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268" r:id="rId3"/>
    <p:sldId id="290" r:id="rId4"/>
    <p:sldId id="273" r:id="rId5"/>
    <p:sldId id="288" r:id="rId6"/>
    <p:sldId id="258" r:id="rId7"/>
    <p:sldId id="289" r:id="rId8"/>
    <p:sldId id="286" r:id="rId9"/>
    <p:sldId id="280" r:id="rId10"/>
    <p:sldId id="257" r:id="rId11"/>
    <p:sldId id="266" r:id="rId12"/>
    <p:sldId id="281" r:id="rId13"/>
    <p:sldId id="260" r:id="rId14"/>
    <p:sldId id="262" r:id="rId15"/>
    <p:sldId id="263" r:id="rId16"/>
    <p:sldId id="282" r:id="rId17"/>
    <p:sldId id="27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DDCAA82-EA1E-4362-B193-DAD982055EF1}">
          <p14:sldIdLst>
            <p14:sldId id="256"/>
            <p14:sldId id="268"/>
            <p14:sldId id="290"/>
            <p14:sldId id="273"/>
            <p14:sldId id="288"/>
            <p14:sldId id="258"/>
          </p14:sldIdLst>
        </p14:section>
        <p14:section name="Timeline" id="{39CDB3C6-921C-45D4-A6A0-9F2D9C23650B}">
          <p14:sldIdLst/>
        </p14:section>
        <p14:section name="Roles" id="{D97F3AAE-D4E7-4F50-8B67-BD7BC904350D}">
          <p14:sldIdLst>
            <p14:sldId id="289"/>
          </p14:sldIdLst>
        </p14:section>
        <p14:section name="Viewing Projects" id="{DC4AFEC9-AE81-4890-A3FF-6C94A9A80DA9}">
          <p14:sldIdLst>
            <p14:sldId id="286"/>
            <p14:sldId id="280"/>
            <p14:sldId id="257"/>
          </p14:sldIdLst>
        </p14:section>
        <p14:section name="Draw Request Process" id="{A106A3E5-BB12-4987-A561-F0A6B1839C45}">
          <p14:sldIdLst>
            <p14:sldId id="266"/>
            <p14:sldId id="281"/>
            <p14:sldId id="260"/>
            <p14:sldId id="262"/>
            <p14:sldId id="263"/>
            <p14:sldId id="282"/>
            <p14:sldId id="27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E401F3-E494-656E-2F4D-78F782D0178C}" name="Breanna Henley" initials="BH" userId="S::breanna@rtsolutions.com::5e2a603a-4255-4920-bff0-02863057f1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B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1FE242-B6D1-4A03-AADB-E14516A3277C}" v="21" dt="2025-02-17T20:57:19.3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0" autoAdjust="0"/>
    <p:restoredTop sz="94350" autoAdjust="0"/>
  </p:normalViewPr>
  <p:slideViewPr>
    <p:cSldViewPr snapToGrid="0">
      <p:cViewPr varScale="1">
        <p:scale>
          <a:sx n="117" d="100"/>
          <a:sy n="117" d="100"/>
        </p:scale>
        <p:origin x="65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anna Henley" userId="5e2a603a-4255-4920-bff0-02863057f108" providerId="ADAL" clId="{D9A25631-AB1C-4545-8360-9B0ADA04C087}"/>
    <pc:docChg chg="undo custSel addSld delSld modSld sldOrd addMainMaster delMainMaster modMainMaster addSection delSection modSection">
      <pc:chgData name="Breanna Henley" userId="5e2a603a-4255-4920-bff0-02863057f108" providerId="ADAL" clId="{D9A25631-AB1C-4545-8360-9B0ADA04C087}" dt="2025-01-13T19:59:56.878" v="5280" actId="5793"/>
      <pc:docMkLst>
        <pc:docMk/>
      </pc:docMkLst>
      <pc:sldChg chg="modSp mod">
        <pc:chgData name="Breanna Henley" userId="5e2a603a-4255-4920-bff0-02863057f108" providerId="ADAL" clId="{D9A25631-AB1C-4545-8360-9B0ADA04C087}" dt="2024-11-19T15:27:41.195" v="25" actId="20577"/>
        <pc:sldMkLst>
          <pc:docMk/>
          <pc:sldMk cId="2330675637" sldId="256"/>
        </pc:sldMkLst>
        <pc:spChg chg="mod">
          <ac:chgData name="Breanna Henley" userId="5e2a603a-4255-4920-bff0-02863057f108" providerId="ADAL" clId="{D9A25631-AB1C-4545-8360-9B0ADA04C087}" dt="2024-11-19T15:27:41.195" v="25" actId="20577"/>
          <ac:spMkLst>
            <pc:docMk/>
            <pc:sldMk cId="2330675637" sldId="256"/>
            <ac:spMk id="9" creationId="{D404CE75-A115-93AD-D55A-5BF1A0ED1BA9}"/>
          </ac:spMkLst>
        </pc:spChg>
      </pc:sldChg>
      <pc:sldChg chg="addSp delSp modSp add del mod ord modShow">
        <pc:chgData name="Breanna Henley" userId="5e2a603a-4255-4920-bff0-02863057f108" providerId="ADAL" clId="{D9A25631-AB1C-4545-8360-9B0ADA04C087}" dt="2025-01-13T19:59:08.696" v="5148"/>
        <pc:sldMkLst>
          <pc:docMk/>
          <pc:sldMk cId="3139354565" sldId="257"/>
        </pc:sldMkLst>
        <pc:spChg chg="add mod">
          <ac:chgData name="Breanna Henley" userId="5e2a603a-4255-4920-bff0-02863057f108" providerId="ADAL" clId="{D9A25631-AB1C-4545-8360-9B0ADA04C087}" dt="2024-11-19T21:07:26.673" v="1556"/>
          <ac:spMkLst>
            <pc:docMk/>
            <pc:sldMk cId="3139354565" sldId="257"/>
            <ac:spMk id="2" creationId="{A45001D1-485D-5B8E-160E-310F0BFA5094}"/>
          </ac:spMkLst>
        </pc:spChg>
        <pc:spChg chg="mod">
          <ac:chgData name="Breanna Henley" userId="5e2a603a-4255-4920-bff0-02863057f108" providerId="ADAL" clId="{D9A25631-AB1C-4545-8360-9B0ADA04C087}" dt="2024-11-22T13:06:37.759" v="3321" actId="404"/>
          <ac:spMkLst>
            <pc:docMk/>
            <pc:sldMk cId="3139354565" sldId="257"/>
            <ac:spMk id="5" creationId="{49F5C973-F37E-B3E5-D86D-11CF943EFE38}"/>
          </ac:spMkLst>
        </pc:spChg>
        <pc:spChg chg="add mod">
          <ac:chgData name="Breanna Henley" userId="5e2a603a-4255-4920-bff0-02863057f108" providerId="ADAL" clId="{D9A25631-AB1C-4545-8360-9B0ADA04C087}" dt="2024-11-22T12:57:58.424" v="3064"/>
          <ac:spMkLst>
            <pc:docMk/>
            <pc:sldMk cId="3139354565" sldId="257"/>
            <ac:spMk id="16" creationId="{88C62644-DD0A-7E97-9984-21D5327D5C8A}"/>
          </ac:spMkLst>
        </pc:spChg>
        <pc:cxnChg chg="mod">
          <ac:chgData name="Breanna Henley" userId="5e2a603a-4255-4920-bff0-02863057f108" providerId="ADAL" clId="{D9A25631-AB1C-4545-8360-9B0ADA04C087}" dt="2024-11-22T13:06:36.333" v="3318" actId="1076"/>
          <ac:cxnSpMkLst>
            <pc:docMk/>
            <pc:sldMk cId="3139354565" sldId="257"/>
            <ac:cxnSpMk id="4" creationId="{CC161CA7-7BED-304A-8D74-DD92669B0C47}"/>
          </ac:cxnSpMkLst>
        </pc:cxnChg>
        <pc:cxnChg chg="mod">
          <ac:chgData name="Breanna Henley" userId="5e2a603a-4255-4920-bff0-02863057f108" providerId="ADAL" clId="{D9A25631-AB1C-4545-8360-9B0ADA04C087}" dt="2024-11-22T13:06:35.452" v="3314" actId="1076"/>
          <ac:cxnSpMkLst>
            <pc:docMk/>
            <pc:sldMk cId="3139354565" sldId="257"/>
            <ac:cxnSpMk id="19" creationId="{2EFA67B7-1C83-EE66-08B6-2B378DB5455D}"/>
          </ac:cxnSpMkLst>
        </pc:cxnChg>
      </pc:sldChg>
      <pc:sldChg chg="addSp modSp mod">
        <pc:chgData name="Breanna Henley" userId="5e2a603a-4255-4920-bff0-02863057f108" providerId="ADAL" clId="{D9A25631-AB1C-4545-8360-9B0ADA04C087}" dt="2024-11-22T13:05:18.384" v="3289" actId="14100"/>
        <pc:sldMkLst>
          <pc:docMk/>
          <pc:sldMk cId="1323826935" sldId="258"/>
        </pc:sldMkLst>
        <pc:spChg chg="mod">
          <ac:chgData name="Breanna Henley" userId="5e2a603a-4255-4920-bff0-02863057f108" providerId="ADAL" clId="{D9A25631-AB1C-4545-8360-9B0ADA04C087}" dt="2024-11-19T17:39:37.408" v="265" actId="20577"/>
          <ac:spMkLst>
            <pc:docMk/>
            <pc:sldMk cId="1323826935" sldId="258"/>
            <ac:spMk id="2" creationId="{F05D8A27-50A0-D751-0F25-56B5F389CA58}"/>
          </ac:spMkLst>
        </pc:spChg>
        <pc:spChg chg="mod">
          <ac:chgData name="Breanna Henley" userId="5e2a603a-4255-4920-bff0-02863057f108" providerId="ADAL" clId="{D9A25631-AB1C-4545-8360-9B0ADA04C087}" dt="2024-11-22T13:05:18.384" v="3289" actId="14100"/>
          <ac:spMkLst>
            <pc:docMk/>
            <pc:sldMk cId="1323826935" sldId="258"/>
            <ac:spMk id="4" creationId="{DAA814E4-DF39-B27E-5FF3-262B493B1F1F}"/>
          </ac:spMkLst>
        </pc:spChg>
        <pc:spChg chg="add mod ord">
          <ac:chgData name="Breanna Henley" userId="5e2a603a-4255-4920-bff0-02863057f108" providerId="ADAL" clId="{D9A25631-AB1C-4545-8360-9B0ADA04C087}" dt="2024-11-22T13:05:18.384" v="3289" actId="14100"/>
          <ac:spMkLst>
            <pc:docMk/>
            <pc:sldMk cId="1323826935" sldId="258"/>
            <ac:spMk id="6" creationId="{EB27B0A3-EBA7-56C3-9228-6E211685954D}"/>
          </ac:spMkLst>
        </pc:spChg>
        <pc:spChg chg="add mod">
          <ac:chgData name="Breanna Henley" userId="5e2a603a-4255-4920-bff0-02863057f108" providerId="ADAL" clId="{D9A25631-AB1C-4545-8360-9B0ADA04C087}" dt="2024-11-19T17:48:08.678" v="594" actId="1038"/>
          <ac:spMkLst>
            <pc:docMk/>
            <pc:sldMk cId="1323826935" sldId="258"/>
            <ac:spMk id="7" creationId="{81C6524E-BB19-B47F-0014-FA03178223D7}"/>
          </ac:spMkLst>
        </pc:spChg>
        <pc:spChg chg="mod">
          <ac:chgData name="Breanna Henley" userId="5e2a603a-4255-4920-bff0-02863057f108" providerId="ADAL" clId="{D9A25631-AB1C-4545-8360-9B0ADA04C087}" dt="2024-11-22T13:05:18.384" v="3289" actId="14100"/>
          <ac:spMkLst>
            <pc:docMk/>
            <pc:sldMk cId="1323826935" sldId="258"/>
            <ac:spMk id="9" creationId="{00ACD5D3-FC86-E70D-BF46-57DB09969452}"/>
          </ac:spMkLst>
        </pc:spChg>
        <pc:spChg chg="mod">
          <ac:chgData name="Breanna Henley" userId="5e2a603a-4255-4920-bff0-02863057f108" providerId="ADAL" clId="{D9A25631-AB1C-4545-8360-9B0ADA04C087}" dt="2024-11-22T13:05:18.384" v="3289" actId="14100"/>
          <ac:spMkLst>
            <pc:docMk/>
            <pc:sldMk cId="1323826935" sldId="258"/>
            <ac:spMk id="10" creationId="{A7F6E529-B7D9-5E5F-ADA0-F0EAA22747D2}"/>
          </ac:spMkLst>
        </pc:spChg>
        <pc:spChg chg="mod">
          <ac:chgData name="Breanna Henley" userId="5e2a603a-4255-4920-bff0-02863057f108" providerId="ADAL" clId="{D9A25631-AB1C-4545-8360-9B0ADA04C087}" dt="2024-11-19T15:50:28.825" v="193" actId="20577"/>
          <ac:spMkLst>
            <pc:docMk/>
            <pc:sldMk cId="1323826935" sldId="258"/>
            <ac:spMk id="21" creationId="{8E67BA19-2ED9-4A9C-E112-450B25A91DB2}"/>
          </ac:spMkLst>
        </pc:spChg>
        <pc:spChg chg="mod">
          <ac:chgData name="Breanna Henley" userId="5e2a603a-4255-4920-bff0-02863057f108" providerId="ADAL" clId="{D9A25631-AB1C-4545-8360-9B0ADA04C087}" dt="2024-11-19T17:48:08.678" v="594" actId="1038"/>
          <ac:spMkLst>
            <pc:docMk/>
            <pc:sldMk cId="1323826935" sldId="258"/>
            <ac:spMk id="25" creationId="{49506BBE-5950-510E-1845-44D514B23BB1}"/>
          </ac:spMkLst>
        </pc:spChg>
        <pc:spChg chg="mod">
          <ac:chgData name="Breanna Henley" userId="5e2a603a-4255-4920-bff0-02863057f108" providerId="ADAL" clId="{D9A25631-AB1C-4545-8360-9B0ADA04C087}" dt="2024-11-19T17:48:08.678" v="594" actId="1038"/>
          <ac:spMkLst>
            <pc:docMk/>
            <pc:sldMk cId="1323826935" sldId="258"/>
            <ac:spMk id="26" creationId="{32B5FC92-D7FE-CBF2-4EA1-65A7E7A34854}"/>
          </ac:spMkLst>
        </pc:spChg>
        <pc:spChg chg="mod">
          <ac:chgData name="Breanna Henley" userId="5e2a603a-4255-4920-bff0-02863057f108" providerId="ADAL" clId="{D9A25631-AB1C-4545-8360-9B0ADA04C087}" dt="2024-11-19T17:48:08.678" v="594" actId="1038"/>
          <ac:spMkLst>
            <pc:docMk/>
            <pc:sldMk cId="1323826935" sldId="258"/>
            <ac:spMk id="28" creationId="{FCB2DD1F-F5B4-EE23-4190-9C811856E011}"/>
          </ac:spMkLst>
        </pc:spChg>
        <pc:spChg chg="mod">
          <ac:chgData name="Breanna Henley" userId="5e2a603a-4255-4920-bff0-02863057f108" providerId="ADAL" clId="{D9A25631-AB1C-4545-8360-9B0ADA04C087}" dt="2024-11-19T17:36:33.274" v="213" actId="1038"/>
          <ac:spMkLst>
            <pc:docMk/>
            <pc:sldMk cId="1323826935" sldId="258"/>
            <ac:spMk id="29" creationId="{6475B6C3-DEE2-8968-10B5-4A050FD1F951}"/>
          </ac:spMkLst>
        </pc:spChg>
      </pc:sldChg>
      <pc:sldChg chg="add del">
        <pc:chgData name="Breanna Henley" userId="5e2a603a-4255-4920-bff0-02863057f108" providerId="ADAL" clId="{D9A25631-AB1C-4545-8360-9B0ADA04C087}" dt="2024-11-19T18:29:01.039" v="1048" actId="47"/>
        <pc:sldMkLst>
          <pc:docMk/>
          <pc:sldMk cId="2244982738" sldId="259"/>
        </pc:sldMkLst>
      </pc:sldChg>
      <pc:sldChg chg="addSp modSp add del mod ord modShow">
        <pc:chgData name="Breanna Henley" userId="5e2a603a-4255-4920-bff0-02863057f108" providerId="ADAL" clId="{D9A25631-AB1C-4545-8360-9B0ADA04C087}" dt="2025-01-13T19:59:11.615" v="5150"/>
        <pc:sldMkLst>
          <pc:docMk/>
          <pc:sldMk cId="294892828" sldId="260"/>
        </pc:sldMkLst>
        <pc:spChg chg="add mod">
          <ac:chgData name="Breanna Henley" userId="5e2a603a-4255-4920-bff0-02863057f108" providerId="ADAL" clId="{D9A25631-AB1C-4545-8360-9B0ADA04C087}" dt="2024-11-19T21:07:28.265" v="1558"/>
          <ac:spMkLst>
            <pc:docMk/>
            <pc:sldMk cId="294892828" sldId="260"/>
            <ac:spMk id="2" creationId="{1283EB32-2BBC-D841-D54C-259CCC201038}"/>
          </ac:spMkLst>
        </pc:spChg>
        <pc:spChg chg="mod">
          <ac:chgData name="Breanna Henley" userId="5e2a603a-4255-4920-bff0-02863057f108" providerId="ADAL" clId="{D9A25631-AB1C-4545-8360-9B0ADA04C087}" dt="2024-11-22T13:59:29.004" v="3917" actId="20577"/>
          <ac:spMkLst>
            <pc:docMk/>
            <pc:sldMk cId="294892828" sldId="260"/>
            <ac:spMk id="5" creationId="{E96B4C1B-6DAC-B66C-DB2E-78544AA2E4D2}"/>
          </ac:spMkLst>
        </pc:spChg>
        <pc:spChg chg="add mod">
          <ac:chgData name="Breanna Henley" userId="5e2a603a-4255-4920-bff0-02863057f108" providerId="ADAL" clId="{D9A25631-AB1C-4545-8360-9B0ADA04C087}" dt="2024-11-22T13:01:29.830" v="3233"/>
          <ac:spMkLst>
            <pc:docMk/>
            <pc:sldMk cId="294892828" sldId="260"/>
            <ac:spMk id="6" creationId="{EE1CB488-B666-36AE-1881-19D1615A7E4C}"/>
          </ac:spMkLst>
        </pc:spChg>
      </pc:sldChg>
      <pc:sldChg chg="add del">
        <pc:chgData name="Breanna Henley" userId="5e2a603a-4255-4920-bff0-02863057f108" providerId="ADAL" clId="{D9A25631-AB1C-4545-8360-9B0ADA04C087}" dt="2024-11-22T13:02:36.954" v="3249" actId="47"/>
        <pc:sldMkLst>
          <pc:docMk/>
          <pc:sldMk cId="1957882516" sldId="261"/>
        </pc:sldMkLst>
      </pc:sldChg>
      <pc:sldChg chg="addSp delSp modSp add del mod ord modShow">
        <pc:chgData name="Breanna Henley" userId="5e2a603a-4255-4920-bff0-02863057f108" providerId="ADAL" clId="{D9A25631-AB1C-4545-8360-9B0ADA04C087}" dt="2025-01-13T19:59:11.615" v="5150"/>
        <pc:sldMkLst>
          <pc:docMk/>
          <pc:sldMk cId="1539092835" sldId="262"/>
        </pc:sldMkLst>
        <pc:spChg chg="add mod">
          <ac:chgData name="Breanna Henley" userId="5e2a603a-4255-4920-bff0-02863057f108" providerId="ADAL" clId="{D9A25631-AB1C-4545-8360-9B0ADA04C087}" dt="2024-11-22T13:01:24.720" v="3232" actId="20577"/>
          <ac:spMkLst>
            <pc:docMk/>
            <pc:sldMk cId="1539092835" sldId="262"/>
            <ac:spMk id="2" creationId="{CE2FB4F1-F669-EE71-71F7-CA1A09237AC1}"/>
          </ac:spMkLst>
        </pc:spChg>
        <pc:spChg chg="add mod">
          <ac:chgData name="Breanna Henley" userId="5e2a603a-4255-4920-bff0-02863057f108" providerId="ADAL" clId="{D9A25631-AB1C-4545-8360-9B0ADA04C087}" dt="2024-11-22T13:03:34.047" v="3261" actId="14100"/>
          <ac:spMkLst>
            <pc:docMk/>
            <pc:sldMk cId="1539092835" sldId="262"/>
            <ac:spMk id="3" creationId="{A8928FA5-D726-6636-DE64-F51508325EA9}"/>
          </ac:spMkLst>
        </pc:spChg>
        <pc:spChg chg="add mod">
          <ac:chgData name="Breanna Henley" userId="5e2a603a-4255-4920-bff0-02863057f108" providerId="ADAL" clId="{D9A25631-AB1C-4545-8360-9B0ADA04C087}" dt="2024-11-22T13:03:55.037" v="3272"/>
          <ac:spMkLst>
            <pc:docMk/>
            <pc:sldMk cId="1539092835" sldId="262"/>
            <ac:spMk id="4" creationId="{F13E3A86-053D-DCFE-E095-34059DD968C3}"/>
          </ac:spMkLst>
        </pc:spChg>
        <pc:spChg chg="mod">
          <ac:chgData name="Breanna Henley" userId="5e2a603a-4255-4920-bff0-02863057f108" providerId="ADAL" clId="{D9A25631-AB1C-4545-8360-9B0ADA04C087}" dt="2025-01-13T19:52:24.799" v="4827" actId="20577"/>
          <ac:spMkLst>
            <pc:docMk/>
            <pc:sldMk cId="1539092835" sldId="262"/>
            <ac:spMk id="5" creationId="{26B03A8D-B813-CF75-602E-3FAD57894EB4}"/>
          </ac:spMkLst>
        </pc:spChg>
      </pc:sldChg>
      <pc:sldChg chg="addSp modSp add del mod ord modShow">
        <pc:chgData name="Breanna Henley" userId="5e2a603a-4255-4920-bff0-02863057f108" providerId="ADAL" clId="{D9A25631-AB1C-4545-8360-9B0ADA04C087}" dt="2025-01-13T19:59:11.615" v="5150"/>
        <pc:sldMkLst>
          <pc:docMk/>
          <pc:sldMk cId="1274222928" sldId="263"/>
        </pc:sldMkLst>
        <pc:spChg chg="add mod">
          <ac:chgData name="Breanna Henley" userId="5e2a603a-4255-4920-bff0-02863057f108" providerId="ADAL" clId="{D9A25631-AB1C-4545-8360-9B0ADA04C087}" dt="2024-11-22T13:03:55.660" v="3273"/>
          <ac:spMkLst>
            <pc:docMk/>
            <pc:sldMk cId="1274222928" sldId="263"/>
            <ac:spMk id="2" creationId="{AD685B7B-A7F5-7884-CCAA-E2E4DECC2E02}"/>
          </ac:spMkLst>
        </pc:spChg>
        <pc:spChg chg="mod">
          <ac:chgData name="Breanna Henley" userId="5e2a603a-4255-4920-bff0-02863057f108" providerId="ADAL" clId="{D9A25631-AB1C-4545-8360-9B0ADA04C087}" dt="2024-11-22T13:59:59.858" v="3923" actId="255"/>
          <ac:spMkLst>
            <pc:docMk/>
            <pc:sldMk cId="1274222928" sldId="263"/>
            <ac:spMk id="5" creationId="{DBEAC8CA-CA55-94F7-6D4E-1E45E1398CEA}"/>
          </ac:spMkLst>
        </pc:spChg>
        <pc:spChg chg="add mod">
          <ac:chgData name="Breanna Henley" userId="5e2a603a-4255-4920-bff0-02863057f108" providerId="ADAL" clId="{D9A25631-AB1C-4545-8360-9B0ADA04C087}" dt="2024-11-22T14:00:39.493" v="3929"/>
          <ac:spMkLst>
            <pc:docMk/>
            <pc:sldMk cId="1274222928" sldId="263"/>
            <ac:spMk id="11" creationId="{7B0C75FD-7209-6942-6711-01F6DB4432EC}"/>
          </ac:spMkLst>
        </pc:spChg>
      </pc:sldChg>
      <pc:sldChg chg="add del">
        <pc:chgData name="Breanna Henley" userId="5e2a603a-4255-4920-bff0-02863057f108" providerId="ADAL" clId="{D9A25631-AB1C-4545-8360-9B0ADA04C087}" dt="2024-11-22T14:00:59.326" v="3938" actId="47"/>
        <pc:sldMkLst>
          <pc:docMk/>
          <pc:sldMk cId="321504876" sldId="264"/>
        </pc:sldMkLst>
      </pc:sldChg>
      <pc:sldChg chg="addSp modSp add del mod ord modShow">
        <pc:chgData name="Breanna Henley" userId="5e2a603a-4255-4920-bff0-02863057f108" providerId="ADAL" clId="{D9A25631-AB1C-4545-8360-9B0ADA04C087}" dt="2025-01-13T19:59:11.615" v="5150"/>
        <pc:sldMkLst>
          <pc:docMk/>
          <pc:sldMk cId="1002014582" sldId="265"/>
        </pc:sldMkLst>
      </pc:sldChg>
      <pc:sldChg chg="modSp add del mod ord modShow">
        <pc:chgData name="Breanna Henley" userId="5e2a603a-4255-4920-bff0-02863057f108" providerId="ADAL" clId="{D9A25631-AB1C-4545-8360-9B0ADA04C087}" dt="2025-01-13T19:59:11.615" v="5150"/>
        <pc:sldMkLst>
          <pc:docMk/>
          <pc:sldMk cId="2993577657" sldId="266"/>
        </pc:sldMkLst>
        <pc:spChg chg="mod">
          <ac:chgData name="Breanna Henley" userId="5e2a603a-4255-4920-bff0-02863057f108" providerId="ADAL" clId="{D9A25631-AB1C-4545-8360-9B0ADA04C087}" dt="2024-11-19T21:05:19.250" v="1407" actId="20577"/>
          <ac:spMkLst>
            <pc:docMk/>
            <pc:sldMk cId="2993577657" sldId="266"/>
            <ac:spMk id="2" creationId="{FCC0F9D8-D1EE-E071-31A0-1BAF1A1E8A4E}"/>
          </ac:spMkLst>
        </pc:spChg>
        <pc:spChg chg="mod">
          <ac:chgData name="Breanna Henley" userId="5e2a603a-4255-4920-bff0-02863057f108" providerId="ADAL" clId="{D9A25631-AB1C-4545-8360-9B0ADA04C087}" dt="2024-11-19T21:06:55.906" v="1555" actId="20577"/>
          <ac:spMkLst>
            <pc:docMk/>
            <pc:sldMk cId="2993577657" sldId="266"/>
            <ac:spMk id="3" creationId="{F384799E-1B4B-6483-B68E-F3B7368862DD}"/>
          </ac:spMkLst>
        </pc:spChg>
      </pc:sldChg>
      <pc:sldChg chg="del">
        <pc:chgData name="Breanna Henley" userId="5e2a603a-4255-4920-bff0-02863057f108" providerId="ADAL" clId="{D9A25631-AB1C-4545-8360-9B0ADA04C087}" dt="2024-11-19T18:03:27.777" v="890" actId="47"/>
        <pc:sldMkLst>
          <pc:docMk/>
          <pc:sldMk cId="2984942721" sldId="267"/>
        </pc:sldMkLst>
      </pc:sldChg>
      <pc:sldChg chg="addSp modSp add del mod ord modShow">
        <pc:chgData name="Breanna Henley" userId="5e2a603a-4255-4920-bff0-02863057f108" providerId="ADAL" clId="{D9A25631-AB1C-4545-8360-9B0ADA04C087}" dt="2025-01-13T19:59:11.615" v="5150"/>
        <pc:sldMkLst>
          <pc:docMk/>
          <pc:sldMk cId="3979733997" sldId="267"/>
        </pc:sldMkLst>
      </pc:sldChg>
      <pc:sldChg chg="modSp mod">
        <pc:chgData name="Breanna Henley" userId="5e2a603a-4255-4920-bff0-02863057f108" providerId="ADAL" clId="{D9A25631-AB1C-4545-8360-9B0ADA04C087}" dt="2024-11-22T14:05:33.387" v="4002" actId="20577"/>
        <pc:sldMkLst>
          <pc:docMk/>
          <pc:sldMk cId="3384598519" sldId="268"/>
        </pc:sldMkLst>
        <pc:spChg chg="mod">
          <ac:chgData name="Breanna Henley" userId="5e2a603a-4255-4920-bff0-02863057f108" providerId="ADAL" clId="{D9A25631-AB1C-4545-8360-9B0ADA04C087}" dt="2024-11-22T14:05:33.387" v="4002" actId="20577"/>
          <ac:spMkLst>
            <pc:docMk/>
            <pc:sldMk cId="3384598519" sldId="268"/>
            <ac:spMk id="2" creationId="{4B2E857F-7184-67F1-400A-0ED95BB92E57}"/>
          </ac:spMkLst>
        </pc:spChg>
      </pc:sldChg>
      <pc:sldChg chg="modSp mod">
        <pc:chgData name="Breanna Henley" userId="5e2a603a-4255-4920-bff0-02863057f108" providerId="ADAL" clId="{D9A25631-AB1C-4545-8360-9B0ADA04C087}" dt="2024-11-22T14:05:52.087" v="4012" actId="20577"/>
        <pc:sldMkLst>
          <pc:docMk/>
          <pc:sldMk cId="1072191008" sldId="273"/>
        </pc:sldMkLst>
        <pc:spChg chg="mod">
          <ac:chgData name="Breanna Henley" userId="5e2a603a-4255-4920-bff0-02863057f108" providerId="ADAL" clId="{D9A25631-AB1C-4545-8360-9B0ADA04C087}" dt="2024-11-22T14:05:52.087" v="4012" actId="20577"/>
          <ac:spMkLst>
            <pc:docMk/>
            <pc:sldMk cId="1072191008" sldId="273"/>
            <ac:spMk id="7" creationId="{9FE1A456-40D6-666F-B910-C12369DEF25A}"/>
          </ac:spMkLst>
        </pc:spChg>
      </pc:sldChg>
      <pc:sldChg chg="del">
        <pc:chgData name="Breanna Henley" userId="5e2a603a-4255-4920-bff0-02863057f108" providerId="ADAL" clId="{D9A25631-AB1C-4545-8360-9B0ADA04C087}" dt="2024-11-19T18:03:27.322" v="889" actId="47"/>
        <pc:sldMkLst>
          <pc:docMk/>
          <pc:sldMk cId="2137373553" sldId="274"/>
        </pc:sldMkLst>
      </pc:sldChg>
      <pc:sldChg chg="add del">
        <pc:chgData name="Breanna Henley" userId="5e2a603a-4255-4920-bff0-02863057f108" providerId="ADAL" clId="{D9A25631-AB1C-4545-8360-9B0ADA04C087}" dt="2024-11-19T18:08:39.378" v="902" actId="47"/>
        <pc:sldMkLst>
          <pc:docMk/>
          <pc:sldMk cId="2141230547" sldId="275"/>
        </pc:sldMkLst>
      </pc:sldChg>
      <pc:sldChg chg="del">
        <pc:chgData name="Breanna Henley" userId="5e2a603a-4255-4920-bff0-02863057f108" providerId="ADAL" clId="{D9A25631-AB1C-4545-8360-9B0ADA04C087}" dt="2024-11-19T18:03:28.390" v="891" actId="47"/>
        <pc:sldMkLst>
          <pc:docMk/>
          <pc:sldMk cId="12798464" sldId="276"/>
        </pc:sldMkLst>
      </pc:sldChg>
      <pc:sldChg chg="del">
        <pc:chgData name="Breanna Henley" userId="5e2a603a-4255-4920-bff0-02863057f108" providerId="ADAL" clId="{D9A25631-AB1C-4545-8360-9B0ADA04C087}" dt="2024-11-19T18:03:29.126" v="892" actId="47"/>
        <pc:sldMkLst>
          <pc:docMk/>
          <pc:sldMk cId="3619473308" sldId="277"/>
        </pc:sldMkLst>
      </pc:sldChg>
      <pc:sldChg chg="modSp del mod">
        <pc:chgData name="Breanna Henley" userId="5e2a603a-4255-4920-bff0-02863057f108" providerId="ADAL" clId="{D9A25631-AB1C-4545-8360-9B0ADA04C087}" dt="2024-11-22T14:02:33.136" v="3955" actId="47"/>
        <pc:sldMkLst>
          <pc:docMk/>
          <pc:sldMk cId="1428045141" sldId="279"/>
        </pc:sldMkLst>
      </pc:sldChg>
      <pc:sldChg chg="addSp delSp modSp add del mod ord modShow">
        <pc:chgData name="Breanna Henley" userId="5e2a603a-4255-4920-bff0-02863057f108" providerId="ADAL" clId="{D9A25631-AB1C-4545-8360-9B0ADA04C087}" dt="2025-01-13T19:59:08.696" v="5148"/>
        <pc:sldMkLst>
          <pc:docMk/>
          <pc:sldMk cId="4244869898" sldId="280"/>
        </pc:sldMkLst>
        <pc:spChg chg="add mod">
          <ac:chgData name="Breanna Henley" userId="5e2a603a-4255-4920-bff0-02863057f108" providerId="ADAL" clId="{D9A25631-AB1C-4545-8360-9B0ADA04C087}" dt="2024-11-19T18:30:09.723" v="1091" actId="242"/>
          <ac:spMkLst>
            <pc:docMk/>
            <pc:sldMk cId="4244869898" sldId="280"/>
            <ac:spMk id="2" creationId="{C69456E4-6EB7-347A-F476-40F1A4112CB1}"/>
          </ac:spMkLst>
        </pc:spChg>
        <pc:spChg chg="mod">
          <ac:chgData name="Breanna Henley" userId="5e2a603a-4255-4920-bff0-02863057f108" providerId="ADAL" clId="{D9A25631-AB1C-4545-8360-9B0ADA04C087}" dt="2024-11-19T21:16:58.456" v="1883" actId="20577"/>
          <ac:spMkLst>
            <pc:docMk/>
            <pc:sldMk cId="4244869898" sldId="280"/>
            <ac:spMk id="5" creationId="{77C5A0C2-8E50-E6D7-EB1A-6ABAC6F3D56C}"/>
          </ac:spMkLst>
        </pc:spChg>
        <pc:spChg chg="add mod">
          <ac:chgData name="Breanna Henley" userId="5e2a603a-4255-4920-bff0-02863057f108" providerId="ADAL" clId="{D9A25631-AB1C-4545-8360-9B0ADA04C087}" dt="2024-11-19T21:17:24.794" v="1891" actId="14100"/>
          <ac:spMkLst>
            <pc:docMk/>
            <pc:sldMk cId="4244869898" sldId="280"/>
            <ac:spMk id="18" creationId="{5404B491-B561-92DA-4DFB-9C5F63D5A0EF}"/>
          </ac:spMkLst>
        </pc:spChg>
        <pc:spChg chg="add mod">
          <ac:chgData name="Breanna Henley" userId="5e2a603a-4255-4920-bff0-02863057f108" providerId="ADAL" clId="{D9A25631-AB1C-4545-8360-9B0ADA04C087}" dt="2024-11-19T21:20:55.930" v="1937" actId="20577"/>
          <ac:spMkLst>
            <pc:docMk/>
            <pc:sldMk cId="4244869898" sldId="280"/>
            <ac:spMk id="31" creationId="{457198F7-7AD7-A5D1-D4BD-67F5DF01305E}"/>
          </ac:spMkLst>
        </pc:spChg>
        <pc:cxnChg chg="add mod ord">
          <ac:chgData name="Breanna Henley" userId="5e2a603a-4255-4920-bff0-02863057f108" providerId="ADAL" clId="{D9A25631-AB1C-4545-8360-9B0ADA04C087}" dt="2024-11-19T21:14:00.184" v="1796" actId="14100"/>
          <ac:cxnSpMkLst>
            <pc:docMk/>
            <pc:sldMk cId="4244869898" sldId="280"/>
            <ac:cxnSpMk id="7" creationId="{AB50FE0F-963F-64B3-D422-210363CF1006}"/>
          </ac:cxnSpMkLst>
        </pc:cxnChg>
        <pc:cxnChg chg="mod ord">
          <ac:chgData name="Breanna Henley" userId="5e2a603a-4255-4920-bff0-02863057f108" providerId="ADAL" clId="{D9A25631-AB1C-4545-8360-9B0ADA04C087}" dt="2024-11-19T21:17:04.684" v="1884" actId="14100"/>
          <ac:cxnSpMkLst>
            <pc:docMk/>
            <pc:sldMk cId="4244869898" sldId="280"/>
            <ac:cxnSpMk id="10" creationId="{9F93E0CB-19DA-5149-2D07-CC4743AB9E2B}"/>
          </ac:cxnSpMkLst>
        </pc:cxnChg>
        <pc:cxnChg chg="add mod">
          <ac:chgData name="Breanna Henley" userId="5e2a603a-4255-4920-bff0-02863057f108" providerId="ADAL" clId="{D9A25631-AB1C-4545-8360-9B0ADA04C087}" dt="2024-11-19T21:17:18.966" v="1888" actId="1076"/>
          <ac:cxnSpMkLst>
            <pc:docMk/>
            <pc:sldMk cId="4244869898" sldId="280"/>
            <ac:cxnSpMk id="23" creationId="{4DA0E3A0-E10A-2173-BF8B-4D97E7476280}"/>
          </ac:cxnSpMkLst>
        </pc:cxnChg>
      </pc:sldChg>
      <pc:sldChg chg="addSp delSp modSp add del mod ord modShow">
        <pc:chgData name="Breanna Henley" userId="5e2a603a-4255-4920-bff0-02863057f108" providerId="ADAL" clId="{D9A25631-AB1C-4545-8360-9B0ADA04C087}" dt="2025-01-13T19:59:11.615" v="5150"/>
        <pc:sldMkLst>
          <pc:docMk/>
          <pc:sldMk cId="1878417188" sldId="281"/>
        </pc:sldMkLst>
        <pc:spChg chg="add mod">
          <ac:chgData name="Breanna Henley" userId="5e2a603a-4255-4920-bff0-02863057f108" providerId="ADAL" clId="{D9A25631-AB1C-4545-8360-9B0ADA04C087}" dt="2024-11-19T21:07:27.558" v="1557"/>
          <ac:spMkLst>
            <pc:docMk/>
            <pc:sldMk cId="1878417188" sldId="281"/>
            <ac:spMk id="2" creationId="{8AA8EF44-CE8B-A0A3-D26A-FD2777D0C9D7}"/>
          </ac:spMkLst>
        </pc:spChg>
        <pc:spChg chg="add mod">
          <ac:chgData name="Breanna Henley" userId="5e2a603a-4255-4920-bff0-02863057f108" providerId="ADAL" clId="{D9A25631-AB1C-4545-8360-9B0ADA04C087}" dt="2024-11-22T12:58:15.378" v="3099" actId="20577"/>
          <ac:spMkLst>
            <pc:docMk/>
            <pc:sldMk cId="1878417188" sldId="281"/>
            <ac:spMk id="4" creationId="{35789A0D-E85B-82B0-9618-B357B215DD83}"/>
          </ac:spMkLst>
        </pc:spChg>
        <pc:spChg chg="mod">
          <ac:chgData name="Breanna Henley" userId="5e2a603a-4255-4920-bff0-02863057f108" providerId="ADAL" clId="{D9A25631-AB1C-4545-8360-9B0ADA04C087}" dt="2024-11-22T13:00:59.096" v="3220" actId="1076"/>
          <ac:spMkLst>
            <pc:docMk/>
            <pc:sldMk cId="1878417188" sldId="281"/>
            <ac:spMk id="5" creationId="{EDF636D2-6A95-9C51-F15F-08423F222223}"/>
          </ac:spMkLst>
        </pc:spChg>
      </pc:sldChg>
      <pc:sldChg chg="addSp modSp add del mod ord">
        <pc:chgData name="Breanna Henley" userId="5e2a603a-4255-4920-bff0-02863057f108" providerId="ADAL" clId="{D9A25631-AB1C-4545-8360-9B0ADA04C087}" dt="2025-01-13T19:59:11.615" v="5150"/>
        <pc:sldMkLst>
          <pc:docMk/>
          <pc:sldMk cId="148560500" sldId="282"/>
        </pc:sldMkLst>
      </pc:sldChg>
      <pc:sldChg chg="modSp add del mod ord">
        <pc:chgData name="Breanna Henley" userId="5e2a603a-4255-4920-bff0-02863057f108" providerId="ADAL" clId="{D9A25631-AB1C-4545-8360-9B0ADA04C087}" dt="2024-12-26T20:36:19.351" v="4723" actId="47"/>
        <pc:sldMkLst>
          <pc:docMk/>
          <pc:sldMk cId="63319770" sldId="283"/>
        </pc:sldMkLst>
      </pc:sldChg>
      <pc:sldChg chg="addSp delSp modSp add del mod ord">
        <pc:chgData name="Breanna Henley" userId="5e2a603a-4255-4920-bff0-02863057f108" providerId="ADAL" clId="{D9A25631-AB1C-4545-8360-9B0ADA04C087}" dt="2024-12-26T20:36:19.617" v="4724" actId="47"/>
        <pc:sldMkLst>
          <pc:docMk/>
          <pc:sldMk cId="3875297067" sldId="284"/>
        </pc:sldMkLst>
      </pc:sldChg>
      <pc:sldChg chg="addSp delSp modSp add del mod">
        <pc:chgData name="Breanna Henley" userId="5e2a603a-4255-4920-bff0-02863057f108" providerId="ADAL" clId="{D9A25631-AB1C-4545-8360-9B0ADA04C087}" dt="2024-11-22T12:55:44.306" v="2995" actId="47"/>
        <pc:sldMkLst>
          <pc:docMk/>
          <pc:sldMk cId="590363642" sldId="285"/>
        </pc:sldMkLst>
      </pc:sldChg>
      <pc:sldChg chg="modSp add mod ord modShow">
        <pc:chgData name="Breanna Henley" userId="5e2a603a-4255-4920-bff0-02863057f108" providerId="ADAL" clId="{D9A25631-AB1C-4545-8360-9B0ADA04C087}" dt="2025-01-13T19:59:08.696" v="5148"/>
        <pc:sldMkLst>
          <pc:docMk/>
          <pc:sldMk cId="1097938548" sldId="286"/>
        </pc:sldMkLst>
        <pc:spChg chg="mod">
          <ac:chgData name="Breanna Henley" userId="5e2a603a-4255-4920-bff0-02863057f108" providerId="ADAL" clId="{D9A25631-AB1C-4545-8360-9B0ADA04C087}" dt="2024-11-22T12:41:09.925" v="2861" actId="20577"/>
          <ac:spMkLst>
            <pc:docMk/>
            <pc:sldMk cId="1097938548" sldId="286"/>
            <ac:spMk id="2" creationId="{73AEACC3-1EE0-F425-9F8B-97118DCD2D3C}"/>
          </ac:spMkLst>
        </pc:spChg>
      </pc:sldChg>
      <pc:sldChg chg="addSp delSp modSp add del mod">
        <pc:chgData name="Breanna Henley" userId="5e2a603a-4255-4920-bff0-02863057f108" providerId="ADAL" clId="{D9A25631-AB1C-4545-8360-9B0ADA04C087}" dt="2024-11-22T14:02:34.895" v="3956" actId="47"/>
        <pc:sldMkLst>
          <pc:docMk/>
          <pc:sldMk cId="590092339" sldId="287"/>
        </pc:sldMkLst>
      </pc:sldChg>
      <pc:sldChg chg="modSp add mod">
        <pc:chgData name="Breanna Henley" userId="5e2a603a-4255-4920-bff0-02863057f108" providerId="ADAL" clId="{D9A25631-AB1C-4545-8360-9B0ADA04C087}" dt="2025-01-13T19:54:23.283" v="4945" actId="20577"/>
        <pc:sldMkLst>
          <pc:docMk/>
          <pc:sldMk cId="4028211178" sldId="288"/>
        </pc:sldMkLst>
        <pc:spChg chg="mod">
          <ac:chgData name="Breanna Henley" userId="5e2a603a-4255-4920-bff0-02863057f108" providerId="ADAL" clId="{D9A25631-AB1C-4545-8360-9B0ADA04C087}" dt="2024-11-22T17:51:51.902" v="4358" actId="20577"/>
          <ac:spMkLst>
            <pc:docMk/>
            <pc:sldMk cId="4028211178" sldId="288"/>
            <ac:spMk id="7" creationId="{7F6628B0-E808-F8DA-7129-D749689B1B15}"/>
          </ac:spMkLst>
        </pc:spChg>
        <pc:spChg chg="mod">
          <ac:chgData name="Breanna Henley" userId="5e2a603a-4255-4920-bff0-02863057f108" providerId="ADAL" clId="{D9A25631-AB1C-4545-8360-9B0ADA04C087}" dt="2024-11-22T17:49:23.344" v="4206" actId="14100"/>
          <ac:spMkLst>
            <pc:docMk/>
            <pc:sldMk cId="4028211178" sldId="288"/>
            <ac:spMk id="22" creationId="{D11F9778-B4DF-DB16-EB3F-9BCCF7416312}"/>
          </ac:spMkLst>
        </pc:spChg>
        <pc:graphicFrameChg chg="mod modGraphic">
          <ac:chgData name="Breanna Henley" userId="5e2a603a-4255-4920-bff0-02863057f108" providerId="ADAL" clId="{D9A25631-AB1C-4545-8360-9B0ADA04C087}" dt="2025-01-13T19:54:23.283" v="4945" actId="20577"/>
          <ac:graphicFrameMkLst>
            <pc:docMk/>
            <pc:sldMk cId="4028211178" sldId="288"/>
            <ac:graphicFrameMk id="4" creationId="{E5C3C961-0772-5FF1-A471-C4A1B5CCFDB4}"/>
          </ac:graphicFrameMkLst>
        </pc:graphicFrameChg>
      </pc:sldChg>
      <pc:sldChg chg="add del">
        <pc:chgData name="Breanna Henley" userId="5e2a603a-4255-4920-bff0-02863057f108" providerId="ADAL" clId="{D9A25631-AB1C-4545-8360-9B0ADA04C087}" dt="2024-12-26T20:36:21.030" v="4725" actId="47"/>
        <pc:sldMkLst>
          <pc:docMk/>
          <pc:sldMk cId="1747057826" sldId="289"/>
        </pc:sldMkLst>
      </pc:sldChg>
      <pc:sldChg chg="modSp add mod">
        <pc:chgData name="Breanna Henley" userId="5e2a603a-4255-4920-bff0-02863057f108" providerId="ADAL" clId="{D9A25631-AB1C-4545-8360-9B0ADA04C087}" dt="2025-01-13T19:59:56.878" v="5280" actId="5793"/>
        <pc:sldMkLst>
          <pc:docMk/>
          <pc:sldMk cId="4137398858" sldId="289"/>
        </pc:sldMkLst>
      </pc:sldChg>
      <pc:sldMasterChg chg="addSp delSp modSp mod addSldLayout modSldLayout">
        <pc:chgData name="Breanna Henley" userId="5e2a603a-4255-4920-bff0-02863057f108" providerId="ADAL" clId="{D9A25631-AB1C-4545-8360-9B0ADA04C087}" dt="2024-11-19T18:25:10.137" v="1044" actId="20577"/>
        <pc:sldMasterMkLst>
          <pc:docMk/>
          <pc:sldMasterMk cId="3681868034" sldId="2147483660"/>
        </pc:sldMasterMkLst>
        <pc:spChg chg="mod">
          <ac:chgData name="Breanna Henley" userId="5e2a603a-4255-4920-bff0-02863057f108" providerId="ADAL" clId="{D9A25631-AB1C-4545-8360-9B0ADA04C087}" dt="2024-11-19T18:12:14.177" v="922" actId="2711"/>
          <ac:spMkLst>
            <pc:docMk/>
            <pc:sldMasterMk cId="3681868034" sldId="2147483660"/>
            <ac:spMk id="2" creationId="{00000000-0000-0000-0000-000000000000}"/>
          </ac:spMkLst>
        </pc:spChg>
        <pc:spChg chg="add del mod ord">
          <ac:chgData name="Breanna Henley" userId="5e2a603a-4255-4920-bff0-02863057f108" providerId="ADAL" clId="{D9A25631-AB1C-4545-8360-9B0ADA04C087}" dt="2024-11-19T18:09:33.824" v="915" actId="478"/>
          <ac:spMkLst>
            <pc:docMk/>
            <pc:sldMasterMk cId="3681868034" sldId="2147483660"/>
            <ac:spMk id="7" creationId="{F379A916-4C11-F01F-5E51-193AA7D1367D}"/>
          </ac:spMkLst>
        </pc:spChg>
        <pc:picChg chg="add mod">
          <ac:chgData name="Breanna Henley" userId="5e2a603a-4255-4920-bff0-02863057f108" providerId="ADAL" clId="{D9A25631-AB1C-4545-8360-9B0ADA04C087}" dt="2024-11-19T18:09:16.648" v="910"/>
          <ac:picMkLst>
            <pc:docMk/>
            <pc:sldMasterMk cId="3681868034" sldId="2147483660"/>
            <ac:picMk id="8" creationId="{BD9C0968-54DB-3A6C-E053-40D658B6A523}"/>
          </ac:picMkLst>
        </pc:picChg>
        <pc:sldLayoutChg chg="delSp mod">
          <pc:chgData name="Breanna Henley" userId="5e2a603a-4255-4920-bff0-02863057f108" providerId="ADAL" clId="{D9A25631-AB1C-4545-8360-9B0ADA04C087}" dt="2024-11-19T18:12:21.959" v="924" actId="478"/>
          <pc:sldLayoutMkLst>
            <pc:docMk/>
            <pc:sldMasterMk cId="3681868034" sldId="2147483660"/>
            <pc:sldLayoutMk cId="3029405276" sldId="2147483661"/>
          </pc:sldLayoutMkLst>
        </pc:sldLayoutChg>
        <pc:sldLayoutChg chg="delSp mod">
          <pc:chgData name="Breanna Henley" userId="5e2a603a-4255-4920-bff0-02863057f108" providerId="ADAL" clId="{D9A25631-AB1C-4545-8360-9B0ADA04C087}" dt="2024-11-19T18:13:24.756" v="928" actId="478"/>
          <pc:sldLayoutMkLst>
            <pc:docMk/>
            <pc:sldMasterMk cId="3681868034" sldId="2147483660"/>
            <pc:sldLayoutMk cId="610244279" sldId="2147483662"/>
          </pc:sldLayoutMkLst>
        </pc:sldLayoutChg>
        <pc:sldLayoutChg chg="delSp mod">
          <pc:chgData name="Breanna Henley" userId="5e2a603a-4255-4920-bff0-02863057f108" providerId="ADAL" clId="{D9A25631-AB1C-4545-8360-9B0ADA04C087}" dt="2024-11-19T18:12:27.352" v="926" actId="478"/>
          <pc:sldLayoutMkLst>
            <pc:docMk/>
            <pc:sldMasterMk cId="3681868034" sldId="2147483660"/>
            <pc:sldLayoutMk cId="2838668471" sldId="2147483663"/>
          </pc:sldLayoutMkLst>
        </pc:sldLayoutChg>
        <pc:sldLayoutChg chg="delSp mod">
          <pc:chgData name="Breanna Henley" userId="5e2a603a-4255-4920-bff0-02863057f108" providerId="ADAL" clId="{D9A25631-AB1C-4545-8360-9B0ADA04C087}" dt="2024-11-19T18:13:47.884" v="930" actId="478"/>
          <pc:sldLayoutMkLst>
            <pc:docMk/>
            <pc:sldMasterMk cId="3681868034" sldId="2147483660"/>
            <pc:sldLayoutMk cId="1530271295" sldId="2147483664"/>
          </pc:sldLayoutMkLst>
        </pc:sldLayoutChg>
        <pc:sldLayoutChg chg="addSp delSp modSp mod">
          <pc:chgData name="Breanna Henley" userId="5e2a603a-4255-4920-bff0-02863057f108" providerId="ADAL" clId="{D9A25631-AB1C-4545-8360-9B0ADA04C087}" dt="2024-11-19T18:16:39.533" v="968" actId="20577"/>
          <pc:sldLayoutMkLst>
            <pc:docMk/>
            <pc:sldMasterMk cId="3681868034" sldId="2147483660"/>
            <pc:sldLayoutMk cId="3042043334" sldId="2147483665"/>
          </pc:sldLayoutMkLst>
          <pc:spChg chg="add del mod">
            <ac:chgData name="Breanna Henley" userId="5e2a603a-4255-4920-bff0-02863057f108" providerId="ADAL" clId="{D9A25631-AB1C-4545-8360-9B0ADA04C087}" dt="2024-11-19T18:16:39.533" v="968" actId="20577"/>
            <ac:spMkLst>
              <pc:docMk/>
              <pc:sldMasterMk cId="3681868034" sldId="2147483660"/>
              <pc:sldLayoutMk cId="3042043334" sldId="2147483665"/>
              <ac:spMk id="4" creationId="{00000000-0000-0000-0000-000000000000}"/>
            </ac:spMkLst>
          </pc:spChg>
          <pc:spChg chg="mod">
            <ac:chgData name="Breanna Henley" userId="5e2a603a-4255-4920-bff0-02863057f108" providerId="ADAL" clId="{D9A25631-AB1C-4545-8360-9B0ADA04C087}" dt="2024-11-19T18:16:07.950" v="947" actId="14100"/>
            <ac:spMkLst>
              <pc:docMk/>
              <pc:sldMasterMk cId="3681868034" sldId="2147483660"/>
              <pc:sldLayoutMk cId="3042043334" sldId="2147483665"/>
              <ac:spMk id="6" creationId="{00000000-0000-0000-0000-000000000000}"/>
            </ac:spMkLst>
          </pc:spChg>
          <pc:spChg chg="add mod">
            <ac:chgData name="Breanna Henley" userId="5e2a603a-4255-4920-bff0-02863057f108" providerId="ADAL" clId="{D9A25631-AB1C-4545-8360-9B0ADA04C087}" dt="2024-11-19T18:16:33.519" v="966" actId="1076"/>
            <ac:spMkLst>
              <pc:docMk/>
              <pc:sldMasterMk cId="3681868034" sldId="2147483660"/>
              <pc:sldLayoutMk cId="3042043334" sldId="2147483665"/>
              <ac:spMk id="11" creationId="{8C93EE98-4CEE-1112-5658-1C4115BCA61D}"/>
            </ac:spMkLst>
          </pc:spChg>
        </pc:sldLayoutChg>
        <pc:sldLayoutChg chg="delSp mod">
          <pc:chgData name="Breanna Henley" userId="5e2a603a-4255-4920-bff0-02863057f108" providerId="ADAL" clId="{D9A25631-AB1C-4545-8360-9B0ADA04C087}" dt="2024-11-19T18:17:24.669" v="970" actId="478"/>
          <pc:sldLayoutMkLst>
            <pc:docMk/>
            <pc:sldMasterMk cId="3681868034" sldId="2147483660"/>
            <pc:sldLayoutMk cId="1855109184" sldId="2147483666"/>
          </pc:sldLayoutMkLst>
        </pc:sldLayoutChg>
        <pc:sldLayoutChg chg="delSp mod">
          <pc:chgData name="Breanna Henley" userId="5e2a603a-4255-4920-bff0-02863057f108" providerId="ADAL" clId="{D9A25631-AB1C-4545-8360-9B0ADA04C087}" dt="2024-11-19T18:17:27.859" v="972" actId="478"/>
          <pc:sldLayoutMkLst>
            <pc:docMk/>
            <pc:sldMasterMk cId="3681868034" sldId="2147483660"/>
            <pc:sldLayoutMk cId="912154179" sldId="2147483667"/>
          </pc:sldLayoutMkLst>
        </pc:sldLayoutChg>
        <pc:sldLayoutChg chg="delSp modSp mod">
          <pc:chgData name="Breanna Henley" userId="5e2a603a-4255-4920-bff0-02863057f108" providerId="ADAL" clId="{D9A25631-AB1C-4545-8360-9B0ADA04C087}" dt="2024-11-19T18:17:36.109" v="975" actId="14100"/>
          <pc:sldLayoutMkLst>
            <pc:docMk/>
            <pc:sldMasterMk cId="3681868034" sldId="2147483660"/>
            <pc:sldLayoutMk cId="602063533" sldId="2147483668"/>
          </pc:sldLayoutMkLst>
          <pc:spChg chg="mod">
            <ac:chgData name="Breanna Henley" userId="5e2a603a-4255-4920-bff0-02863057f108" providerId="ADAL" clId="{D9A25631-AB1C-4545-8360-9B0ADA04C087}" dt="2024-11-19T18:17:36.109" v="975" actId="14100"/>
            <ac:spMkLst>
              <pc:docMk/>
              <pc:sldMasterMk cId="3681868034" sldId="2147483660"/>
              <pc:sldLayoutMk cId="602063533" sldId="2147483668"/>
              <ac:spMk id="2" creationId="{00000000-0000-0000-0000-000000000000}"/>
            </ac:spMkLst>
          </pc:spChg>
        </pc:sldLayoutChg>
        <pc:sldLayoutChg chg="delSp modSp mod">
          <pc:chgData name="Breanna Henley" userId="5e2a603a-4255-4920-bff0-02863057f108" providerId="ADAL" clId="{D9A25631-AB1C-4545-8360-9B0ADA04C087}" dt="2024-11-19T18:17:43.317" v="978" actId="478"/>
          <pc:sldLayoutMkLst>
            <pc:docMk/>
            <pc:sldMasterMk cId="3681868034" sldId="2147483660"/>
            <pc:sldLayoutMk cId="1043084418" sldId="2147483669"/>
          </pc:sldLayoutMkLst>
          <pc:spChg chg="mod">
            <ac:chgData name="Breanna Henley" userId="5e2a603a-4255-4920-bff0-02863057f108" providerId="ADAL" clId="{D9A25631-AB1C-4545-8360-9B0ADA04C087}" dt="2024-11-19T18:17:41.181" v="976" actId="14100"/>
            <ac:spMkLst>
              <pc:docMk/>
              <pc:sldMasterMk cId="3681868034" sldId="2147483660"/>
              <pc:sldLayoutMk cId="1043084418" sldId="2147483669"/>
              <ac:spMk id="2" creationId="{00000000-0000-0000-0000-000000000000}"/>
            </ac:spMkLst>
          </pc:spChg>
        </pc:sldLayoutChg>
        <pc:sldLayoutChg chg="addSp modSp add mod modTransition">
          <pc:chgData name="Breanna Henley" userId="5e2a603a-4255-4920-bff0-02863057f108" providerId="ADAL" clId="{D9A25631-AB1C-4545-8360-9B0ADA04C087}" dt="2024-11-19T18:25:10.137" v="1044" actId="20577"/>
          <pc:sldLayoutMkLst>
            <pc:docMk/>
            <pc:sldMasterMk cId="3681868034" sldId="2147483660"/>
            <pc:sldLayoutMk cId="4210535697" sldId="2147483670"/>
          </pc:sldLayoutMkLst>
          <pc:spChg chg="add mod">
            <ac:chgData name="Breanna Henley" userId="5e2a603a-4255-4920-bff0-02863057f108" providerId="ADAL" clId="{D9A25631-AB1C-4545-8360-9B0ADA04C087}" dt="2024-11-19T18:24:32.774" v="1002" actId="20577"/>
            <ac:spMkLst>
              <pc:docMk/>
              <pc:sldMasterMk cId="3681868034" sldId="2147483660"/>
              <pc:sldLayoutMk cId="4210535697" sldId="2147483670"/>
              <ac:spMk id="2" creationId="{65BAB751-024A-BB99-83ED-535A0A8CDB77}"/>
            </ac:spMkLst>
          </pc:spChg>
          <pc:spChg chg="add mod">
            <ac:chgData name="Breanna Henley" userId="5e2a603a-4255-4920-bff0-02863057f108" providerId="ADAL" clId="{D9A25631-AB1C-4545-8360-9B0ADA04C087}" dt="2024-11-19T18:24:52.404" v="1014" actId="20577"/>
            <ac:spMkLst>
              <pc:docMk/>
              <pc:sldMasterMk cId="3681868034" sldId="2147483660"/>
              <pc:sldLayoutMk cId="4210535697" sldId="2147483670"/>
              <ac:spMk id="3" creationId="{C97B3584-5825-D4C8-E4BE-A09C189045F5}"/>
            </ac:spMkLst>
          </pc:spChg>
          <pc:spChg chg="add mod">
            <ac:chgData name="Breanna Henley" userId="5e2a603a-4255-4920-bff0-02863057f108" providerId="ADAL" clId="{D9A25631-AB1C-4545-8360-9B0ADA04C087}" dt="2024-11-19T18:25:04.321" v="1034" actId="20577"/>
            <ac:spMkLst>
              <pc:docMk/>
              <pc:sldMasterMk cId="3681868034" sldId="2147483660"/>
              <pc:sldLayoutMk cId="4210535697" sldId="2147483670"/>
              <ac:spMk id="5" creationId="{96EAB3B0-DD1C-98E7-883F-52C539E2ADAF}"/>
            </ac:spMkLst>
          </pc:spChg>
          <pc:spChg chg="add mod">
            <ac:chgData name="Breanna Henley" userId="5e2a603a-4255-4920-bff0-02863057f108" providerId="ADAL" clId="{D9A25631-AB1C-4545-8360-9B0ADA04C087}" dt="2024-11-19T18:24:57.988" v="1024" actId="20577"/>
            <ac:spMkLst>
              <pc:docMk/>
              <pc:sldMasterMk cId="3681868034" sldId="2147483660"/>
              <pc:sldLayoutMk cId="4210535697" sldId="2147483670"/>
              <ac:spMk id="6" creationId="{EAD07EED-5B61-C986-C3C3-2ED7D641D4A1}"/>
            </ac:spMkLst>
          </pc:spChg>
          <pc:spChg chg="add mod">
            <ac:chgData name="Breanna Henley" userId="5e2a603a-4255-4920-bff0-02863057f108" providerId="ADAL" clId="{D9A25631-AB1C-4545-8360-9B0ADA04C087}" dt="2024-11-19T18:25:10.137" v="1044" actId="20577"/>
            <ac:spMkLst>
              <pc:docMk/>
              <pc:sldMasterMk cId="3681868034" sldId="2147483660"/>
              <pc:sldLayoutMk cId="4210535697" sldId="2147483670"/>
              <ac:spMk id="7" creationId="{715F4F3B-76E2-8FF2-A232-339782D95608}"/>
            </ac:spMkLst>
          </pc:spChg>
          <pc:spChg chg="add mod">
            <ac:chgData name="Breanna Henley" userId="5e2a603a-4255-4920-bff0-02863057f108" providerId="ADAL" clId="{D9A25631-AB1C-4545-8360-9B0ADA04C087}" dt="2024-11-19T18:24:46.644" v="1004" actId="1076"/>
            <ac:spMkLst>
              <pc:docMk/>
              <pc:sldMasterMk cId="3681868034" sldId="2147483660"/>
              <pc:sldLayoutMk cId="4210535697" sldId="2147483670"/>
              <ac:spMk id="8" creationId="{630972F9-1ED9-E2C7-8378-4FB55461CA54}"/>
            </ac:spMkLst>
          </pc:spChg>
          <pc:spChg chg="add mod">
            <ac:chgData name="Breanna Henley" userId="5e2a603a-4255-4920-bff0-02863057f108" providerId="ADAL" clId="{D9A25631-AB1C-4545-8360-9B0ADA04C087}" dt="2024-11-19T18:24:46.644" v="1004" actId="1076"/>
            <ac:spMkLst>
              <pc:docMk/>
              <pc:sldMasterMk cId="3681868034" sldId="2147483660"/>
              <pc:sldLayoutMk cId="4210535697" sldId="2147483670"/>
              <ac:spMk id="9" creationId="{83B90187-6572-3AA8-AE24-B67E4FF68B31}"/>
            </ac:spMkLst>
          </pc:spChg>
          <pc:spChg chg="add mod">
            <ac:chgData name="Breanna Henley" userId="5e2a603a-4255-4920-bff0-02863057f108" providerId="ADAL" clId="{D9A25631-AB1C-4545-8360-9B0ADA04C087}" dt="2024-11-19T18:24:46.644" v="1004" actId="1076"/>
            <ac:spMkLst>
              <pc:docMk/>
              <pc:sldMasterMk cId="3681868034" sldId="2147483660"/>
              <pc:sldLayoutMk cId="4210535697" sldId="2147483670"/>
              <ac:spMk id="10" creationId="{D2258820-B3D0-7460-4E44-69FBE947DF98}"/>
            </ac:spMkLst>
          </pc:spChg>
          <pc:spChg chg="add mod">
            <ac:chgData name="Breanna Henley" userId="5e2a603a-4255-4920-bff0-02863057f108" providerId="ADAL" clId="{D9A25631-AB1C-4545-8360-9B0ADA04C087}" dt="2024-11-19T18:24:14.584" v="991" actId="1076"/>
            <ac:spMkLst>
              <pc:docMk/>
              <pc:sldMasterMk cId="3681868034" sldId="2147483660"/>
              <pc:sldLayoutMk cId="4210535697" sldId="2147483670"/>
              <ac:spMk id="11" creationId="{861373CF-5BDE-3B0A-D2BC-E74771E2CAA1}"/>
            </ac:spMkLst>
          </pc:spChg>
          <pc:spChg chg="add mod">
            <ac:chgData name="Breanna Henley" userId="5e2a603a-4255-4920-bff0-02863057f108" providerId="ADAL" clId="{D9A25631-AB1C-4545-8360-9B0ADA04C087}" dt="2024-11-19T18:24:46.644" v="1004" actId="1076"/>
            <ac:spMkLst>
              <pc:docMk/>
              <pc:sldMasterMk cId="3681868034" sldId="2147483660"/>
              <pc:sldLayoutMk cId="4210535697" sldId="2147483670"/>
              <ac:spMk id="17" creationId="{FAE7A3E9-39ED-5CE1-B49E-AA0BCFFC2D8E}"/>
            </ac:spMkLst>
          </pc:spChg>
        </pc:sldLayoutChg>
      </pc:sldMasterChg>
      <pc:sldMasterChg chg="new del mod addSldLayout delSldLayout">
        <pc:chgData name="Breanna Henley" userId="5e2a603a-4255-4920-bff0-02863057f108" providerId="ADAL" clId="{D9A25631-AB1C-4545-8360-9B0ADA04C087}" dt="2024-11-19T18:25:39.157" v="1046" actId="6938"/>
        <pc:sldMasterMkLst>
          <pc:docMk/>
          <pc:sldMasterMk cId="4248317571" sldId="2147483671"/>
        </pc:sldMasterMkLst>
        <pc:sldLayoutChg chg="new del replId">
          <pc:chgData name="Breanna Henley" userId="5e2a603a-4255-4920-bff0-02863057f108" providerId="ADAL" clId="{D9A25631-AB1C-4545-8360-9B0ADA04C087}" dt="2024-11-19T18:25:39.157" v="1046" actId="6938"/>
          <pc:sldLayoutMkLst>
            <pc:docMk/>
            <pc:sldMasterMk cId="4248317571" sldId="2147483671"/>
            <pc:sldLayoutMk cId="2112980861" sldId="2147483672"/>
          </pc:sldLayoutMkLst>
        </pc:sldLayoutChg>
        <pc:sldLayoutChg chg="new del replId">
          <pc:chgData name="Breanna Henley" userId="5e2a603a-4255-4920-bff0-02863057f108" providerId="ADAL" clId="{D9A25631-AB1C-4545-8360-9B0ADA04C087}" dt="2024-11-19T18:25:39.157" v="1046" actId="6938"/>
          <pc:sldLayoutMkLst>
            <pc:docMk/>
            <pc:sldMasterMk cId="4248317571" sldId="2147483671"/>
            <pc:sldLayoutMk cId="3122558444" sldId="2147483673"/>
          </pc:sldLayoutMkLst>
        </pc:sldLayoutChg>
        <pc:sldLayoutChg chg="new del replId">
          <pc:chgData name="Breanna Henley" userId="5e2a603a-4255-4920-bff0-02863057f108" providerId="ADAL" clId="{D9A25631-AB1C-4545-8360-9B0ADA04C087}" dt="2024-11-19T18:25:39.157" v="1046" actId="6938"/>
          <pc:sldLayoutMkLst>
            <pc:docMk/>
            <pc:sldMasterMk cId="4248317571" sldId="2147483671"/>
            <pc:sldLayoutMk cId="1359096289" sldId="2147483674"/>
          </pc:sldLayoutMkLst>
        </pc:sldLayoutChg>
        <pc:sldLayoutChg chg="new del replId">
          <pc:chgData name="Breanna Henley" userId="5e2a603a-4255-4920-bff0-02863057f108" providerId="ADAL" clId="{D9A25631-AB1C-4545-8360-9B0ADA04C087}" dt="2024-11-19T18:25:39.157" v="1046" actId="6938"/>
          <pc:sldLayoutMkLst>
            <pc:docMk/>
            <pc:sldMasterMk cId="4248317571" sldId="2147483671"/>
            <pc:sldLayoutMk cId="3161492220" sldId="2147483675"/>
          </pc:sldLayoutMkLst>
        </pc:sldLayoutChg>
        <pc:sldLayoutChg chg="new del replId">
          <pc:chgData name="Breanna Henley" userId="5e2a603a-4255-4920-bff0-02863057f108" providerId="ADAL" clId="{D9A25631-AB1C-4545-8360-9B0ADA04C087}" dt="2024-11-19T18:25:39.157" v="1046" actId="6938"/>
          <pc:sldLayoutMkLst>
            <pc:docMk/>
            <pc:sldMasterMk cId="4248317571" sldId="2147483671"/>
            <pc:sldLayoutMk cId="1053572631" sldId="2147483676"/>
          </pc:sldLayoutMkLst>
        </pc:sldLayoutChg>
        <pc:sldLayoutChg chg="new del replId">
          <pc:chgData name="Breanna Henley" userId="5e2a603a-4255-4920-bff0-02863057f108" providerId="ADAL" clId="{D9A25631-AB1C-4545-8360-9B0ADA04C087}" dt="2024-11-19T18:25:39.157" v="1046" actId="6938"/>
          <pc:sldLayoutMkLst>
            <pc:docMk/>
            <pc:sldMasterMk cId="4248317571" sldId="2147483671"/>
            <pc:sldLayoutMk cId="100156264" sldId="2147483677"/>
          </pc:sldLayoutMkLst>
        </pc:sldLayoutChg>
        <pc:sldLayoutChg chg="new del replId">
          <pc:chgData name="Breanna Henley" userId="5e2a603a-4255-4920-bff0-02863057f108" providerId="ADAL" clId="{D9A25631-AB1C-4545-8360-9B0ADA04C087}" dt="2024-11-19T18:25:39.157" v="1046" actId="6938"/>
          <pc:sldLayoutMkLst>
            <pc:docMk/>
            <pc:sldMasterMk cId="4248317571" sldId="2147483671"/>
            <pc:sldLayoutMk cId="606548494" sldId="2147483678"/>
          </pc:sldLayoutMkLst>
        </pc:sldLayoutChg>
        <pc:sldLayoutChg chg="new del replId">
          <pc:chgData name="Breanna Henley" userId="5e2a603a-4255-4920-bff0-02863057f108" providerId="ADAL" clId="{D9A25631-AB1C-4545-8360-9B0ADA04C087}" dt="2024-11-19T18:25:39.157" v="1046" actId="6938"/>
          <pc:sldLayoutMkLst>
            <pc:docMk/>
            <pc:sldMasterMk cId="4248317571" sldId="2147483671"/>
            <pc:sldLayoutMk cId="367470256" sldId="2147483679"/>
          </pc:sldLayoutMkLst>
        </pc:sldLayoutChg>
        <pc:sldLayoutChg chg="new del replId">
          <pc:chgData name="Breanna Henley" userId="5e2a603a-4255-4920-bff0-02863057f108" providerId="ADAL" clId="{D9A25631-AB1C-4545-8360-9B0ADA04C087}" dt="2024-11-19T18:25:39.157" v="1046" actId="6938"/>
          <pc:sldLayoutMkLst>
            <pc:docMk/>
            <pc:sldMasterMk cId="4248317571" sldId="2147483671"/>
            <pc:sldLayoutMk cId="1766607310" sldId="2147483680"/>
          </pc:sldLayoutMkLst>
        </pc:sldLayoutChg>
        <pc:sldLayoutChg chg="new del replId">
          <pc:chgData name="Breanna Henley" userId="5e2a603a-4255-4920-bff0-02863057f108" providerId="ADAL" clId="{D9A25631-AB1C-4545-8360-9B0ADA04C087}" dt="2024-11-19T18:25:39.157" v="1046" actId="6938"/>
          <pc:sldLayoutMkLst>
            <pc:docMk/>
            <pc:sldMasterMk cId="4248317571" sldId="2147483671"/>
            <pc:sldLayoutMk cId="1922044322" sldId="2147483681"/>
          </pc:sldLayoutMkLst>
        </pc:sldLayoutChg>
        <pc:sldLayoutChg chg="new del replId">
          <pc:chgData name="Breanna Henley" userId="5e2a603a-4255-4920-bff0-02863057f108" providerId="ADAL" clId="{D9A25631-AB1C-4545-8360-9B0ADA04C087}" dt="2024-11-19T18:25:39.157" v="1046" actId="6938"/>
          <pc:sldLayoutMkLst>
            <pc:docMk/>
            <pc:sldMasterMk cId="4248317571" sldId="2147483671"/>
            <pc:sldLayoutMk cId="3432541694" sldId="2147483682"/>
          </pc:sldLayoutMkLst>
        </pc:sldLayoutChg>
      </pc:sldMasterChg>
    </pc:docChg>
  </pc:docChgLst>
  <pc:docChgLst>
    <pc:chgData name="Breanna Henley" userId="5e2a603a-4255-4920-bff0-02863057f108" providerId="ADAL" clId="{FA1FE242-B6D1-4A03-AADB-E14516A3277C}"/>
    <pc:docChg chg="undo custSel addSld delSld modSld sldOrd addSection modSection">
      <pc:chgData name="Breanna Henley" userId="5e2a603a-4255-4920-bff0-02863057f108" providerId="ADAL" clId="{FA1FE242-B6D1-4A03-AADB-E14516A3277C}" dt="2025-02-17T21:48:33.335" v="4170" actId="47"/>
      <pc:docMkLst>
        <pc:docMk/>
      </pc:docMkLst>
      <pc:sldChg chg="mod modShow">
        <pc:chgData name="Breanna Henley" userId="5e2a603a-4255-4920-bff0-02863057f108" providerId="ADAL" clId="{FA1FE242-B6D1-4A03-AADB-E14516A3277C}" dt="2025-02-13T18:28:51.259" v="524" actId="729"/>
        <pc:sldMkLst>
          <pc:docMk/>
          <pc:sldMk cId="2330675637" sldId="256"/>
        </pc:sldMkLst>
      </pc:sldChg>
      <pc:sldChg chg="addSp delSp modSp mod modShow">
        <pc:chgData name="Breanna Henley" userId="5e2a603a-4255-4920-bff0-02863057f108" providerId="ADAL" clId="{FA1FE242-B6D1-4A03-AADB-E14516A3277C}" dt="2025-02-13T19:19:30.768" v="1487" actId="1076"/>
        <pc:sldMkLst>
          <pc:docMk/>
          <pc:sldMk cId="3139354565" sldId="257"/>
        </pc:sldMkLst>
        <pc:spChg chg="mod">
          <ac:chgData name="Breanna Henley" userId="5e2a603a-4255-4920-bff0-02863057f108" providerId="ADAL" clId="{FA1FE242-B6D1-4A03-AADB-E14516A3277C}" dt="2025-02-13T19:19:30.768" v="1487" actId="1076"/>
          <ac:spMkLst>
            <pc:docMk/>
            <pc:sldMk cId="3139354565" sldId="257"/>
            <ac:spMk id="2" creationId="{A45001D1-485D-5B8E-160E-310F0BFA5094}"/>
          </ac:spMkLst>
        </pc:spChg>
        <pc:spChg chg="mod">
          <ac:chgData name="Breanna Henley" userId="5e2a603a-4255-4920-bff0-02863057f108" providerId="ADAL" clId="{FA1FE242-B6D1-4A03-AADB-E14516A3277C}" dt="2025-02-13T19:18:10.715" v="1335" actId="20577"/>
          <ac:spMkLst>
            <pc:docMk/>
            <pc:sldMk cId="3139354565" sldId="257"/>
            <ac:spMk id="5" creationId="{49F5C973-F37E-B3E5-D86D-11CF943EFE38}"/>
          </ac:spMkLst>
        </pc:spChg>
        <pc:picChg chg="add mod ord">
          <ac:chgData name="Breanna Henley" userId="5e2a603a-4255-4920-bff0-02863057f108" providerId="ADAL" clId="{FA1FE242-B6D1-4A03-AADB-E14516A3277C}" dt="2025-02-13T19:14:40.920" v="1281" actId="1076"/>
          <ac:picMkLst>
            <pc:docMk/>
            <pc:sldMk cId="3139354565" sldId="257"/>
            <ac:picMk id="6" creationId="{DE662C5E-0F10-FF77-B6F5-AFE678941E28}"/>
          </ac:picMkLst>
        </pc:picChg>
        <pc:cxnChg chg="mod">
          <ac:chgData name="Breanna Henley" userId="5e2a603a-4255-4920-bff0-02863057f108" providerId="ADAL" clId="{FA1FE242-B6D1-4A03-AADB-E14516A3277C}" dt="2025-02-13T19:16:44.471" v="1304" actId="14100"/>
          <ac:cxnSpMkLst>
            <pc:docMk/>
            <pc:sldMk cId="3139354565" sldId="257"/>
            <ac:cxnSpMk id="4" creationId="{CC161CA7-7BED-304A-8D74-DD92669B0C47}"/>
          </ac:cxnSpMkLst>
        </pc:cxnChg>
        <pc:cxnChg chg="mod">
          <ac:chgData name="Breanna Henley" userId="5e2a603a-4255-4920-bff0-02863057f108" providerId="ADAL" clId="{FA1FE242-B6D1-4A03-AADB-E14516A3277C}" dt="2025-02-13T19:15:35.814" v="1293" actId="14100"/>
          <ac:cxnSpMkLst>
            <pc:docMk/>
            <pc:sldMk cId="3139354565" sldId="257"/>
            <ac:cxnSpMk id="19" creationId="{2EFA67B7-1C83-EE66-08B6-2B378DB5455D}"/>
          </ac:cxnSpMkLst>
        </pc:cxnChg>
      </pc:sldChg>
      <pc:sldChg chg="modSp mod modShow">
        <pc:chgData name="Breanna Henley" userId="5e2a603a-4255-4920-bff0-02863057f108" providerId="ADAL" clId="{FA1FE242-B6D1-4A03-AADB-E14516A3277C}" dt="2025-02-13T20:28:34.659" v="3432" actId="20577"/>
        <pc:sldMkLst>
          <pc:docMk/>
          <pc:sldMk cId="1323826935" sldId="258"/>
        </pc:sldMkLst>
        <pc:spChg chg="mod">
          <ac:chgData name="Breanna Henley" userId="5e2a603a-4255-4920-bff0-02863057f108" providerId="ADAL" clId="{FA1FE242-B6D1-4A03-AADB-E14516A3277C}" dt="2025-02-13T20:28:34.659" v="3432" actId="20577"/>
          <ac:spMkLst>
            <pc:docMk/>
            <pc:sldMk cId="1323826935" sldId="258"/>
            <ac:spMk id="6" creationId="{EB27B0A3-EBA7-56C3-9228-6E211685954D}"/>
          </ac:spMkLst>
        </pc:spChg>
      </pc:sldChg>
      <pc:sldChg chg="addSp delSp modSp mod modShow">
        <pc:chgData name="Breanna Henley" userId="5e2a603a-4255-4920-bff0-02863057f108" providerId="ADAL" clId="{FA1FE242-B6D1-4A03-AADB-E14516A3277C}" dt="2025-02-13T19:30:09.310" v="2054" actId="20577"/>
        <pc:sldMkLst>
          <pc:docMk/>
          <pc:sldMk cId="294892828" sldId="260"/>
        </pc:sldMkLst>
        <pc:spChg chg="mod">
          <ac:chgData name="Breanna Henley" userId="5e2a603a-4255-4920-bff0-02863057f108" providerId="ADAL" clId="{FA1FE242-B6D1-4A03-AADB-E14516A3277C}" dt="2025-02-13T19:30:09.310" v="2054" actId="20577"/>
          <ac:spMkLst>
            <pc:docMk/>
            <pc:sldMk cId="294892828" sldId="260"/>
            <ac:spMk id="5" creationId="{E96B4C1B-6DAC-B66C-DB2E-78544AA2E4D2}"/>
          </ac:spMkLst>
        </pc:spChg>
        <pc:picChg chg="add mod ord modCrop">
          <ac:chgData name="Breanna Henley" userId="5e2a603a-4255-4920-bff0-02863057f108" providerId="ADAL" clId="{FA1FE242-B6D1-4A03-AADB-E14516A3277C}" dt="2025-02-13T19:29:43.848" v="2051" actId="1076"/>
          <ac:picMkLst>
            <pc:docMk/>
            <pc:sldMk cId="294892828" sldId="260"/>
            <ac:picMk id="9" creationId="{D0B56C84-4CBA-A664-C893-824CC9B7FF4E}"/>
          </ac:picMkLst>
        </pc:picChg>
        <pc:cxnChg chg="add mod">
          <ac:chgData name="Breanna Henley" userId="5e2a603a-4255-4920-bff0-02863057f108" providerId="ADAL" clId="{FA1FE242-B6D1-4A03-AADB-E14516A3277C}" dt="2025-02-13T19:29:50.929" v="2053" actId="14100"/>
          <ac:cxnSpMkLst>
            <pc:docMk/>
            <pc:sldMk cId="294892828" sldId="260"/>
            <ac:cxnSpMk id="10" creationId="{FBFFB066-F1B5-03A1-0550-E8AA3A6E5F80}"/>
          </ac:cxnSpMkLst>
        </pc:cxnChg>
      </pc:sldChg>
      <pc:sldChg chg="addSp delSp modSp mod modShow">
        <pc:chgData name="Breanna Henley" userId="5e2a603a-4255-4920-bff0-02863057f108" providerId="ADAL" clId="{FA1FE242-B6D1-4A03-AADB-E14516A3277C}" dt="2025-02-13T19:35:59.840" v="2250" actId="14100"/>
        <pc:sldMkLst>
          <pc:docMk/>
          <pc:sldMk cId="1539092835" sldId="262"/>
        </pc:sldMkLst>
        <pc:spChg chg="mod">
          <ac:chgData name="Breanna Henley" userId="5e2a603a-4255-4920-bff0-02863057f108" providerId="ADAL" clId="{FA1FE242-B6D1-4A03-AADB-E14516A3277C}" dt="2025-02-13T19:33:20.627" v="2155" actId="1037"/>
          <ac:spMkLst>
            <pc:docMk/>
            <pc:sldMk cId="1539092835" sldId="262"/>
            <ac:spMk id="3" creationId="{A8928FA5-D726-6636-DE64-F51508325EA9}"/>
          </ac:spMkLst>
        </pc:spChg>
        <pc:spChg chg="mod">
          <ac:chgData name="Breanna Henley" userId="5e2a603a-4255-4920-bff0-02863057f108" providerId="ADAL" clId="{FA1FE242-B6D1-4A03-AADB-E14516A3277C}" dt="2025-02-13T19:34:02.086" v="2241" actId="27636"/>
          <ac:spMkLst>
            <pc:docMk/>
            <pc:sldMk cId="1539092835" sldId="262"/>
            <ac:spMk id="5" creationId="{26B03A8D-B813-CF75-602E-3FAD57894EB4}"/>
          </ac:spMkLst>
        </pc:spChg>
        <pc:picChg chg="add mod ord">
          <ac:chgData name="Breanna Henley" userId="5e2a603a-4255-4920-bff0-02863057f108" providerId="ADAL" clId="{FA1FE242-B6D1-4A03-AADB-E14516A3277C}" dt="2025-02-13T19:33:18.307" v="2151" actId="1076"/>
          <ac:picMkLst>
            <pc:docMk/>
            <pc:sldMk cId="1539092835" sldId="262"/>
            <ac:picMk id="12" creationId="{96CC40B1-02FE-2718-D188-5E956F66B6ED}"/>
          </ac:picMkLst>
        </pc:picChg>
        <pc:cxnChg chg="add mod">
          <ac:chgData name="Breanna Henley" userId="5e2a603a-4255-4920-bff0-02863057f108" providerId="ADAL" clId="{FA1FE242-B6D1-4A03-AADB-E14516A3277C}" dt="2025-02-13T19:35:59.840" v="2250" actId="14100"/>
          <ac:cxnSpMkLst>
            <pc:docMk/>
            <pc:sldMk cId="1539092835" sldId="262"/>
            <ac:cxnSpMk id="13" creationId="{736FEFA3-F7E8-FE61-83E6-EA314BDB7DEA}"/>
          </ac:cxnSpMkLst>
        </pc:cxnChg>
        <pc:cxnChg chg="add mod">
          <ac:chgData name="Breanna Henley" userId="5e2a603a-4255-4920-bff0-02863057f108" providerId="ADAL" clId="{FA1FE242-B6D1-4A03-AADB-E14516A3277C}" dt="2025-02-13T19:34:16.177" v="2245" actId="14100"/>
          <ac:cxnSpMkLst>
            <pc:docMk/>
            <pc:sldMk cId="1539092835" sldId="262"/>
            <ac:cxnSpMk id="16" creationId="{DD389FDE-2AEA-4E53-3020-37260A0E0FA1}"/>
          </ac:cxnSpMkLst>
        </pc:cxnChg>
      </pc:sldChg>
      <pc:sldChg chg="addSp delSp modSp mod modShow">
        <pc:chgData name="Breanna Henley" userId="5e2a603a-4255-4920-bff0-02863057f108" providerId="ADAL" clId="{FA1FE242-B6D1-4A03-AADB-E14516A3277C}" dt="2025-02-13T20:08:35.729" v="2775" actId="20577"/>
        <pc:sldMkLst>
          <pc:docMk/>
          <pc:sldMk cId="1274222928" sldId="263"/>
        </pc:sldMkLst>
        <pc:spChg chg="mod">
          <ac:chgData name="Breanna Henley" userId="5e2a603a-4255-4920-bff0-02863057f108" providerId="ADAL" clId="{FA1FE242-B6D1-4A03-AADB-E14516A3277C}" dt="2025-02-13T20:08:35.729" v="2775" actId="20577"/>
          <ac:spMkLst>
            <pc:docMk/>
            <pc:sldMk cId="1274222928" sldId="263"/>
            <ac:spMk id="5" creationId="{DBEAC8CA-CA55-94F7-6D4E-1E45E1398CEA}"/>
          </ac:spMkLst>
        </pc:spChg>
        <pc:spChg chg="add mod">
          <ac:chgData name="Breanna Henley" userId="5e2a603a-4255-4920-bff0-02863057f108" providerId="ADAL" clId="{FA1FE242-B6D1-4A03-AADB-E14516A3277C}" dt="2025-02-13T19:42:36.495" v="2756" actId="1037"/>
          <ac:spMkLst>
            <pc:docMk/>
            <pc:sldMk cId="1274222928" sldId="263"/>
            <ac:spMk id="12" creationId="{0A318509-4890-DAAD-7DE8-7C7218C76427}"/>
          </ac:spMkLst>
        </pc:spChg>
        <pc:picChg chg="add mod ord">
          <ac:chgData name="Breanna Henley" userId="5e2a603a-4255-4920-bff0-02863057f108" providerId="ADAL" clId="{FA1FE242-B6D1-4A03-AADB-E14516A3277C}" dt="2025-02-13T19:42:19.403" v="2740" actId="1076"/>
          <ac:picMkLst>
            <pc:docMk/>
            <pc:sldMk cId="1274222928" sldId="263"/>
            <ac:picMk id="9" creationId="{0353A2AF-C112-5574-D32C-F172B8435F9E}"/>
          </ac:picMkLst>
        </pc:picChg>
      </pc:sldChg>
      <pc:sldChg chg="add del mod modShow">
        <pc:chgData name="Breanna Henley" userId="5e2a603a-4255-4920-bff0-02863057f108" providerId="ADAL" clId="{FA1FE242-B6D1-4A03-AADB-E14516A3277C}" dt="2025-02-13T20:18:02.843" v="2890" actId="47"/>
        <pc:sldMkLst>
          <pc:docMk/>
          <pc:sldMk cId="1002014582" sldId="265"/>
        </pc:sldMkLst>
      </pc:sldChg>
      <pc:sldChg chg="mod modShow">
        <pc:chgData name="Breanna Henley" userId="5e2a603a-4255-4920-bff0-02863057f108" providerId="ADAL" clId="{FA1FE242-B6D1-4A03-AADB-E14516A3277C}" dt="2025-02-13T18:28:51.259" v="524" actId="729"/>
        <pc:sldMkLst>
          <pc:docMk/>
          <pc:sldMk cId="2993577657" sldId="266"/>
        </pc:sldMkLst>
      </pc:sldChg>
      <pc:sldChg chg="add del mod modShow">
        <pc:chgData name="Breanna Henley" userId="5e2a603a-4255-4920-bff0-02863057f108" providerId="ADAL" clId="{FA1FE242-B6D1-4A03-AADB-E14516A3277C}" dt="2025-02-13T20:18:05.735" v="2891" actId="47"/>
        <pc:sldMkLst>
          <pc:docMk/>
          <pc:sldMk cId="3979733997" sldId="267"/>
        </pc:sldMkLst>
      </pc:sldChg>
      <pc:sldChg chg="mod modShow">
        <pc:chgData name="Breanna Henley" userId="5e2a603a-4255-4920-bff0-02863057f108" providerId="ADAL" clId="{FA1FE242-B6D1-4A03-AADB-E14516A3277C}" dt="2025-02-17T21:48:20.024" v="4169" actId="729"/>
        <pc:sldMkLst>
          <pc:docMk/>
          <pc:sldMk cId="3384598519" sldId="268"/>
        </pc:sldMkLst>
      </pc:sldChg>
      <pc:sldChg chg="modSp mod ord modShow">
        <pc:chgData name="Breanna Henley" userId="5e2a603a-4255-4920-bff0-02863057f108" providerId="ADAL" clId="{FA1FE242-B6D1-4A03-AADB-E14516A3277C}" dt="2025-02-13T20:28:15.539" v="3430" actId="113"/>
        <pc:sldMkLst>
          <pc:docMk/>
          <pc:sldMk cId="3234128930" sldId="270"/>
        </pc:sldMkLst>
        <pc:spChg chg="mod">
          <ac:chgData name="Breanna Henley" userId="5e2a603a-4255-4920-bff0-02863057f108" providerId="ADAL" clId="{FA1FE242-B6D1-4A03-AADB-E14516A3277C}" dt="2025-02-13T20:28:15.539" v="3430" actId="113"/>
          <ac:spMkLst>
            <pc:docMk/>
            <pc:sldMk cId="3234128930" sldId="270"/>
            <ac:spMk id="2" creationId="{D5EE9C57-A8A6-5E6C-36E9-E2129D37E35E}"/>
          </ac:spMkLst>
        </pc:spChg>
      </pc:sldChg>
      <pc:sldChg chg="modSp mod modShow">
        <pc:chgData name="Breanna Henley" userId="5e2a603a-4255-4920-bff0-02863057f108" providerId="ADAL" clId="{FA1FE242-B6D1-4A03-AADB-E14516A3277C}" dt="2025-02-13T20:39:03.211" v="4143" actId="20577"/>
        <pc:sldMkLst>
          <pc:docMk/>
          <pc:sldMk cId="1072191008" sldId="273"/>
        </pc:sldMkLst>
        <pc:spChg chg="mod">
          <ac:chgData name="Breanna Henley" userId="5e2a603a-4255-4920-bff0-02863057f108" providerId="ADAL" clId="{FA1FE242-B6D1-4A03-AADB-E14516A3277C}" dt="2025-02-13T20:39:03.211" v="4143" actId="20577"/>
          <ac:spMkLst>
            <pc:docMk/>
            <pc:sldMk cId="1072191008" sldId="273"/>
            <ac:spMk id="7" creationId="{9FE1A456-40D6-666F-B910-C12369DEF25A}"/>
          </ac:spMkLst>
        </pc:spChg>
      </pc:sldChg>
      <pc:sldChg chg="addSp delSp modSp mod modShow">
        <pc:chgData name="Breanna Henley" userId="5e2a603a-4255-4920-bff0-02863057f108" providerId="ADAL" clId="{FA1FE242-B6D1-4A03-AADB-E14516A3277C}" dt="2025-02-13T19:18:57.311" v="1397" actId="1076"/>
        <pc:sldMkLst>
          <pc:docMk/>
          <pc:sldMk cId="4244869898" sldId="280"/>
        </pc:sldMkLst>
        <pc:spChg chg="mod">
          <ac:chgData name="Breanna Henley" userId="5e2a603a-4255-4920-bff0-02863057f108" providerId="ADAL" clId="{FA1FE242-B6D1-4A03-AADB-E14516A3277C}" dt="2025-02-13T19:18:57.311" v="1397" actId="1076"/>
          <ac:spMkLst>
            <pc:docMk/>
            <pc:sldMk cId="4244869898" sldId="280"/>
            <ac:spMk id="2" creationId="{C69456E4-6EB7-347A-F476-40F1A4112CB1}"/>
          </ac:spMkLst>
        </pc:spChg>
        <pc:spChg chg="mod">
          <ac:chgData name="Breanna Henley" userId="5e2a603a-4255-4920-bff0-02863057f108" providerId="ADAL" clId="{FA1FE242-B6D1-4A03-AADB-E14516A3277C}" dt="2025-02-13T19:09:09.767" v="1243" actId="1076"/>
          <ac:spMkLst>
            <pc:docMk/>
            <pc:sldMk cId="4244869898" sldId="280"/>
            <ac:spMk id="18" creationId="{5404B491-B561-92DA-4DFB-9C5F63D5A0EF}"/>
          </ac:spMkLst>
        </pc:spChg>
        <pc:picChg chg="add mod ord">
          <ac:chgData name="Breanna Henley" userId="5e2a603a-4255-4920-bff0-02863057f108" providerId="ADAL" clId="{FA1FE242-B6D1-4A03-AADB-E14516A3277C}" dt="2025-02-13T19:09:00.080" v="1239" actId="1076"/>
          <ac:picMkLst>
            <pc:docMk/>
            <pc:sldMk cId="4244869898" sldId="280"/>
            <ac:picMk id="8" creationId="{F3D2AB6B-2386-EC65-DB5C-9513FD5F5035}"/>
          </ac:picMkLst>
        </pc:picChg>
        <pc:cxnChg chg="mod">
          <ac:chgData name="Breanna Henley" userId="5e2a603a-4255-4920-bff0-02863057f108" providerId="ADAL" clId="{FA1FE242-B6D1-4A03-AADB-E14516A3277C}" dt="2025-02-13T19:09:30.911" v="1247" actId="14100"/>
          <ac:cxnSpMkLst>
            <pc:docMk/>
            <pc:sldMk cId="4244869898" sldId="280"/>
            <ac:cxnSpMk id="7" creationId="{AB50FE0F-963F-64B3-D422-210363CF1006}"/>
          </ac:cxnSpMkLst>
        </pc:cxnChg>
        <pc:cxnChg chg="mod">
          <ac:chgData name="Breanna Henley" userId="5e2a603a-4255-4920-bff0-02863057f108" providerId="ADAL" clId="{FA1FE242-B6D1-4A03-AADB-E14516A3277C}" dt="2025-02-13T19:09:22.192" v="1245" actId="14100"/>
          <ac:cxnSpMkLst>
            <pc:docMk/>
            <pc:sldMk cId="4244869898" sldId="280"/>
            <ac:cxnSpMk id="10" creationId="{9F93E0CB-19DA-5149-2D07-CC4743AB9E2B}"/>
          </ac:cxnSpMkLst>
        </pc:cxnChg>
        <pc:cxnChg chg="mod">
          <ac:chgData name="Breanna Henley" userId="5e2a603a-4255-4920-bff0-02863057f108" providerId="ADAL" clId="{FA1FE242-B6D1-4A03-AADB-E14516A3277C}" dt="2025-02-13T19:09:12.282" v="1244" actId="14100"/>
          <ac:cxnSpMkLst>
            <pc:docMk/>
            <pc:sldMk cId="4244869898" sldId="280"/>
            <ac:cxnSpMk id="23" creationId="{4DA0E3A0-E10A-2173-BF8B-4D97E7476280}"/>
          </ac:cxnSpMkLst>
        </pc:cxnChg>
      </pc:sldChg>
      <pc:sldChg chg="addSp delSp modSp mod modShow">
        <pc:chgData name="Breanna Henley" userId="5e2a603a-4255-4920-bff0-02863057f108" providerId="ADAL" clId="{FA1FE242-B6D1-4A03-AADB-E14516A3277C}" dt="2025-02-13T20:32:23.330" v="3578" actId="404"/>
        <pc:sldMkLst>
          <pc:docMk/>
          <pc:sldMk cId="1878417188" sldId="281"/>
        </pc:sldMkLst>
        <pc:spChg chg="mod">
          <ac:chgData name="Breanna Henley" userId="5e2a603a-4255-4920-bff0-02863057f108" providerId="ADAL" clId="{FA1FE242-B6D1-4A03-AADB-E14516A3277C}" dt="2025-02-13T20:32:23.330" v="3578" actId="404"/>
          <ac:spMkLst>
            <pc:docMk/>
            <pc:sldMk cId="1878417188" sldId="281"/>
            <ac:spMk id="5" creationId="{EDF636D2-6A95-9C51-F15F-08423F222223}"/>
          </ac:spMkLst>
        </pc:spChg>
        <pc:picChg chg="add mod">
          <ac:chgData name="Breanna Henley" userId="5e2a603a-4255-4920-bff0-02863057f108" providerId="ADAL" clId="{FA1FE242-B6D1-4A03-AADB-E14516A3277C}" dt="2025-02-13T19:21:44.952" v="1683" actId="1076"/>
          <ac:picMkLst>
            <pc:docMk/>
            <pc:sldMk cId="1878417188" sldId="281"/>
            <ac:picMk id="6" creationId="{AB3C1FC7-F5C8-D6F8-4EEA-317B6539F6C5}"/>
          </ac:picMkLst>
        </pc:picChg>
      </pc:sldChg>
      <pc:sldChg chg="addSp delSp modSp add del mod modShow">
        <pc:chgData name="Breanna Henley" userId="5e2a603a-4255-4920-bff0-02863057f108" providerId="ADAL" clId="{FA1FE242-B6D1-4A03-AADB-E14516A3277C}" dt="2025-02-13T20:25:26.247" v="3371" actId="20577"/>
        <pc:sldMkLst>
          <pc:docMk/>
          <pc:sldMk cId="148560500" sldId="282"/>
        </pc:sldMkLst>
        <pc:spChg chg="mod">
          <ac:chgData name="Breanna Henley" userId="5e2a603a-4255-4920-bff0-02863057f108" providerId="ADAL" clId="{FA1FE242-B6D1-4A03-AADB-E14516A3277C}" dt="2025-02-13T20:20:39.619" v="3152" actId="14100"/>
          <ac:spMkLst>
            <pc:docMk/>
            <pc:sldMk cId="148560500" sldId="282"/>
            <ac:spMk id="3" creationId="{93A080DD-950A-2A1D-E24D-B5EB76F7916A}"/>
          </ac:spMkLst>
        </pc:spChg>
        <pc:spChg chg="mod">
          <ac:chgData name="Breanna Henley" userId="5e2a603a-4255-4920-bff0-02863057f108" providerId="ADAL" clId="{FA1FE242-B6D1-4A03-AADB-E14516A3277C}" dt="2025-02-13T20:24:58.137" v="3364" actId="14100"/>
          <ac:spMkLst>
            <pc:docMk/>
            <pc:sldMk cId="148560500" sldId="282"/>
            <ac:spMk id="5" creationId="{4940FDDB-4634-A4D0-B637-45E8AFED9AD4}"/>
          </ac:spMkLst>
        </pc:spChg>
        <pc:spChg chg="add mod">
          <ac:chgData name="Breanna Henley" userId="5e2a603a-4255-4920-bff0-02863057f108" providerId="ADAL" clId="{FA1FE242-B6D1-4A03-AADB-E14516A3277C}" dt="2025-02-13T20:22:57.337" v="3254" actId="1076"/>
          <ac:spMkLst>
            <pc:docMk/>
            <pc:sldMk cId="148560500" sldId="282"/>
            <ac:spMk id="9" creationId="{23E0D347-620A-E21B-459E-78F746749CC4}"/>
          </ac:spMkLst>
        </pc:spChg>
        <pc:spChg chg="add mod">
          <ac:chgData name="Breanna Henley" userId="5e2a603a-4255-4920-bff0-02863057f108" providerId="ADAL" clId="{FA1FE242-B6D1-4A03-AADB-E14516A3277C}" dt="2025-02-13T20:25:26.247" v="3371" actId="20577"/>
          <ac:spMkLst>
            <pc:docMk/>
            <pc:sldMk cId="148560500" sldId="282"/>
            <ac:spMk id="11" creationId="{1C8404F9-1D95-AD87-AF7A-61B5390A3AD5}"/>
          </ac:spMkLst>
        </pc:spChg>
        <pc:picChg chg="add mod ord">
          <ac:chgData name="Breanna Henley" userId="5e2a603a-4255-4920-bff0-02863057f108" providerId="ADAL" clId="{FA1FE242-B6D1-4A03-AADB-E14516A3277C}" dt="2025-02-13T20:20:59.106" v="3164" actId="1076"/>
          <ac:picMkLst>
            <pc:docMk/>
            <pc:sldMk cId="148560500" sldId="282"/>
            <ac:picMk id="8" creationId="{0D402AC6-58D0-B23B-3CDE-ED2D984B9350}"/>
          </ac:picMkLst>
        </pc:picChg>
      </pc:sldChg>
      <pc:sldChg chg="addSp delSp modSp mod modShow">
        <pc:chgData name="Breanna Henley" userId="5e2a603a-4255-4920-bff0-02863057f108" providerId="ADAL" clId="{FA1FE242-B6D1-4A03-AADB-E14516A3277C}" dt="2025-02-13T20:31:19.465" v="3576" actId="478"/>
        <pc:sldMkLst>
          <pc:docMk/>
          <pc:sldMk cId="1097938548" sldId="286"/>
        </pc:sldMkLst>
      </pc:sldChg>
      <pc:sldChg chg="modSp mod ord modShow">
        <pc:chgData name="Breanna Henley" userId="5e2a603a-4255-4920-bff0-02863057f108" providerId="ADAL" clId="{FA1FE242-B6D1-4A03-AADB-E14516A3277C}" dt="2025-02-13T21:04:52.626" v="4167"/>
        <pc:sldMkLst>
          <pc:docMk/>
          <pc:sldMk cId="4028211178" sldId="288"/>
        </pc:sldMkLst>
        <pc:graphicFrameChg chg="mod modGraphic">
          <ac:chgData name="Breanna Henley" userId="5e2a603a-4255-4920-bff0-02863057f108" providerId="ADAL" clId="{FA1FE242-B6D1-4A03-AADB-E14516A3277C}" dt="2025-02-13T20:29:39.626" v="3482" actId="20577"/>
          <ac:graphicFrameMkLst>
            <pc:docMk/>
            <pc:sldMk cId="4028211178" sldId="288"/>
            <ac:graphicFrameMk id="4" creationId="{E5C3C961-0772-5FF1-A471-C4A1B5CCFDB4}"/>
          </ac:graphicFrameMkLst>
        </pc:graphicFrameChg>
      </pc:sldChg>
      <pc:sldChg chg="addSp delSp modSp add mod ord">
        <pc:chgData name="Breanna Henley" userId="5e2a603a-4255-4920-bff0-02863057f108" providerId="ADAL" clId="{FA1FE242-B6D1-4A03-AADB-E14516A3277C}" dt="2025-02-13T20:37:42.995" v="4042" actId="20577"/>
        <pc:sldMkLst>
          <pc:docMk/>
          <pc:sldMk cId="3680624995" sldId="289"/>
        </pc:sldMkLst>
        <pc:spChg chg="mod">
          <ac:chgData name="Breanna Henley" userId="5e2a603a-4255-4920-bff0-02863057f108" providerId="ADAL" clId="{FA1FE242-B6D1-4A03-AADB-E14516A3277C}" dt="2025-02-13T20:37:37.317" v="4023" actId="20577"/>
          <ac:spMkLst>
            <pc:docMk/>
            <pc:sldMk cId="3680624995" sldId="289"/>
            <ac:spMk id="2" creationId="{8EDF3D5D-5DB2-4AD9-2E59-B9156A85E4FD}"/>
          </ac:spMkLst>
        </pc:spChg>
        <pc:spChg chg="mod">
          <ac:chgData name="Breanna Henley" userId="5e2a603a-4255-4920-bff0-02863057f108" providerId="ADAL" clId="{FA1FE242-B6D1-4A03-AADB-E14516A3277C}" dt="2025-02-13T20:30:34.624" v="3487" actId="114"/>
          <ac:spMkLst>
            <pc:docMk/>
            <pc:sldMk cId="3680624995" sldId="289"/>
            <ac:spMk id="4" creationId="{CFA030FE-240B-5A37-54EB-07EA96FB03C6}"/>
          </ac:spMkLst>
        </pc:spChg>
        <pc:spChg chg="mod">
          <ac:chgData name="Breanna Henley" userId="5e2a603a-4255-4920-bff0-02863057f108" providerId="ADAL" clId="{FA1FE242-B6D1-4A03-AADB-E14516A3277C}" dt="2025-02-13T20:30:45.219" v="3489" actId="114"/>
          <ac:spMkLst>
            <pc:docMk/>
            <pc:sldMk cId="3680624995" sldId="289"/>
            <ac:spMk id="10" creationId="{033A6E5C-4AC0-0916-2DF3-0F7630F83914}"/>
          </ac:spMkLst>
        </pc:spChg>
        <pc:spChg chg="mod">
          <ac:chgData name="Breanna Henley" userId="5e2a603a-4255-4920-bff0-02863057f108" providerId="ADAL" clId="{FA1FE242-B6D1-4A03-AADB-E14516A3277C}" dt="2025-02-13T20:37:42.995" v="4042" actId="20577"/>
          <ac:spMkLst>
            <pc:docMk/>
            <pc:sldMk cId="3680624995" sldId="289"/>
            <ac:spMk id="21" creationId="{0FAB83AC-BA02-12BD-6EE2-7D7CF47A4622}"/>
          </ac:spMkLst>
        </pc:spChg>
      </pc:sldChg>
      <pc:sldChg chg="del">
        <pc:chgData name="Breanna Henley" userId="5e2a603a-4255-4920-bff0-02863057f108" providerId="ADAL" clId="{FA1FE242-B6D1-4A03-AADB-E14516A3277C}" dt="2025-02-13T18:21:50.432" v="164" actId="47"/>
        <pc:sldMkLst>
          <pc:docMk/>
          <pc:sldMk cId="4137398858" sldId="289"/>
        </pc:sldMkLst>
      </pc:sldChg>
      <pc:sldChg chg="new del">
        <pc:chgData name="Breanna Henley" userId="5e2a603a-4255-4920-bff0-02863057f108" providerId="ADAL" clId="{FA1FE242-B6D1-4A03-AADB-E14516A3277C}" dt="2025-02-13T20:33:42.710" v="3580" actId="680"/>
        <pc:sldMkLst>
          <pc:docMk/>
          <pc:sldMk cId="192257242" sldId="290"/>
        </pc:sldMkLst>
      </pc:sldChg>
      <pc:sldChg chg="modSp add mod ord">
        <pc:chgData name="Breanna Henley" userId="5e2a603a-4255-4920-bff0-02863057f108" providerId="ADAL" clId="{FA1FE242-B6D1-4A03-AADB-E14516A3277C}" dt="2025-02-13T20:39:56.898" v="4164" actId="33524"/>
        <pc:sldMkLst>
          <pc:docMk/>
          <pc:sldMk cId="4109462952" sldId="290"/>
        </pc:sldMkLst>
        <pc:spChg chg="mod">
          <ac:chgData name="Breanna Henley" userId="5e2a603a-4255-4920-bff0-02863057f108" providerId="ADAL" clId="{FA1FE242-B6D1-4A03-AADB-E14516A3277C}" dt="2025-02-13T20:34:04.389" v="3681" actId="20577"/>
          <ac:spMkLst>
            <pc:docMk/>
            <pc:sldMk cId="4109462952" sldId="290"/>
            <ac:spMk id="7" creationId="{AA277295-F220-1314-E890-876CCCB02DCA}"/>
          </ac:spMkLst>
        </pc:spChg>
        <pc:graphicFrameChg chg="mod modGraphic">
          <ac:chgData name="Breanna Henley" userId="5e2a603a-4255-4920-bff0-02863057f108" providerId="ADAL" clId="{FA1FE242-B6D1-4A03-AADB-E14516A3277C}" dt="2025-02-13T20:39:56.898" v="4164" actId="33524"/>
          <ac:graphicFrameMkLst>
            <pc:docMk/>
            <pc:sldMk cId="4109462952" sldId="290"/>
            <ac:graphicFrameMk id="4" creationId="{1C31D6B3-AF33-B1D2-42C3-FEF0A3178BA4}"/>
          </ac:graphicFrameMkLst>
        </pc:graphicFrameChg>
      </pc:sldChg>
      <pc:sldChg chg="add del">
        <pc:chgData name="Breanna Henley" userId="5e2a603a-4255-4920-bff0-02863057f108" providerId="ADAL" clId="{FA1FE242-B6D1-4A03-AADB-E14516A3277C}" dt="2025-02-17T21:48:33.335" v="4170" actId="47"/>
        <pc:sldMkLst>
          <pc:docMk/>
          <pc:sldMk cId="888709015"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724CB-1F19-4CE0-B429-92087C745913}"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AC5EF-F64A-460A-8F2D-2A24316107BB}" type="slidenum">
              <a:rPr lang="en-US" smtClean="0"/>
              <a:t>‹#›</a:t>
            </a:fld>
            <a:endParaRPr lang="en-US"/>
          </a:p>
        </p:txBody>
      </p:sp>
    </p:spTree>
    <p:extLst>
      <p:ext uri="{BB962C8B-B14F-4D97-AF65-F5344CB8AC3E}">
        <p14:creationId xmlns:p14="http://schemas.microsoft.com/office/powerpoint/2010/main" val="3897765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B96A9-1578-59A9-9E96-0112EA332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9CD04-8696-62D2-4F4D-E67A2150E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10CA4-BE1D-EDFD-2CC2-4556BBB372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B10455-F296-17FD-39B8-C114E96421EC}"/>
              </a:ext>
            </a:extLst>
          </p:cNvPr>
          <p:cNvSpPr>
            <a:spLocks noGrp="1"/>
          </p:cNvSpPr>
          <p:nvPr>
            <p:ph type="sldNum" sz="quarter" idx="5"/>
          </p:nvPr>
        </p:nvSpPr>
        <p:spPr/>
        <p:txBody>
          <a:bodyPr/>
          <a:lstStyle/>
          <a:p>
            <a:fld id="{D03AC5EF-F64A-460A-8F2D-2A24316107BB}" type="slidenum">
              <a:rPr lang="en-US" smtClean="0"/>
              <a:t>3</a:t>
            </a:fld>
            <a:endParaRPr lang="en-US"/>
          </a:p>
        </p:txBody>
      </p:sp>
    </p:spTree>
    <p:extLst>
      <p:ext uri="{BB962C8B-B14F-4D97-AF65-F5344CB8AC3E}">
        <p14:creationId xmlns:p14="http://schemas.microsoft.com/office/powerpoint/2010/main" val="3401508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AC5EF-F64A-460A-8F2D-2A24316107BB}" type="slidenum">
              <a:rPr lang="en-US" smtClean="0"/>
              <a:t>4</a:t>
            </a:fld>
            <a:endParaRPr lang="en-US"/>
          </a:p>
        </p:txBody>
      </p:sp>
    </p:spTree>
    <p:extLst>
      <p:ext uri="{BB962C8B-B14F-4D97-AF65-F5344CB8AC3E}">
        <p14:creationId xmlns:p14="http://schemas.microsoft.com/office/powerpoint/2010/main" val="174059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26132-57DB-2DAD-B13E-9EF2AF9A7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43C35A-A5BE-76B1-7720-0E1A6910E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24ED1-D20C-358E-14F4-978686AD54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B05CF2-9C6D-02D0-5B9C-8420BFB90109}"/>
              </a:ext>
            </a:extLst>
          </p:cNvPr>
          <p:cNvSpPr>
            <a:spLocks noGrp="1"/>
          </p:cNvSpPr>
          <p:nvPr>
            <p:ph type="sldNum" sz="quarter" idx="5"/>
          </p:nvPr>
        </p:nvSpPr>
        <p:spPr/>
        <p:txBody>
          <a:bodyPr/>
          <a:lstStyle/>
          <a:p>
            <a:fld id="{D03AC5EF-F64A-460A-8F2D-2A24316107BB}" type="slidenum">
              <a:rPr lang="en-US" smtClean="0"/>
              <a:t>5</a:t>
            </a:fld>
            <a:endParaRPr lang="en-US"/>
          </a:p>
        </p:txBody>
      </p:sp>
    </p:spTree>
    <p:extLst>
      <p:ext uri="{BB962C8B-B14F-4D97-AF65-F5344CB8AC3E}">
        <p14:creationId xmlns:p14="http://schemas.microsoft.com/office/powerpoint/2010/main" val="1341513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302940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104308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610244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2838668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1530271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839788" y="966158"/>
            <a:ext cx="5157787" cy="5223505"/>
          </a:xfrm>
        </p:spPr>
        <p:txBody>
          <a:bodyPr/>
          <a:lstStyle>
            <a:lvl1pPr marL="0" indent="0">
              <a:buNone/>
              <a:defRPr>
                <a:latin typeface="Aptos ExtraBold" panose="020B0004020202020204" pitchFamily="34" charset="0"/>
              </a:defRPr>
            </a:lvl1pPr>
          </a:lstStyle>
          <a:p>
            <a:pPr lvl="0"/>
            <a:r>
              <a:rPr lang="en-US" dirty="0">
                <a:latin typeface="Aptos SemiBold" panose="020B0004020202020204" pitchFamily="34" charset="0"/>
              </a:rPr>
              <a:t>Header</a:t>
            </a:r>
          </a:p>
          <a:p>
            <a:pPr lvl="0"/>
            <a:endParaRPr lang="en-US" dirty="0">
              <a:latin typeface="Aptos SemiBold" panose="020B0004020202020204" pitchFamily="34" charset="0"/>
            </a:endParaRPr>
          </a:p>
          <a:p>
            <a:pPr lvl="0"/>
            <a:r>
              <a:rPr lang="en-US" dirty="0">
                <a:latin typeface="+mn-lt"/>
              </a:rPr>
              <a:t>Body</a:t>
            </a:r>
            <a:endParaRPr lang="en-US" dirty="0"/>
          </a:p>
        </p:txBody>
      </p:sp>
      <p:sp>
        <p:nvSpPr>
          <p:cNvPr id="6" name="Content Placeholder 5"/>
          <p:cNvSpPr>
            <a:spLocks noGrp="1"/>
          </p:cNvSpPr>
          <p:nvPr>
            <p:ph sz="quarter" idx="4"/>
          </p:nvPr>
        </p:nvSpPr>
        <p:spPr>
          <a:xfrm>
            <a:off x="6172200" y="966158"/>
            <a:ext cx="5183188" cy="52235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0BC3326-CFC9-C543-BEA8-0D432DAE7D06}" type="slidenum">
              <a:rPr lang="en-US" smtClean="0"/>
              <a:t>‹#›</a:t>
            </a:fld>
            <a:endParaRPr lang="en-US"/>
          </a:p>
        </p:txBody>
      </p:sp>
      <p:sp>
        <p:nvSpPr>
          <p:cNvPr id="11" name="Rectangle 10">
            <a:extLst>
              <a:ext uri="{FF2B5EF4-FFF2-40B4-BE49-F238E27FC236}">
                <a16:creationId xmlns:a16="http://schemas.microsoft.com/office/drawing/2014/main" id="{8C93EE98-4CEE-1112-5658-1C4115BCA61D}"/>
              </a:ext>
            </a:extLst>
          </p:cNvPr>
          <p:cNvSpPr/>
          <p:nvPr userDrawn="1"/>
        </p:nvSpPr>
        <p:spPr>
          <a:xfrm>
            <a:off x="945544" y="1695770"/>
            <a:ext cx="766619" cy="714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42043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1855109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91215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BC3326-CFC9-C543-BEA8-0D432DAE7D06}" type="slidenum">
              <a:rPr lang="en-US" smtClean="0"/>
              <a:t>‹#›</a:t>
            </a:fld>
            <a:endParaRPr lang="en-US"/>
          </a:p>
        </p:txBody>
      </p:sp>
      <p:sp>
        <p:nvSpPr>
          <p:cNvPr id="2" name="TextBox 1">
            <a:extLst>
              <a:ext uri="{FF2B5EF4-FFF2-40B4-BE49-F238E27FC236}">
                <a16:creationId xmlns:a16="http://schemas.microsoft.com/office/drawing/2014/main" id="{65BAB751-024A-BB99-83ED-535A0A8CDB77}"/>
              </a:ext>
            </a:extLst>
          </p:cNvPr>
          <p:cNvSpPr txBox="1"/>
          <p:nvPr userDrawn="1"/>
        </p:nvSpPr>
        <p:spPr>
          <a:xfrm>
            <a:off x="492316" y="753734"/>
            <a:ext cx="9065484" cy="1477328"/>
          </a:xfrm>
          <a:prstGeom prst="rect">
            <a:avLst/>
          </a:prstGeom>
          <a:noFill/>
        </p:spPr>
        <p:txBody>
          <a:bodyPr wrap="square" rtlCol="0">
            <a:spAutoFit/>
          </a:bodyPr>
          <a:lstStyle/>
          <a:p>
            <a:r>
              <a:rPr lang="en-US" sz="3600" b="1" dirty="0">
                <a:latin typeface="Aptos ExtraBold" panose="020B0004020202020204" pitchFamily="34" charset="0"/>
              </a:rPr>
              <a:t>Header</a:t>
            </a:r>
          </a:p>
          <a:p>
            <a:endParaRPr lang="en-US" dirty="0"/>
          </a:p>
          <a:p>
            <a:endParaRPr lang="en-US" dirty="0"/>
          </a:p>
          <a:p>
            <a:r>
              <a:rPr lang="en-US" dirty="0"/>
              <a:t>Body</a:t>
            </a:r>
          </a:p>
        </p:txBody>
      </p:sp>
      <p:sp>
        <p:nvSpPr>
          <p:cNvPr id="3" name="Rectangle 2">
            <a:extLst>
              <a:ext uri="{FF2B5EF4-FFF2-40B4-BE49-F238E27FC236}">
                <a16:creationId xmlns:a16="http://schemas.microsoft.com/office/drawing/2014/main" id="{C97B3584-5825-D4C8-E4BE-A09C189045F5}"/>
              </a:ext>
            </a:extLst>
          </p:cNvPr>
          <p:cNvSpPr/>
          <p:nvPr userDrawn="1"/>
        </p:nvSpPr>
        <p:spPr>
          <a:xfrm>
            <a:off x="610937" y="3034877"/>
            <a:ext cx="2693289" cy="30347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dirty="0"/>
              <a:t>Header</a:t>
            </a:r>
          </a:p>
          <a:p>
            <a:endParaRPr lang="en-US" sz="1400" dirty="0"/>
          </a:p>
          <a:p>
            <a:r>
              <a:rPr lang="en-US" sz="1400" dirty="0"/>
              <a:t>Body</a:t>
            </a:r>
          </a:p>
        </p:txBody>
      </p:sp>
      <p:sp>
        <p:nvSpPr>
          <p:cNvPr id="5" name="Rectangle 4">
            <a:extLst>
              <a:ext uri="{FF2B5EF4-FFF2-40B4-BE49-F238E27FC236}">
                <a16:creationId xmlns:a16="http://schemas.microsoft.com/office/drawing/2014/main" id="{96EAB3B0-DD1C-98E7-883F-52C539E2ADAF}"/>
              </a:ext>
            </a:extLst>
          </p:cNvPr>
          <p:cNvSpPr/>
          <p:nvPr userDrawn="1"/>
        </p:nvSpPr>
        <p:spPr>
          <a:xfrm>
            <a:off x="6182249" y="3034877"/>
            <a:ext cx="2693289" cy="303473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dirty="0"/>
              <a:t>Header</a:t>
            </a:r>
          </a:p>
          <a:p>
            <a:endParaRPr lang="en-US" sz="1400" dirty="0"/>
          </a:p>
          <a:p>
            <a:r>
              <a:rPr lang="en-US" sz="1400" dirty="0"/>
              <a:t>Body</a:t>
            </a:r>
          </a:p>
        </p:txBody>
      </p:sp>
      <p:sp>
        <p:nvSpPr>
          <p:cNvPr id="6" name="Rectangle 5">
            <a:extLst>
              <a:ext uri="{FF2B5EF4-FFF2-40B4-BE49-F238E27FC236}">
                <a16:creationId xmlns:a16="http://schemas.microsoft.com/office/drawing/2014/main" id="{EAD07EED-5B61-C986-C3C3-2ED7D641D4A1}"/>
              </a:ext>
            </a:extLst>
          </p:cNvPr>
          <p:cNvSpPr/>
          <p:nvPr userDrawn="1"/>
        </p:nvSpPr>
        <p:spPr>
          <a:xfrm>
            <a:off x="3396593" y="3034876"/>
            <a:ext cx="2693289" cy="303473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dirty="0"/>
              <a:t>Header</a:t>
            </a:r>
          </a:p>
          <a:p>
            <a:endParaRPr lang="en-US" sz="1400" dirty="0"/>
          </a:p>
          <a:p>
            <a:r>
              <a:rPr lang="en-US" sz="1400" dirty="0"/>
              <a:t>Body</a:t>
            </a:r>
          </a:p>
        </p:txBody>
      </p:sp>
      <p:sp>
        <p:nvSpPr>
          <p:cNvPr id="7" name="Rectangle 6">
            <a:extLst>
              <a:ext uri="{FF2B5EF4-FFF2-40B4-BE49-F238E27FC236}">
                <a16:creationId xmlns:a16="http://schemas.microsoft.com/office/drawing/2014/main" id="{715F4F3B-76E2-8FF2-A232-339782D95608}"/>
              </a:ext>
            </a:extLst>
          </p:cNvPr>
          <p:cNvSpPr/>
          <p:nvPr userDrawn="1"/>
        </p:nvSpPr>
        <p:spPr>
          <a:xfrm>
            <a:off x="8967906" y="3034876"/>
            <a:ext cx="2693289" cy="303473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dirty="0"/>
              <a:t>Header</a:t>
            </a:r>
          </a:p>
          <a:p>
            <a:endParaRPr lang="en-US" sz="1400" dirty="0"/>
          </a:p>
          <a:p>
            <a:r>
              <a:rPr lang="en-US" sz="1400" dirty="0"/>
              <a:t>Body</a:t>
            </a:r>
          </a:p>
        </p:txBody>
      </p:sp>
      <p:sp>
        <p:nvSpPr>
          <p:cNvPr id="8" name="Oval 7">
            <a:extLst>
              <a:ext uri="{FF2B5EF4-FFF2-40B4-BE49-F238E27FC236}">
                <a16:creationId xmlns:a16="http://schemas.microsoft.com/office/drawing/2014/main" id="{630972F9-1ED9-E2C7-8378-4FB55461CA54}"/>
              </a:ext>
            </a:extLst>
          </p:cNvPr>
          <p:cNvSpPr/>
          <p:nvPr userDrawn="1"/>
        </p:nvSpPr>
        <p:spPr>
          <a:xfrm>
            <a:off x="5613165" y="3096922"/>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ptos Light" panose="020B0004020202020204" pitchFamily="34" charset="0"/>
              </a:rPr>
              <a:t>2</a:t>
            </a:r>
          </a:p>
        </p:txBody>
      </p:sp>
      <p:sp>
        <p:nvSpPr>
          <p:cNvPr id="9" name="Oval 8">
            <a:extLst>
              <a:ext uri="{FF2B5EF4-FFF2-40B4-BE49-F238E27FC236}">
                <a16:creationId xmlns:a16="http://schemas.microsoft.com/office/drawing/2014/main" id="{83B90187-6572-3AA8-AE24-B67E4FF68B31}"/>
              </a:ext>
            </a:extLst>
          </p:cNvPr>
          <p:cNvSpPr/>
          <p:nvPr userDrawn="1"/>
        </p:nvSpPr>
        <p:spPr>
          <a:xfrm>
            <a:off x="2823713" y="3096921"/>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ptos Light" panose="020B0004020202020204" pitchFamily="34" charset="0"/>
              </a:rPr>
              <a:t>1</a:t>
            </a:r>
          </a:p>
        </p:txBody>
      </p:sp>
      <p:sp>
        <p:nvSpPr>
          <p:cNvPr id="10" name="Oval 9">
            <a:extLst>
              <a:ext uri="{FF2B5EF4-FFF2-40B4-BE49-F238E27FC236}">
                <a16:creationId xmlns:a16="http://schemas.microsoft.com/office/drawing/2014/main" id="{D2258820-B3D0-7460-4E44-69FBE947DF98}"/>
              </a:ext>
            </a:extLst>
          </p:cNvPr>
          <p:cNvSpPr/>
          <p:nvPr userDrawn="1"/>
        </p:nvSpPr>
        <p:spPr>
          <a:xfrm>
            <a:off x="8395026" y="3096921"/>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ptos Light" panose="020B0004020202020204" pitchFamily="34" charset="0"/>
              </a:rPr>
              <a:t>3</a:t>
            </a:r>
          </a:p>
        </p:txBody>
      </p:sp>
      <p:sp>
        <p:nvSpPr>
          <p:cNvPr id="11" name="Rectangle 10">
            <a:extLst>
              <a:ext uri="{FF2B5EF4-FFF2-40B4-BE49-F238E27FC236}">
                <a16:creationId xmlns:a16="http://schemas.microsoft.com/office/drawing/2014/main" id="{861373CF-5BDE-3B0A-D2BC-E74771E2CAA1}"/>
              </a:ext>
            </a:extLst>
          </p:cNvPr>
          <p:cNvSpPr/>
          <p:nvPr userDrawn="1"/>
        </p:nvSpPr>
        <p:spPr>
          <a:xfrm>
            <a:off x="570871" y="1557548"/>
            <a:ext cx="766619" cy="714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AE7A3E9-39ED-5CE1-B49E-AA0BCFFC2D8E}"/>
              </a:ext>
            </a:extLst>
          </p:cNvPr>
          <p:cNvSpPr/>
          <p:nvPr userDrawn="1"/>
        </p:nvSpPr>
        <p:spPr>
          <a:xfrm>
            <a:off x="11198262" y="3096921"/>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ptos Light" panose="020B0004020202020204" pitchFamily="34" charset="0"/>
              </a:rPr>
              <a:t>4</a:t>
            </a:r>
          </a:p>
        </p:txBody>
      </p:sp>
    </p:spTree>
    <p:extLst>
      <p:ext uri="{BB962C8B-B14F-4D97-AF65-F5344CB8AC3E}">
        <p14:creationId xmlns:p14="http://schemas.microsoft.com/office/powerpoint/2010/main" val="421053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60206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79A916-4C11-F01F-5E51-193AA7D1367D}"/>
              </a:ext>
            </a:extLst>
          </p:cNvPr>
          <p:cNvSpPr/>
          <p:nvPr userDrawn="1"/>
        </p:nvSpPr>
        <p:spPr>
          <a:xfrm>
            <a:off x="0" y="6315740"/>
            <a:ext cx="12192000" cy="54226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838200" y="800632"/>
            <a:ext cx="10515600" cy="8900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BC3326-CFC9-C543-BEA8-0D432DAE7D06}" type="slidenum">
              <a:rPr lang="en-US" smtClean="0"/>
              <a:t>‹#›</a:t>
            </a:fld>
            <a:endParaRPr lang="en-US"/>
          </a:p>
        </p:txBody>
      </p:sp>
      <p:pic>
        <p:nvPicPr>
          <p:cNvPr id="8" name="Picture 2">
            <a:extLst>
              <a:ext uri="{FF2B5EF4-FFF2-40B4-BE49-F238E27FC236}">
                <a16:creationId xmlns:a16="http://schemas.microsoft.com/office/drawing/2014/main" id="{BD9C0968-54DB-3A6C-E053-40D658B6A523}"/>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64967" y="371305"/>
            <a:ext cx="1351396" cy="2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868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68" r:id="rId9"/>
    <p:sldLayoutId id="2147483669"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ptos SemiBold"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mailto:support@rtsolutions.com" TargetMode="External"/><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platform.dfa.nm.gov/" TargetMode="External"/><Relationship Id="rId5" Type="http://schemas.openxmlformats.org/officeDocument/2006/relationships/hyperlink" Target="mailto:platform@dfa.nm.gov"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with trees and buildings&#10;&#10;Description automatically generated">
            <a:extLst>
              <a:ext uri="{FF2B5EF4-FFF2-40B4-BE49-F238E27FC236}">
                <a16:creationId xmlns:a16="http://schemas.microsoft.com/office/drawing/2014/main" id="{E314CE5C-CA6C-16E1-B8C6-8FDA1A928F71}"/>
              </a:ext>
            </a:extLst>
          </p:cNvPr>
          <p:cNvPicPr>
            <a:picLocks noChangeAspect="1"/>
          </p:cNvPicPr>
          <p:nvPr/>
        </p:nvPicPr>
        <p:blipFill>
          <a:blip r:embed="rId2"/>
          <a:srcRect t="1554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404CE75-A115-93AD-D55A-5BF1A0ED1BA9}"/>
              </a:ext>
            </a:extLst>
          </p:cNvPr>
          <p:cNvSpPr/>
          <p:nvPr/>
        </p:nvSpPr>
        <p:spPr>
          <a:xfrm>
            <a:off x="0" y="5361039"/>
            <a:ext cx="10195453" cy="14934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28600" tIns="228600" rIns="228600" bIns="228600" rtlCol="0" anchor="ctr" anchorCtr="0"/>
          <a:lstStyle/>
          <a:p>
            <a:r>
              <a:rPr lang="en-US" sz="2800" b="1" dirty="0"/>
              <a:t>Department of Finance and Administration </a:t>
            </a:r>
          </a:p>
          <a:p>
            <a:r>
              <a:rPr lang="en-US" sz="2800" dirty="0"/>
              <a:t>Bond Tracking System</a:t>
            </a:r>
            <a:endParaRPr lang="en-US" sz="2000" dirty="0"/>
          </a:p>
        </p:txBody>
      </p:sp>
      <p:sp>
        <p:nvSpPr>
          <p:cNvPr id="11" name="Rectangle 10">
            <a:extLst>
              <a:ext uri="{FF2B5EF4-FFF2-40B4-BE49-F238E27FC236}">
                <a16:creationId xmlns:a16="http://schemas.microsoft.com/office/drawing/2014/main" id="{4B4345A9-3A05-F8C6-8D3B-CFE041DABCB4}"/>
              </a:ext>
            </a:extLst>
          </p:cNvPr>
          <p:cNvSpPr/>
          <p:nvPr/>
        </p:nvSpPr>
        <p:spPr>
          <a:xfrm>
            <a:off x="0" y="-11470"/>
            <a:ext cx="3195484" cy="1496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77DB515A-555A-68AD-148F-5502B59CD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184" y="414147"/>
            <a:ext cx="2344029" cy="5039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07DC5FE-90E4-2CB7-73D3-68EB05AA5D19}"/>
              </a:ext>
            </a:extLst>
          </p:cNvPr>
          <p:cNvSpPr>
            <a:spLocks noGrp="1"/>
          </p:cNvSpPr>
          <p:nvPr>
            <p:ph type="sldNum" sz="quarter" idx="12"/>
          </p:nvPr>
        </p:nvSpPr>
        <p:spPr/>
        <p:txBody>
          <a:bodyPr/>
          <a:lstStyle/>
          <a:p>
            <a:fld id="{20BC3326-CFC9-C543-BEA8-0D432DAE7D06}" type="slidenum">
              <a:rPr lang="en-US" smtClean="0"/>
              <a:t>1</a:t>
            </a:fld>
            <a:endParaRPr lang="en-US"/>
          </a:p>
        </p:txBody>
      </p:sp>
    </p:spTree>
    <p:extLst>
      <p:ext uri="{BB962C8B-B14F-4D97-AF65-F5344CB8AC3E}">
        <p14:creationId xmlns:p14="http://schemas.microsoft.com/office/powerpoint/2010/main" val="2330675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626F3-BC26-3CA1-28BB-0BD1851EDCA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E662C5E-0F10-FF77-B6F5-AFE678941E28}"/>
              </a:ext>
            </a:extLst>
          </p:cNvPr>
          <p:cNvPicPr>
            <a:picLocks noChangeAspect="1"/>
          </p:cNvPicPr>
          <p:nvPr/>
        </p:nvPicPr>
        <p:blipFill>
          <a:blip r:embed="rId2"/>
          <a:stretch>
            <a:fillRect/>
          </a:stretch>
        </p:blipFill>
        <p:spPr>
          <a:xfrm>
            <a:off x="4805737" y="639604"/>
            <a:ext cx="7065677" cy="5578792"/>
          </a:xfrm>
          <a:prstGeom prst="rect">
            <a:avLst/>
          </a:prstGeom>
          <a:ln>
            <a:solidFill>
              <a:srgbClr val="2A9B8D"/>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49F5C973-F37E-B3E5-D86D-11CF943EFE38}"/>
              </a:ext>
            </a:extLst>
          </p:cNvPr>
          <p:cNvSpPr>
            <a:spLocks noGrp="1"/>
          </p:cNvSpPr>
          <p:nvPr>
            <p:ph sz="half" idx="1"/>
          </p:nvPr>
        </p:nvSpPr>
        <p:spPr>
          <a:xfrm>
            <a:off x="475225" y="987857"/>
            <a:ext cx="3978242" cy="5857229"/>
          </a:xfrm>
        </p:spPr>
        <p:txBody>
          <a:bodyPr>
            <a:normAutofit/>
          </a:bodyPr>
          <a:lstStyle/>
          <a:p>
            <a:pPr marL="0" indent="0">
              <a:buNone/>
            </a:pPr>
            <a:r>
              <a:rPr lang="en-US" dirty="0"/>
              <a:t>“Project Profile” details appear once a project is selected. In the project profile, users can:</a:t>
            </a:r>
          </a:p>
          <a:p>
            <a:r>
              <a:rPr lang="en-US" dirty="0"/>
              <a:t>View project details.</a:t>
            </a:r>
          </a:p>
          <a:p>
            <a:r>
              <a:rPr lang="en-US" dirty="0"/>
              <a:t>View/Submit Draw Requests.</a:t>
            </a:r>
          </a:p>
          <a:p>
            <a:r>
              <a:rPr lang="en-US" dirty="0"/>
              <a:t>View project history, including previously requested draws, conditions, and reauthorizations.</a:t>
            </a:r>
          </a:p>
          <a:p>
            <a:endParaRPr lang="en-US" dirty="0"/>
          </a:p>
          <a:p>
            <a:pPr marL="514350" indent="-514350">
              <a:buFont typeface="+mj-lt"/>
              <a:buAutoNum type="arabicPeriod"/>
            </a:pPr>
            <a:endParaRPr lang="en-US" dirty="0"/>
          </a:p>
        </p:txBody>
      </p:sp>
      <p:cxnSp>
        <p:nvCxnSpPr>
          <p:cNvPr id="4" name="Straight Arrow Connector 3">
            <a:extLst>
              <a:ext uri="{FF2B5EF4-FFF2-40B4-BE49-F238E27FC236}">
                <a16:creationId xmlns:a16="http://schemas.microsoft.com/office/drawing/2014/main" id="{CC161CA7-7BED-304A-8D74-DD92669B0C47}"/>
              </a:ext>
            </a:extLst>
          </p:cNvPr>
          <p:cNvCxnSpPr>
            <a:cxnSpLocks/>
          </p:cNvCxnSpPr>
          <p:nvPr/>
        </p:nvCxnSpPr>
        <p:spPr>
          <a:xfrm>
            <a:off x="3953934" y="2853267"/>
            <a:ext cx="931333" cy="0"/>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9" name="Connector: Elbow 18">
            <a:extLst>
              <a:ext uri="{FF2B5EF4-FFF2-40B4-BE49-F238E27FC236}">
                <a16:creationId xmlns:a16="http://schemas.microsoft.com/office/drawing/2014/main" id="{2EFA67B7-1C83-EE66-08B6-2B378DB5455D}"/>
              </a:ext>
            </a:extLst>
          </p:cNvPr>
          <p:cNvCxnSpPr>
            <a:cxnSpLocks/>
          </p:cNvCxnSpPr>
          <p:nvPr/>
        </p:nvCxnSpPr>
        <p:spPr>
          <a:xfrm>
            <a:off x="2743240" y="3630928"/>
            <a:ext cx="2468897" cy="771739"/>
          </a:xfrm>
          <a:prstGeom prst="bentConnector3">
            <a:avLst>
              <a:gd name="adj1" fmla="val 99725"/>
            </a:avLst>
          </a:prstGeom>
          <a:ln w="762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2" name="Content Placeholder 4">
            <a:extLst>
              <a:ext uri="{FF2B5EF4-FFF2-40B4-BE49-F238E27FC236}">
                <a16:creationId xmlns:a16="http://schemas.microsoft.com/office/drawing/2014/main" id="{A45001D1-485D-5B8E-160E-310F0BFA5094}"/>
              </a:ext>
            </a:extLst>
          </p:cNvPr>
          <p:cNvSpPr txBox="1">
            <a:spLocks/>
          </p:cNvSpPr>
          <p:nvPr/>
        </p:nvSpPr>
        <p:spPr>
          <a:xfrm>
            <a:off x="1460500" y="6430967"/>
            <a:ext cx="9271000" cy="35251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EMPLOYEE VIEW (same for signer, with the exception of submitting a draw request)</a:t>
            </a:r>
          </a:p>
          <a:p>
            <a:pPr marL="0" indent="0" algn="ctr">
              <a:buFont typeface="Arial" panose="020B0604020202020204" pitchFamily="34" charset="0"/>
              <a:buNone/>
            </a:pPr>
            <a:endParaRPr lang="en-US" dirty="0">
              <a:solidFill>
                <a:schemeClr val="bg1"/>
              </a:solidFill>
            </a:endParaRPr>
          </a:p>
          <a:p>
            <a:pPr marL="514350" indent="-514350" algn="ctr">
              <a:buFont typeface="+mj-lt"/>
              <a:buAutoNum type="arabicPeriod"/>
            </a:pPr>
            <a:endParaRPr lang="en-US" dirty="0">
              <a:solidFill>
                <a:schemeClr val="bg1"/>
              </a:solidFill>
            </a:endParaRPr>
          </a:p>
        </p:txBody>
      </p:sp>
      <p:sp>
        <p:nvSpPr>
          <p:cNvPr id="16" name="TextBox 15">
            <a:extLst>
              <a:ext uri="{FF2B5EF4-FFF2-40B4-BE49-F238E27FC236}">
                <a16:creationId xmlns:a16="http://schemas.microsoft.com/office/drawing/2014/main" id="{88C62644-DD0A-7E97-9984-21D5327D5C8A}"/>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Viewing Projects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39354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F9D8-D1EE-E071-31A0-1BAF1A1E8A4E}"/>
              </a:ext>
            </a:extLst>
          </p:cNvPr>
          <p:cNvSpPr>
            <a:spLocks noGrp="1"/>
          </p:cNvSpPr>
          <p:nvPr>
            <p:ph type="ctrTitle"/>
          </p:nvPr>
        </p:nvSpPr>
        <p:spPr/>
        <p:txBody>
          <a:bodyPr>
            <a:normAutofit/>
          </a:bodyPr>
          <a:lstStyle/>
          <a:p>
            <a:r>
              <a:rPr lang="en-US" sz="5400" dirty="0"/>
              <a:t>Draw Request Process</a:t>
            </a:r>
          </a:p>
        </p:txBody>
      </p:sp>
      <p:sp>
        <p:nvSpPr>
          <p:cNvPr id="3" name="Subtitle 2">
            <a:extLst>
              <a:ext uri="{FF2B5EF4-FFF2-40B4-BE49-F238E27FC236}">
                <a16:creationId xmlns:a16="http://schemas.microsoft.com/office/drawing/2014/main" id="{F384799E-1B4B-6483-B68E-F3B7368862DD}"/>
              </a:ext>
            </a:extLst>
          </p:cNvPr>
          <p:cNvSpPr>
            <a:spLocks noGrp="1"/>
          </p:cNvSpPr>
          <p:nvPr>
            <p:ph type="subTitle" idx="1"/>
          </p:nvPr>
        </p:nvSpPr>
        <p:spPr/>
        <p:txBody>
          <a:bodyPr/>
          <a:lstStyle/>
          <a:p>
            <a:r>
              <a:rPr lang="en-US" dirty="0"/>
              <a:t>Draw Requests are initiated by “Employee” users to request payment for a project.</a:t>
            </a:r>
          </a:p>
        </p:txBody>
      </p:sp>
    </p:spTree>
    <p:extLst>
      <p:ext uri="{BB962C8B-B14F-4D97-AF65-F5344CB8AC3E}">
        <p14:creationId xmlns:p14="http://schemas.microsoft.com/office/powerpoint/2010/main" val="2993577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7C6BD-B804-D908-B746-B9437660DB9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DF636D2-6A95-9C51-F15F-08423F222223}"/>
              </a:ext>
            </a:extLst>
          </p:cNvPr>
          <p:cNvSpPr>
            <a:spLocks noGrp="1"/>
          </p:cNvSpPr>
          <p:nvPr>
            <p:ph sz="half" idx="1"/>
          </p:nvPr>
        </p:nvSpPr>
        <p:spPr>
          <a:xfrm>
            <a:off x="216798" y="802824"/>
            <a:ext cx="3978242" cy="5857229"/>
          </a:xfrm>
        </p:spPr>
        <p:txBody>
          <a:bodyPr>
            <a:normAutofit/>
          </a:bodyPr>
          <a:lstStyle/>
          <a:p>
            <a:pPr marL="0" indent="0">
              <a:buNone/>
            </a:pPr>
            <a:r>
              <a:rPr lang="en-US" sz="1600" dirty="0"/>
              <a:t>Employees submit a draw request by clicking “New Draw Request” under the Draw Requests tab in the Project Profile.</a:t>
            </a:r>
          </a:p>
          <a:p>
            <a:r>
              <a:rPr lang="en-US" sz="1600" dirty="0"/>
              <a:t>Most information is pre-populated:</a:t>
            </a:r>
          </a:p>
          <a:p>
            <a:pPr lvl="1"/>
            <a:r>
              <a:rPr lang="en-US" sz="1400" dirty="0"/>
              <a:t>Draw Request Date </a:t>
            </a:r>
          </a:p>
          <a:p>
            <a:pPr lvl="1"/>
            <a:r>
              <a:rPr lang="en-US" sz="1400" dirty="0"/>
              <a:t>SBOF Project Number</a:t>
            </a:r>
          </a:p>
          <a:p>
            <a:pPr lvl="1"/>
            <a:r>
              <a:rPr lang="en-US" sz="1400" dirty="0"/>
              <a:t>Draw Cycle Date</a:t>
            </a:r>
          </a:p>
          <a:p>
            <a:pPr lvl="2"/>
            <a:r>
              <a:rPr lang="en-US" sz="1100" dirty="0"/>
              <a:t>Employees may modify the Draw Cycle Date to one previous or one future draw cycle to accommodate holidays or other reasons approved by BOF.</a:t>
            </a:r>
          </a:p>
          <a:p>
            <a:pPr lvl="1"/>
            <a:r>
              <a:rPr lang="en-US" sz="1400" dirty="0"/>
              <a:t>Draw Request Type Section</a:t>
            </a:r>
          </a:p>
          <a:p>
            <a:pPr lvl="1"/>
            <a:r>
              <a:rPr lang="en-US" sz="1400" dirty="0"/>
              <a:t>Requestor Information Section </a:t>
            </a:r>
          </a:p>
          <a:p>
            <a:pPr lvl="1"/>
            <a:r>
              <a:rPr lang="en-US" sz="1400" dirty="0"/>
              <a:t>Project Details Section</a:t>
            </a:r>
          </a:p>
          <a:p>
            <a:pPr lvl="1"/>
            <a:r>
              <a:rPr lang="en-US" sz="1400" dirty="0"/>
              <a:t>Payment Information Section</a:t>
            </a:r>
          </a:p>
          <a:p>
            <a:pPr lvl="2"/>
            <a:r>
              <a:rPr lang="en-US" sz="1100" dirty="0"/>
              <a:t>Some projects may be missing information in this section. If so, Employees will be prompted to fill in the fields.</a:t>
            </a:r>
          </a:p>
          <a:p>
            <a:r>
              <a:rPr lang="en-US" sz="1600" dirty="0"/>
              <a:t>Employee is required to populate the following fields:</a:t>
            </a:r>
          </a:p>
          <a:p>
            <a:pPr lvl="1"/>
            <a:r>
              <a:rPr lang="en-US" sz="1400" dirty="0"/>
              <a:t>Draw Request Amount</a:t>
            </a:r>
          </a:p>
          <a:p>
            <a:pPr lvl="1"/>
            <a:r>
              <a:rPr lang="en-US" sz="1400" dirty="0"/>
              <a:t>Additional Documentation </a:t>
            </a:r>
          </a:p>
          <a:p>
            <a:r>
              <a:rPr lang="en-US" sz="1600" dirty="0"/>
              <a:t>Notes field is optional. </a:t>
            </a:r>
          </a:p>
          <a:p>
            <a:pPr lvl="1"/>
            <a:endParaRPr lang="en-US" sz="1400" dirty="0"/>
          </a:p>
          <a:p>
            <a:pPr marL="457200" lvl="1" indent="0">
              <a:buNone/>
            </a:pPr>
            <a:endParaRPr lang="en-US" sz="1400" dirty="0"/>
          </a:p>
        </p:txBody>
      </p:sp>
      <p:sp>
        <p:nvSpPr>
          <p:cNvPr id="2" name="Content Placeholder 4">
            <a:extLst>
              <a:ext uri="{FF2B5EF4-FFF2-40B4-BE49-F238E27FC236}">
                <a16:creationId xmlns:a16="http://schemas.microsoft.com/office/drawing/2014/main" id="{8AA8EF44-CE8B-A0A3-D26A-FD2777D0C9D7}"/>
              </a:ext>
            </a:extLst>
          </p:cNvPr>
          <p:cNvSpPr txBox="1">
            <a:spLocks/>
          </p:cNvSpPr>
          <p:nvPr/>
        </p:nvSpPr>
        <p:spPr>
          <a:xfrm>
            <a:off x="3962502" y="6336149"/>
            <a:ext cx="4266996" cy="521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EMPLOYEE VIEW</a:t>
            </a:r>
          </a:p>
          <a:p>
            <a:pPr marL="0" indent="0" algn="ctr">
              <a:buFont typeface="Arial" panose="020B0604020202020204" pitchFamily="34" charset="0"/>
              <a:buNone/>
            </a:pPr>
            <a:endParaRPr lang="en-US" dirty="0">
              <a:solidFill>
                <a:schemeClr val="bg1"/>
              </a:solidFill>
            </a:endParaRPr>
          </a:p>
          <a:p>
            <a:pPr marL="514350" indent="-514350" algn="ctr">
              <a:buFont typeface="+mj-lt"/>
              <a:buAutoNum type="arabicPeriod"/>
            </a:pPr>
            <a:endParaRPr lang="en-US" dirty="0">
              <a:solidFill>
                <a:schemeClr val="bg1"/>
              </a:solidFill>
            </a:endParaRPr>
          </a:p>
        </p:txBody>
      </p:sp>
      <p:sp>
        <p:nvSpPr>
          <p:cNvPr id="4" name="TextBox 3">
            <a:extLst>
              <a:ext uri="{FF2B5EF4-FFF2-40B4-BE49-F238E27FC236}">
                <a16:creationId xmlns:a16="http://schemas.microsoft.com/office/drawing/2014/main" id="{35789A0D-E85B-82B0-9618-B357B215DD83}"/>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pic>
        <p:nvPicPr>
          <p:cNvPr id="6" name="Picture 5">
            <a:extLst>
              <a:ext uri="{FF2B5EF4-FFF2-40B4-BE49-F238E27FC236}">
                <a16:creationId xmlns:a16="http://schemas.microsoft.com/office/drawing/2014/main" id="{AB3C1FC7-F5C8-D6F8-4EEA-317B6539F6C5}"/>
              </a:ext>
            </a:extLst>
          </p:cNvPr>
          <p:cNvPicPr>
            <a:picLocks noChangeAspect="1"/>
          </p:cNvPicPr>
          <p:nvPr/>
        </p:nvPicPr>
        <p:blipFill>
          <a:blip r:embed="rId2"/>
          <a:stretch>
            <a:fillRect/>
          </a:stretch>
        </p:blipFill>
        <p:spPr>
          <a:xfrm>
            <a:off x="4270499" y="1107623"/>
            <a:ext cx="7610436" cy="4524220"/>
          </a:xfrm>
          <a:prstGeom prst="rect">
            <a:avLst/>
          </a:prstGeom>
          <a:ln>
            <a:solidFill>
              <a:srgbClr val="2A9B8D"/>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8417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9BD11-1C65-2564-3CED-2452AE79943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0B56C84-4CBA-A664-C893-824CC9B7FF4E}"/>
              </a:ext>
            </a:extLst>
          </p:cNvPr>
          <p:cNvPicPr>
            <a:picLocks noChangeAspect="1"/>
          </p:cNvPicPr>
          <p:nvPr/>
        </p:nvPicPr>
        <p:blipFill>
          <a:blip r:embed="rId2"/>
          <a:srcRect t="18544"/>
          <a:stretch/>
        </p:blipFill>
        <p:spPr>
          <a:xfrm>
            <a:off x="3813171" y="1636202"/>
            <a:ext cx="8044393" cy="2209800"/>
          </a:xfrm>
          <a:prstGeom prst="rect">
            <a:avLst/>
          </a:prstGeom>
          <a:solidFill>
            <a:srgbClr val="2A9B8D"/>
          </a:solidFill>
          <a:ln>
            <a:solidFill>
              <a:srgbClr val="2A9B8D"/>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E96B4C1B-6DAC-B66C-DB2E-78544AA2E4D2}"/>
              </a:ext>
            </a:extLst>
          </p:cNvPr>
          <p:cNvSpPr>
            <a:spLocks noGrp="1"/>
          </p:cNvSpPr>
          <p:nvPr>
            <p:ph sz="half" idx="1"/>
          </p:nvPr>
        </p:nvSpPr>
        <p:spPr>
          <a:xfrm>
            <a:off x="567780" y="1557867"/>
            <a:ext cx="2962242" cy="4705973"/>
          </a:xfrm>
        </p:spPr>
        <p:txBody>
          <a:bodyPr>
            <a:normAutofit/>
          </a:bodyPr>
          <a:lstStyle/>
          <a:p>
            <a:pPr marL="0" indent="0">
              <a:buNone/>
            </a:pPr>
            <a:r>
              <a:rPr lang="en-US" sz="2000" dirty="0"/>
              <a:t>Once the Employee submits a new draw request, an email is sent to Signer and it will appear in their queue for signature.</a:t>
            </a:r>
          </a:p>
          <a:p>
            <a:pPr marL="0" indent="0">
              <a:buNone/>
            </a:pPr>
            <a:endParaRPr lang="en-US" sz="2000" dirty="0"/>
          </a:p>
          <a:p>
            <a:pPr marL="0" indent="0">
              <a:buNone/>
            </a:pPr>
            <a:r>
              <a:rPr lang="en-US" sz="2000" dirty="0"/>
              <a:t>The Status updates to “Awaiting Signature.”</a:t>
            </a:r>
          </a:p>
          <a:p>
            <a:pPr lvl="1"/>
            <a:endParaRPr lang="en-US" sz="1800" dirty="0"/>
          </a:p>
          <a:p>
            <a:endParaRPr lang="en-US" sz="2000" dirty="0"/>
          </a:p>
          <a:p>
            <a:pPr marL="514350" indent="-514350">
              <a:buFont typeface="+mj-lt"/>
              <a:buAutoNum type="arabicPeriod"/>
            </a:pPr>
            <a:endParaRPr lang="en-US" dirty="0"/>
          </a:p>
        </p:txBody>
      </p:sp>
      <p:sp>
        <p:nvSpPr>
          <p:cNvPr id="2" name="Content Placeholder 4">
            <a:extLst>
              <a:ext uri="{FF2B5EF4-FFF2-40B4-BE49-F238E27FC236}">
                <a16:creationId xmlns:a16="http://schemas.microsoft.com/office/drawing/2014/main" id="{1283EB32-2BBC-D841-D54C-259CCC201038}"/>
              </a:ext>
            </a:extLst>
          </p:cNvPr>
          <p:cNvSpPr txBox="1">
            <a:spLocks/>
          </p:cNvSpPr>
          <p:nvPr/>
        </p:nvSpPr>
        <p:spPr>
          <a:xfrm>
            <a:off x="3962502" y="6336149"/>
            <a:ext cx="4266996" cy="521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EMPLOYEE VIEW</a:t>
            </a:r>
          </a:p>
          <a:p>
            <a:pPr marL="0" indent="0" algn="ctr">
              <a:buFont typeface="Arial" panose="020B0604020202020204" pitchFamily="34" charset="0"/>
              <a:buNone/>
            </a:pPr>
            <a:endParaRPr lang="en-US" dirty="0">
              <a:solidFill>
                <a:schemeClr val="bg1"/>
              </a:solidFill>
            </a:endParaRPr>
          </a:p>
          <a:p>
            <a:pPr marL="514350" indent="-514350" algn="ctr">
              <a:buFont typeface="+mj-lt"/>
              <a:buAutoNum type="arabicPeriod"/>
            </a:pPr>
            <a:endParaRPr lang="en-US" dirty="0">
              <a:solidFill>
                <a:schemeClr val="bg1"/>
              </a:solidFill>
            </a:endParaRPr>
          </a:p>
        </p:txBody>
      </p:sp>
      <p:sp>
        <p:nvSpPr>
          <p:cNvPr id="6" name="TextBox 5">
            <a:extLst>
              <a:ext uri="{FF2B5EF4-FFF2-40B4-BE49-F238E27FC236}">
                <a16:creationId xmlns:a16="http://schemas.microsoft.com/office/drawing/2014/main" id="{EE1CB488-B666-36AE-1881-19D1615A7E4C}"/>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cxnSp>
        <p:nvCxnSpPr>
          <p:cNvPr id="10" name="Connector: Elbow 9">
            <a:extLst>
              <a:ext uri="{FF2B5EF4-FFF2-40B4-BE49-F238E27FC236}">
                <a16:creationId xmlns:a16="http://schemas.microsoft.com/office/drawing/2014/main" id="{FBFFB066-F1B5-03A1-0550-E8AA3A6E5F80}"/>
              </a:ext>
            </a:extLst>
          </p:cNvPr>
          <p:cNvCxnSpPr>
            <a:cxnSpLocks/>
          </p:cNvCxnSpPr>
          <p:nvPr/>
        </p:nvCxnSpPr>
        <p:spPr>
          <a:xfrm flipV="1">
            <a:off x="3049787" y="3539067"/>
            <a:ext cx="7008613" cy="617398"/>
          </a:xfrm>
          <a:prstGeom prst="bentConnector3">
            <a:avLst>
              <a:gd name="adj1" fmla="val 100254"/>
            </a:avLst>
          </a:prstGeom>
          <a:ln w="762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892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90391-ED45-F56F-0CD4-C613F1F9EDE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6CC40B1-02FE-2718-D188-5E956F66B6ED}"/>
              </a:ext>
            </a:extLst>
          </p:cNvPr>
          <p:cNvPicPr>
            <a:picLocks noChangeAspect="1"/>
          </p:cNvPicPr>
          <p:nvPr/>
        </p:nvPicPr>
        <p:blipFill>
          <a:blip r:embed="rId2"/>
          <a:stretch>
            <a:fillRect/>
          </a:stretch>
        </p:blipFill>
        <p:spPr>
          <a:xfrm>
            <a:off x="3095594" y="1112256"/>
            <a:ext cx="8809043" cy="5043440"/>
          </a:xfrm>
          <a:prstGeom prst="rect">
            <a:avLst/>
          </a:prstGeom>
          <a:ln>
            <a:solidFill>
              <a:srgbClr val="2A9B8D"/>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26B03A8D-B813-CF75-602E-3FAD57894EB4}"/>
              </a:ext>
            </a:extLst>
          </p:cNvPr>
          <p:cNvSpPr>
            <a:spLocks noGrp="1"/>
          </p:cNvSpPr>
          <p:nvPr>
            <p:ph sz="half" idx="1"/>
          </p:nvPr>
        </p:nvSpPr>
        <p:spPr>
          <a:xfrm>
            <a:off x="348823" y="1112256"/>
            <a:ext cx="2746771" cy="5431374"/>
          </a:xfrm>
        </p:spPr>
        <p:txBody>
          <a:bodyPr>
            <a:normAutofit/>
          </a:bodyPr>
          <a:lstStyle/>
          <a:p>
            <a:pPr marL="0" indent="0">
              <a:buNone/>
            </a:pPr>
            <a:r>
              <a:rPr lang="en-US" sz="2000" dirty="0"/>
              <a:t>Signers log in and goes to “Draw Down Review” tab to sees a grid of Draw Requests for the agency. </a:t>
            </a:r>
          </a:p>
          <a:p>
            <a:pPr marL="0" indent="0">
              <a:buNone/>
            </a:pPr>
            <a:endParaRPr lang="en-US" sz="2000" dirty="0"/>
          </a:p>
          <a:p>
            <a:pPr marL="0" indent="0">
              <a:buNone/>
            </a:pPr>
            <a:r>
              <a:rPr lang="en-US" sz="2000" dirty="0"/>
              <a:t>The default view is set to view all requests with those “Awaiting Signature” at the top. Users can filter to other status to see certain requests.</a:t>
            </a:r>
          </a:p>
          <a:p>
            <a:pPr marL="0" indent="0">
              <a:buNone/>
            </a:pPr>
            <a:r>
              <a:rPr lang="en-US" sz="2000" dirty="0"/>
              <a:t>Signers will click “Review and Sign” to approve/deny a Draw Request.</a:t>
            </a:r>
          </a:p>
          <a:p>
            <a:pPr marL="0" indent="0">
              <a:buNone/>
            </a:pPr>
            <a:endParaRPr lang="en-US" dirty="0"/>
          </a:p>
          <a:p>
            <a:pPr marL="514350" indent="-514350">
              <a:buFont typeface="+mj-lt"/>
              <a:buAutoNum type="arabicPeriod"/>
            </a:pPr>
            <a:endParaRPr lang="en-US" dirty="0"/>
          </a:p>
        </p:txBody>
      </p:sp>
      <p:sp>
        <p:nvSpPr>
          <p:cNvPr id="2" name="Content Placeholder 4">
            <a:extLst>
              <a:ext uri="{FF2B5EF4-FFF2-40B4-BE49-F238E27FC236}">
                <a16:creationId xmlns:a16="http://schemas.microsoft.com/office/drawing/2014/main" id="{CE2FB4F1-F669-EE71-71F7-CA1A09237AC1}"/>
              </a:ext>
            </a:extLst>
          </p:cNvPr>
          <p:cNvSpPr txBox="1">
            <a:spLocks/>
          </p:cNvSpPr>
          <p:nvPr/>
        </p:nvSpPr>
        <p:spPr>
          <a:xfrm>
            <a:off x="3962502" y="6336149"/>
            <a:ext cx="4266996" cy="521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SIGNER VIEW</a:t>
            </a:r>
          </a:p>
          <a:p>
            <a:pPr marL="0" indent="0" algn="ctr">
              <a:buFont typeface="Arial" panose="020B0604020202020204" pitchFamily="34" charset="0"/>
              <a:buNone/>
            </a:pPr>
            <a:endParaRPr lang="en-US" dirty="0">
              <a:solidFill>
                <a:schemeClr val="bg1"/>
              </a:solidFill>
            </a:endParaRPr>
          </a:p>
          <a:p>
            <a:pPr marL="514350" indent="-514350" algn="ctr">
              <a:buFont typeface="+mj-lt"/>
              <a:buAutoNum type="arabicPeriod"/>
            </a:pPr>
            <a:endParaRPr lang="en-US" dirty="0">
              <a:solidFill>
                <a:schemeClr val="bg1"/>
              </a:solidFill>
            </a:endParaRPr>
          </a:p>
        </p:txBody>
      </p:sp>
      <p:sp>
        <p:nvSpPr>
          <p:cNvPr id="3" name="Oval 2">
            <a:extLst>
              <a:ext uri="{FF2B5EF4-FFF2-40B4-BE49-F238E27FC236}">
                <a16:creationId xmlns:a16="http://schemas.microsoft.com/office/drawing/2014/main" id="{A8928FA5-D726-6636-DE64-F51508325EA9}"/>
              </a:ext>
            </a:extLst>
          </p:cNvPr>
          <p:cNvSpPr/>
          <p:nvPr/>
        </p:nvSpPr>
        <p:spPr>
          <a:xfrm>
            <a:off x="4347829" y="1413933"/>
            <a:ext cx="1011568" cy="628072"/>
          </a:xfrm>
          <a:prstGeom prst="ellipse">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13E3A86-053D-DCFE-E095-34059DD968C3}"/>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cxnSp>
        <p:nvCxnSpPr>
          <p:cNvPr id="13" name="Connector: Elbow 12">
            <a:extLst>
              <a:ext uri="{FF2B5EF4-FFF2-40B4-BE49-F238E27FC236}">
                <a16:creationId xmlns:a16="http://schemas.microsoft.com/office/drawing/2014/main" id="{736FEFA3-F7E8-FE61-83E6-EA314BDB7DEA}"/>
              </a:ext>
            </a:extLst>
          </p:cNvPr>
          <p:cNvCxnSpPr>
            <a:cxnSpLocks/>
          </p:cNvCxnSpPr>
          <p:nvPr/>
        </p:nvCxnSpPr>
        <p:spPr>
          <a:xfrm>
            <a:off x="2878667" y="3183467"/>
            <a:ext cx="3691466" cy="450509"/>
          </a:xfrm>
          <a:prstGeom prst="bentConnector3">
            <a:avLst>
              <a:gd name="adj1" fmla="val 100000"/>
            </a:avLst>
          </a:prstGeom>
          <a:ln w="762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DD389FDE-2AEA-4E53-3020-37260A0E0FA1}"/>
              </a:ext>
            </a:extLst>
          </p:cNvPr>
          <p:cNvCxnSpPr>
            <a:cxnSpLocks/>
          </p:cNvCxnSpPr>
          <p:nvPr/>
        </p:nvCxnSpPr>
        <p:spPr>
          <a:xfrm flipV="1">
            <a:off x="1493708" y="4529667"/>
            <a:ext cx="10037892" cy="1544919"/>
          </a:xfrm>
          <a:prstGeom prst="bentConnector3">
            <a:avLst>
              <a:gd name="adj1" fmla="val 100102"/>
            </a:avLst>
          </a:prstGeom>
          <a:ln w="762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092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2206D-6EAB-F9BD-5737-9B84809993E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353A2AF-C112-5574-D32C-F172B8435F9E}"/>
              </a:ext>
            </a:extLst>
          </p:cNvPr>
          <p:cNvPicPr>
            <a:picLocks noChangeAspect="1"/>
          </p:cNvPicPr>
          <p:nvPr/>
        </p:nvPicPr>
        <p:blipFill>
          <a:blip r:embed="rId2"/>
          <a:stretch>
            <a:fillRect/>
          </a:stretch>
        </p:blipFill>
        <p:spPr>
          <a:xfrm>
            <a:off x="3139460" y="1007532"/>
            <a:ext cx="8702251" cy="5088467"/>
          </a:xfrm>
          <a:prstGeom prst="rect">
            <a:avLst/>
          </a:prstGeom>
          <a:ln>
            <a:solidFill>
              <a:srgbClr val="2A9B8D"/>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DBEAC8CA-CA55-94F7-6D4E-1E45E1398CEA}"/>
              </a:ext>
            </a:extLst>
          </p:cNvPr>
          <p:cNvSpPr>
            <a:spLocks noGrp="1"/>
          </p:cNvSpPr>
          <p:nvPr>
            <p:ph sz="half" idx="1"/>
          </p:nvPr>
        </p:nvSpPr>
        <p:spPr>
          <a:xfrm>
            <a:off x="269380" y="1007532"/>
            <a:ext cx="2905658" cy="4813432"/>
          </a:xfrm>
        </p:spPr>
        <p:txBody>
          <a:bodyPr>
            <a:normAutofit lnSpcReduction="10000"/>
          </a:bodyPr>
          <a:lstStyle/>
          <a:p>
            <a:pPr marL="0" indent="0">
              <a:buNone/>
            </a:pPr>
            <a:r>
              <a:rPr lang="en-US" sz="2000" dirty="0"/>
              <a:t>Signer can review the draw request and add comments.</a:t>
            </a:r>
          </a:p>
          <a:p>
            <a:pPr marL="0" indent="0">
              <a:buNone/>
            </a:pPr>
            <a:r>
              <a:rPr lang="en-US" sz="2000" dirty="0"/>
              <a:t>Signers are required to submit their signature and check box that they have reviewed the request. They may submit:</a:t>
            </a:r>
          </a:p>
          <a:p>
            <a:r>
              <a:rPr lang="en-US" sz="2000" dirty="0"/>
              <a:t>Submit Signature</a:t>
            </a:r>
          </a:p>
          <a:p>
            <a:pPr lvl="1"/>
            <a:r>
              <a:rPr lang="en-US" sz="1600" dirty="0"/>
              <a:t>Request is approved and submitted to BOF</a:t>
            </a:r>
          </a:p>
          <a:p>
            <a:r>
              <a:rPr lang="en-US" sz="2000" dirty="0"/>
              <a:t>Deny Signature </a:t>
            </a:r>
          </a:p>
          <a:p>
            <a:pPr lvl="1"/>
            <a:r>
              <a:rPr lang="en-US" sz="1600" dirty="0"/>
              <a:t>Request needs correction or is otherwise denied back to the Employee</a:t>
            </a:r>
          </a:p>
          <a:p>
            <a:pPr marL="0" indent="0">
              <a:buNone/>
            </a:pPr>
            <a:endParaRPr lang="en-US" sz="2000" dirty="0"/>
          </a:p>
          <a:p>
            <a:pPr marL="0" indent="0">
              <a:buNone/>
            </a:pPr>
            <a:endParaRPr lang="en-US" sz="2000" dirty="0"/>
          </a:p>
          <a:p>
            <a:pPr marL="514350" indent="-514350">
              <a:buFont typeface="+mj-lt"/>
              <a:buAutoNum type="arabicPeriod"/>
            </a:pPr>
            <a:endParaRPr lang="en-US" sz="2000" dirty="0"/>
          </a:p>
        </p:txBody>
      </p:sp>
      <p:sp>
        <p:nvSpPr>
          <p:cNvPr id="2" name="TextBox 1">
            <a:extLst>
              <a:ext uri="{FF2B5EF4-FFF2-40B4-BE49-F238E27FC236}">
                <a16:creationId xmlns:a16="http://schemas.microsoft.com/office/drawing/2014/main" id="{AD685B7B-A7F5-7884-CCAA-E2E4DECC2E02}"/>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
        <p:nvSpPr>
          <p:cNvPr id="11" name="Content Placeholder 4">
            <a:extLst>
              <a:ext uri="{FF2B5EF4-FFF2-40B4-BE49-F238E27FC236}">
                <a16:creationId xmlns:a16="http://schemas.microsoft.com/office/drawing/2014/main" id="{7B0C75FD-7209-6942-6711-01F6DB4432EC}"/>
              </a:ext>
            </a:extLst>
          </p:cNvPr>
          <p:cNvSpPr txBox="1">
            <a:spLocks/>
          </p:cNvSpPr>
          <p:nvPr/>
        </p:nvSpPr>
        <p:spPr>
          <a:xfrm>
            <a:off x="3962502" y="6336149"/>
            <a:ext cx="4266996" cy="521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SIGNER VIEW</a:t>
            </a:r>
          </a:p>
          <a:p>
            <a:pPr marL="0" indent="0" algn="ctr">
              <a:buFont typeface="Arial" panose="020B0604020202020204" pitchFamily="34" charset="0"/>
              <a:buNone/>
            </a:pPr>
            <a:endParaRPr lang="en-US" dirty="0">
              <a:solidFill>
                <a:schemeClr val="bg1"/>
              </a:solidFill>
            </a:endParaRPr>
          </a:p>
          <a:p>
            <a:pPr marL="514350" indent="-514350" algn="ctr">
              <a:buFont typeface="+mj-lt"/>
              <a:buAutoNum type="arabicPeriod"/>
            </a:pPr>
            <a:endParaRPr lang="en-US" dirty="0">
              <a:solidFill>
                <a:schemeClr val="bg1"/>
              </a:solidFill>
            </a:endParaRPr>
          </a:p>
        </p:txBody>
      </p:sp>
      <p:sp>
        <p:nvSpPr>
          <p:cNvPr id="12" name="Oval 11">
            <a:extLst>
              <a:ext uri="{FF2B5EF4-FFF2-40B4-BE49-F238E27FC236}">
                <a16:creationId xmlns:a16="http://schemas.microsoft.com/office/drawing/2014/main" id="{0A318509-4890-DAAD-7DE8-7C7218C76427}"/>
              </a:ext>
            </a:extLst>
          </p:cNvPr>
          <p:cNvSpPr/>
          <p:nvPr/>
        </p:nvSpPr>
        <p:spPr>
          <a:xfrm>
            <a:off x="7294232" y="5523346"/>
            <a:ext cx="2080680" cy="604213"/>
          </a:xfrm>
          <a:prstGeom prst="ellipse">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22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2E53A-0B2F-E3D4-3EF2-DCC2A86700F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D402AC6-58D0-B23B-3CDE-ED2D984B9350}"/>
              </a:ext>
            </a:extLst>
          </p:cNvPr>
          <p:cNvPicPr>
            <a:picLocks noChangeAspect="1"/>
          </p:cNvPicPr>
          <p:nvPr/>
        </p:nvPicPr>
        <p:blipFill>
          <a:blip r:embed="rId2"/>
          <a:stretch>
            <a:fillRect/>
          </a:stretch>
        </p:blipFill>
        <p:spPr>
          <a:xfrm>
            <a:off x="4347832" y="1193800"/>
            <a:ext cx="7282997" cy="3220804"/>
          </a:xfrm>
          <a:prstGeom prst="rect">
            <a:avLst/>
          </a:prstGeom>
          <a:ln>
            <a:solidFill>
              <a:srgbClr val="2A9B8D"/>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4940FDDB-4634-A4D0-B637-45E8AFED9AD4}"/>
              </a:ext>
            </a:extLst>
          </p:cNvPr>
          <p:cNvSpPr>
            <a:spLocks noGrp="1"/>
          </p:cNvSpPr>
          <p:nvPr>
            <p:ph sz="half" idx="1"/>
          </p:nvPr>
        </p:nvSpPr>
        <p:spPr>
          <a:xfrm>
            <a:off x="355599" y="1193800"/>
            <a:ext cx="3742267" cy="4699000"/>
          </a:xfrm>
        </p:spPr>
        <p:txBody>
          <a:bodyPr>
            <a:normAutofit fontScale="55000" lnSpcReduction="20000"/>
          </a:bodyPr>
          <a:lstStyle/>
          <a:p>
            <a:pPr marL="0" indent="0">
              <a:buNone/>
            </a:pPr>
            <a:r>
              <a:rPr lang="en-US" dirty="0"/>
              <a:t>Employees and Signers can visit the “Draw Down Review” tab and filter the status of all Draw Requests.</a:t>
            </a:r>
          </a:p>
          <a:p>
            <a:pPr marL="0" indent="0">
              <a:buNone/>
            </a:pPr>
            <a:r>
              <a:rPr lang="en-US" sz="2700" dirty="0"/>
              <a:t>“Status” reflects DFA Bond Tracking Draw Request process:</a:t>
            </a:r>
          </a:p>
          <a:p>
            <a:pPr marL="514350" indent="-514350">
              <a:buFont typeface="+mj-lt"/>
              <a:buAutoNum type="arabicPeriod"/>
            </a:pPr>
            <a:r>
              <a:rPr lang="en-US" sz="2700" dirty="0"/>
              <a:t>Awaiting Signature: Draw Requests has been initiated by the Employee and is awaiting signature by the agency’s Signer.</a:t>
            </a:r>
          </a:p>
          <a:p>
            <a:pPr marL="514350" indent="-514350">
              <a:buFont typeface="+mj-lt"/>
              <a:buAutoNum type="arabicPeriod"/>
            </a:pPr>
            <a:r>
              <a:rPr lang="en-US" sz="2700" dirty="0"/>
              <a:t>Requested: Draw Requests has been approved by the Signer and submitted to BOF for review.</a:t>
            </a:r>
          </a:p>
          <a:p>
            <a:pPr marL="514350" indent="-514350">
              <a:buFont typeface="+mj-lt"/>
              <a:buAutoNum type="arabicPeriod"/>
            </a:pPr>
            <a:r>
              <a:rPr lang="en-US" sz="2700" dirty="0"/>
              <a:t>Approved: Draw Requests has been approved by BOF.</a:t>
            </a:r>
          </a:p>
          <a:p>
            <a:pPr marL="514350" indent="-514350">
              <a:buFont typeface="+mj-lt"/>
              <a:buAutoNum type="arabicPeriod"/>
            </a:pPr>
            <a:r>
              <a:rPr lang="en-US" sz="2700" dirty="0"/>
              <a:t>Paid: Draw Requests has been paid and has been entered in SHARE.</a:t>
            </a:r>
          </a:p>
          <a:p>
            <a:pPr marL="514350" indent="-514350">
              <a:buFont typeface="+mj-lt"/>
              <a:buAutoNum type="arabicPeriod"/>
            </a:pPr>
            <a:r>
              <a:rPr lang="en-US" sz="2700" dirty="0"/>
              <a:t>Denied: Draw Requests was denied. In this status, agency “Employee” roles may resubmit. Please see notes from BOF and make corrections before resubmitting.</a:t>
            </a:r>
          </a:p>
          <a:p>
            <a:pPr marL="0" indent="0">
              <a:buNone/>
            </a:pPr>
            <a:endParaRPr lang="en-US" sz="2700" dirty="0"/>
          </a:p>
          <a:p>
            <a:pPr marL="0" indent="0">
              <a:buNone/>
            </a:pPr>
            <a:endParaRPr lang="en-US" dirty="0"/>
          </a:p>
          <a:p>
            <a:pPr marL="514350" indent="-514350">
              <a:buFont typeface="+mj-lt"/>
              <a:buAutoNum type="arabicPeriod"/>
            </a:pPr>
            <a:endParaRPr lang="en-US" dirty="0"/>
          </a:p>
        </p:txBody>
      </p:sp>
      <p:sp>
        <p:nvSpPr>
          <p:cNvPr id="2" name="TextBox 1">
            <a:extLst>
              <a:ext uri="{FF2B5EF4-FFF2-40B4-BE49-F238E27FC236}">
                <a16:creationId xmlns:a16="http://schemas.microsoft.com/office/drawing/2014/main" id="{F497BAA3-33FC-2EF4-DCC8-D9391056DEE7}"/>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
        <p:nvSpPr>
          <p:cNvPr id="3" name="Content Placeholder 4">
            <a:extLst>
              <a:ext uri="{FF2B5EF4-FFF2-40B4-BE49-F238E27FC236}">
                <a16:creationId xmlns:a16="http://schemas.microsoft.com/office/drawing/2014/main" id="{93A080DD-950A-2A1D-E24D-B5EB76F7916A}"/>
              </a:ext>
            </a:extLst>
          </p:cNvPr>
          <p:cNvSpPr txBox="1">
            <a:spLocks/>
          </p:cNvSpPr>
          <p:nvPr/>
        </p:nvSpPr>
        <p:spPr>
          <a:xfrm>
            <a:off x="3962502" y="6434667"/>
            <a:ext cx="4266996" cy="42333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EMPLOYEE VIEW (same for Signer)</a:t>
            </a:r>
          </a:p>
          <a:p>
            <a:pPr marL="0" indent="0" algn="ctr">
              <a:buFont typeface="Arial" panose="020B0604020202020204" pitchFamily="34" charset="0"/>
              <a:buNone/>
            </a:pPr>
            <a:endParaRPr lang="en-US" dirty="0">
              <a:solidFill>
                <a:schemeClr val="bg1"/>
              </a:solidFill>
            </a:endParaRPr>
          </a:p>
          <a:p>
            <a:pPr marL="514350" indent="-514350" algn="ctr">
              <a:buFont typeface="+mj-lt"/>
              <a:buAutoNum type="arabicPeriod"/>
            </a:pPr>
            <a:endParaRPr lang="en-US" dirty="0">
              <a:solidFill>
                <a:schemeClr val="bg1"/>
              </a:solidFill>
            </a:endParaRPr>
          </a:p>
        </p:txBody>
      </p:sp>
      <p:sp>
        <p:nvSpPr>
          <p:cNvPr id="9" name="Oval 8">
            <a:extLst>
              <a:ext uri="{FF2B5EF4-FFF2-40B4-BE49-F238E27FC236}">
                <a16:creationId xmlns:a16="http://schemas.microsoft.com/office/drawing/2014/main" id="{23E0D347-620A-E21B-459E-78F746749CC4}"/>
              </a:ext>
            </a:extLst>
          </p:cNvPr>
          <p:cNvSpPr/>
          <p:nvPr/>
        </p:nvSpPr>
        <p:spPr>
          <a:xfrm>
            <a:off x="5338429" y="1481667"/>
            <a:ext cx="909971" cy="534938"/>
          </a:xfrm>
          <a:prstGeom prst="ellipse">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8404F9-1D95-AD87-AF7A-61B5390A3AD5}"/>
              </a:ext>
            </a:extLst>
          </p:cNvPr>
          <p:cNvSpPr txBox="1"/>
          <p:nvPr/>
        </p:nvSpPr>
        <p:spPr>
          <a:xfrm>
            <a:off x="355599" y="5431135"/>
            <a:ext cx="11218333" cy="646331"/>
          </a:xfrm>
          <a:prstGeom prst="rect">
            <a:avLst/>
          </a:prstGeom>
          <a:noFill/>
        </p:spPr>
        <p:txBody>
          <a:bodyPr wrap="square" rtlCol="0">
            <a:spAutoFit/>
          </a:bodyPr>
          <a:lstStyle/>
          <a:p>
            <a:r>
              <a:rPr lang="en-US" sz="1800" dirty="0"/>
              <a:t>Employees may delete a request if the status is “Awaiting Signature” or “Denied”. </a:t>
            </a:r>
            <a:r>
              <a:rPr lang="en-US" i="1" dirty="0"/>
              <a:t>This action can be taken in the Project Profile. </a:t>
            </a:r>
            <a:r>
              <a:rPr lang="en-US" sz="1800" dirty="0"/>
              <a:t>If you need assistance at another time, please reach out directly to the BOF. </a:t>
            </a:r>
            <a:endParaRPr lang="en-US" dirty="0"/>
          </a:p>
        </p:txBody>
      </p:sp>
    </p:spTree>
    <p:extLst>
      <p:ext uri="{BB962C8B-B14F-4D97-AF65-F5344CB8AC3E}">
        <p14:creationId xmlns:p14="http://schemas.microsoft.com/office/powerpoint/2010/main" val="148560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29241-32CC-F33E-4633-8D9344AB48B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EAD00C4-332A-349A-A367-205F1641AF1D}"/>
              </a:ext>
            </a:extLst>
          </p:cNvPr>
          <p:cNvPicPr>
            <a:picLocks noChangeAspect="1"/>
          </p:cNvPicPr>
          <p:nvPr/>
        </p:nvPicPr>
        <p:blipFill>
          <a:blip r:embed="rId2"/>
          <a:srcRect t="7771" b="7771"/>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5EE9C57-A8A6-5E6C-36E9-E2129D37E35E}"/>
              </a:ext>
            </a:extLst>
          </p:cNvPr>
          <p:cNvSpPr/>
          <p:nvPr/>
        </p:nvSpPr>
        <p:spPr>
          <a:xfrm>
            <a:off x="0" y="0"/>
            <a:ext cx="12192000" cy="6843996"/>
          </a:xfrm>
          <a:prstGeom prst="rect">
            <a:avLst/>
          </a:prstGeom>
          <a:solidFill>
            <a:schemeClr val="accent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0" rIns="914400" rtlCol="0" anchor="ctr"/>
          <a:lstStyle/>
          <a:p>
            <a:pPr algn="ctr"/>
            <a:r>
              <a:rPr lang="en-US" sz="7200" b="1" dirty="0">
                <a:latin typeface="Aptos ExtraBold" panose="020B0004020202020204" pitchFamily="34" charset="0"/>
              </a:rPr>
              <a:t>Questions?</a:t>
            </a:r>
          </a:p>
          <a:p>
            <a:pPr algn="ctr"/>
            <a:r>
              <a:rPr lang="en-US" sz="2800" b="1" i="1" dirty="0">
                <a:solidFill>
                  <a:schemeClr val="bg1"/>
                </a:solidFill>
                <a:latin typeface="Aptos ExtraBold" panose="020B0004020202020204" pitchFamily="34" charset="0"/>
                <a:hlinkClick r:id="rId3">
                  <a:extLst>
                    <a:ext uri="{A12FA001-AC4F-418D-AE19-62706E023703}">
                      <ahyp:hlinkClr xmlns:ahyp="http://schemas.microsoft.com/office/drawing/2018/hyperlinkcolor" val="tx"/>
                    </a:ext>
                  </a:extLst>
                </a:hlinkClick>
              </a:rPr>
              <a:t>support@rtsolutions.com</a:t>
            </a:r>
            <a:r>
              <a:rPr lang="en-US" sz="2800" b="1" i="1" dirty="0">
                <a:solidFill>
                  <a:schemeClr val="bg1"/>
                </a:solidFill>
                <a:latin typeface="Aptos ExtraBold" panose="020B0004020202020204" pitchFamily="34" charset="0"/>
              </a:rPr>
              <a:t> </a:t>
            </a:r>
          </a:p>
        </p:txBody>
      </p:sp>
      <p:sp>
        <p:nvSpPr>
          <p:cNvPr id="11" name="Rectangle 10">
            <a:extLst>
              <a:ext uri="{FF2B5EF4-FFF2-40B4-BE49-F238E27FC236}">
                <a16:creationId xmlns:a16="http://schemas.microsoft.com/office/drawing/2014/main" id="{4083258D-71F6-D9FE-E269-FEF7F379793C}"/>
              </a:ext>
            </a:extLst>
          </p:cNvPr>
          <p:cNvSpPr/>
          <p:nvPr/>
        </p:nvSpPr>
        <p:spPr>
          <a:xfrm>
            <a:off x="0" y="7002"/>
            <a:ext cx="1700981" cy="789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270299C0-F537-8F45-0C02-B1C29CA8A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68" y="275303"/>
            <a:ext cx="1247745" cy="26826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C2A9778-06F3-B0A6-389F-2759225813C5}"/>
              </a:ext>
            </a:extLst>
          </p:cNvPr>
          <p:cNvSpPr>
            <a:spLocks noGrp="1"/>
          </p:cNvSpPr>
          <p:nvPr>
            <p:ph type="sldNum" sz="quarter" idx="12"/>
          </p:nvPr>
        </p:nvSpPr>
        <p:spPr/>
        <p:txBody>
          <a:bodyPr/>
          <a:lstStyle/>
          <a:p>
            <a:fld id="{20BC3326-CFC9-C543-BEA8-0D432DAE7D06}" type="slidenum">
              <a:rPr lang="en-US" smtClean="0"/>
              <a:t>17</a:t>
            </a:fld>
            <a:endParaRPr lang="en-US"/>
          </a:p>
        </p:txBody>
      </p:sp>
    </p:spTree>
    <p:extLst>
      <p:ext uri="{BB962C8B-B14F-4D97-AF65-F5344CB8AC3E}">
        <p14:creationId xmlns:p14="http://schemas.microsoft.com/office/powerpoint/2010/main" val="3234128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ACCD9-BF71-F786-E802-2FC88B9F9D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D6E52F6-7C48-D4A9-7AA4-2651260FC1E2}"/>
              </a:ext>
            </a:extLst>
          </p:cNvPr>
          <p:cNvPicPr>
            <a:picLocks noChangeAspect="1"/>
          </p:cNvPicPr>
          <p:nvPr/>
        </p:nvPicPr>
        <p:blipFill>
          <a:blip r:embed="rId2"/>
          <a:srcRect t="7771" b="7771"/>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B2E857F-7184-67F1-400A-0ED95BB92E57}"/>
              </a:ext>
            </a:extLst>
          </p:cNvPr>
          <p:cNvSpPr/>
          <p:nvPr/>
        </p:nvSpPr>
        <p:spPr>
          <a:xfrm>
            <a:off x="0" y="0"/>
            <a:ext cx="12192000" cy="6843996"/>
          </a:xfrm>
          <a:prstGeom prst="rect">
            <a:avLst/>
          </a:prstGeom>
          <a:solidFill>
            <a:schemeClr val="accent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0" rIns="914400" rtlCol="0" anchor="ctr"/>
          <a:lstStyle/>
          <a:p>
            <a:pPr algn="ctr"/>
            <a:r>
              <a:rPr lang="en-US" sz="2000" dirty="0"/>
              <a:t>New Mexico Board of Finance has the opportunity to modernize its Bond Tracking System by providing a comprehensive solution designed to manage and oversee the financial activities related to  projects funded by bonds. By embracing a centralized solution to dated processes, New Mexico can streamline processing transactions, draw requests, and loading each appropriation by bond series to maintain a clear and organized financial  overview.   </a:t>
            </a:r>
          </a:p>
          <a:p>
            <a:pPr algn="ctr"/>
            <a:endParaRPr lang="en-US" sz="2000" dirty="0"/>
          </a:p>
        </p:txBody>
      </p:sp>
      <p:sp>
        <p:nvSpPr>
          <p:cNvPr id="11" name="Rectangle 10">
            <a:extLst>
              <a:ext uri="{FF2B5EF4-FFF2-40B4-BE49-F238E27FC236}">
                <a16:creationId xmlns:a16="http://schemas.microsoft.com/office/drawing/2014/main" id="{2D2BE56E-4948-CB4A-35BA-BB0C5B3AA7AE}"/>
              </a:ext>
            </a:extLst>
          </p:cNvPr>
          <p:cNvSpPr/>
          <p:nvPr/>
        </p:nvSpPr>
        <p:spPr>
          <a:xfrm>
            <a:off x="0" y="7002"/>
            <a:ext cx="1700981" cy="789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B70D98BA-14B8-57C5-D891-3E9515080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68" y="275303"/>
            <a:ext cx="1247745" cy="26826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5BCEE11-BEC7-B6D9-3DB8-4EC838EE0888}"/>
              </a:ext>
            </a:extLst>
          </p:cNvPr>
          <p:cNvSpPr>
            <a:spLocks noGrp="1"/>
          </p:cNvSpPr>
          <p:nvPr>
            <p:ph type="sldNum" sz="quarter" idx="12"/>
          </p:nvPr>
        </p:nvSpPr>
        <p:spPr/>
        <p:txBody>
          <a:bodyPr/>
          <a:lstStyle/>
          <a:p>
            <a:fld id="{20BC3326-CFC9-C543-BEA8-0D432DAE7D06}" type="slidenum">
              <a:rPr lang="en-US" smtClean="0">
                <a:solidFill>
                  <a:schemeClr val="bg1"/>
                </a:solidFill>
              </a:rPr>
              <a:t>2</a:t>
            </a:fld>
            <a:endParaRPr lang="en-US" dirty="0">
              <a:solidFill>
                <a:schemeClr val="bg1"/>
              </a:solidFill>
            </a:endParaRPr>
          </a:p>
        </p:txBody>
      </p:sp>
    </p:spTree>
    <p:extLst>
      <p:ext uri="{BB962C8B-B14F-4D97-AF65-F5344CB8AC3E}">
        <p14:creationId xmlns:p14="http://schemas.microsoft.com/office/powerpoint/2010/main" val="3384598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4930D-5DCD-A1C9-E3C5-127381E0F3F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E1125BE-19ED-77FD-3113-75D459B7F749}"/>
              </a:ext>
            </a:extLst>
          </p:cNvPr>
          <p:cNvSpPr/>
          <p:nvPr/>
        </p:nvSpPr>
        <p:spPr>
          <a:xfrm>
            <a:off x="11058748" y="1023632"/>
            <a:ext cx="190502" cy="485111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endParaRPr lang="en-US" sz="1400" dirty="0"/>
          </a:p>
        </p:txBody>
      </p:sp>
      <p:pic>
        <p:nvPicPr>
          <p:cNvPr id="3" name="Picture 2" descr="A yellow flower in a field&#10;&#10;Description automatically generated">
            <a:extLst>
              <a:ext uri="{FF2B5EF4-FFF2-40B4-BE49-F238E27FC236}">
                <a16:creationId xmlns:a16="http://schemas.microsoft.com/office/drawing/2014/main" id="{E183BCCC-E275-F0F6-F1AC-ED8DE088BC46}"/>
              </a:ext>
            </a:extLst>
          </p:cNvPr>
          <p:cNvPicPr>
            <a:picLocks noChangeAspect="1"/>
          </p:cNvPicPr>
          <p:nvPr/>
        </p:nvPicPr>
        <p:blipFill>
          <a:blip r:embed="rId3"/>
          <a:stretch>
            <a:fillRect/>
          </a:stretch>
        </p:blipFill>
        <p:spPr>
          <a:xfrm>
            <a:off x="0" y="-1"/>
            <a:ext cx="4572000" cy="6864743"/>
          </a:xfrm>
          <a:prstGeom prst="rect">
            <a:avLst/>
          </a:prstGeom>
        </p:spPr>
      </p:pic>
      <p:sp>
        <p:nvSpPr>
          <p:cNvPr id="7" name="Rectangle 6">
            <a:extLst>
              <a:ext uri="{FF2B5EF4-FFF2-40B4-BE49-F238E27FC236}">
                <a16:creationId xmlns:a16="http://schemas.microsoft.com/office/drawing/2014/main" id="{AA277295-F220-1314-E890-876CCCB02DCA}"/>
              </a:ext>
            </a:extLst>
          </p:cNvPr>
          <p:cNvSpPr/>
          <p:nvPr/>
        </p:nvSpPr>
        <p:spPr>
          <a:xfrm>
            <a:off x="1095150" y="822036"/>
            <a:ext cx="9963598" cy="52221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457200" tIns="457200" rIns="457200" bIns="457200" rtlCol="0" anchor="ctr"/>
          <a:lstStyle/>
          <a:p>
            <a:r>
              <a:rPr lang="en-US" sz="1400" dirty="0"/>
              <a:t>BOND TRACKING SYSTEM TRAINING</a:t>
            </a:r>
            <a:br>
              <a:rPr lang="en-US" sz="1400" dirty="0"/>
            </a:br>
            <a:r>
              <a:rPr lang="en-US" sz="2400" b="1" dirty="0">
                <a:latin typeface="Aptos ExtraBold" panose="020B0004020202020204" pitchFamily="34" charset="0"/>
              </a:rPr>
              <a:t>Today’s Agenda</a:t>
            </a:r>
          </a:p>
          <a:p>
            <a:endParaRPr lang="en-US" sz="2400" b="1" dirty="0">
              <a:latin typeface="Aptos ExtraBold" panose="020B0004020202020204" pitchFamily="34" charset="0"/>
            </a:endParaRPr>
          </a:p>
          <a:p>
            <a:endParaRPr lang="en-US" sz="300" b="1" dirty="0">
              <a:latin typeface="Aptos ExtraBold" panose="020B0004020202020204" pitchFamily="34" charset="0"/>
            </a:endParaRPr>
          </a:p>
          <a:p>
            <a:endParaRPr lang="en-US" sz="2400" b="1" dirty="0">
              <a:latin typeface="Aptos ExtraBold" panose="020B0004020202020204" pitchFamily="34" charset="0"/>
            </a:endParaRPr>
          </a:p>
          <a:p>
            <a:endParaRPr lang="en-US" sz="2400" b="1" dirty="0">
              <a:latin typeface="Aptos ExtraBold" panose="020B0004020202020204" pitchFamily="34" charset="0"/>
            </a:endParaRPr>
          </a:p>
          <a:p>
            <a:endParaRPr lang="en-US" sz="2400" b="1" dirty="0">
              <a:latin typeface="Aptos ExtraBold" panose="020B0004020202020204" pitchFamily="34" charset="0"/>
            </a:endParaRPr>
          </a:p>
          <a:p>
            <a:endParaRPr lang="en-US" sz="2400" b="1" dirty="0">
              <a:latin typeface="Aptos ExtraBold" panose="020B0004020202020204" pitchFamily="34" charset="0"/>
            </a:endParaRPr>
          </a:p>
          <a:p>
            <a:endParaRPr lang="en-US" sz="2400" b="1" dirty="0">
              <a:latin typeface="Aptos ExtraBold" panose="020B0004020202020204" pitchFamily="34" charset="0"/>
            </a:endParaRPr>
          </a:p>
          <a:p>
            <a:endParaRPr lang="en-US" sz="2400" b="1" dirty="0">
              <a:latin typeface="Aptos ExtraBold" panose="020B0004020202020204" pitchFamily="34" charset="0"/>
            </a:endParaRPr>
          </a:p>
          <a:p>
            <a:endParaRPr lang="en-US" sz="2400" b="1" dirty="0">
              <a:latin typeface="Aptos ExtraBold" panose="020B0004020202020204" pitchFamily="34" charset="0"/>
            </a:endParaRPr>
          </a:p>
          <a:p>
            <a:endParaRPr lang="en-US" sz="2400" dirty="0"/>
          </a:p>
          <a:p>
            <a:endParaRPr lang="en-US" dirty="0"/>
          </a:p>
          <a:p>
            <a:endParaRPr lang="en-US" dirty="0"/>
          </a:p>
        </p:txBody>
      </p:sp>
      <p:pic>
        <p:nvPicPr>
          <p:cNvPr id="21" name="Picture 2">
            <a:extLst>
              <a:ext uri="{FF2B5EF4-FFF2-40B4-BE49-F238E27FC236}">
                <a16:creationId xmlns:a16="http://schemas.microsoft.com/office/drawing/2014/main" id="{BE611212-EF1A-BDAE-4092-19C7780A5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1431" y="371305"/>
            <a:ext cx="1351396" cy="2905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CDA2AB2-60DB-15F7-D449-72809AB36492}"/>
              </a:ext>
            </a:extLst>
          </p:cNvPr>
          <p:cNvSpPr>
            <a:spLocks noGrp="1"/>
          </p:cNvSpPr>
          <p:nvPr>
            <p:ph type="sldNum" sz="quarter" idx="12"/>
          </p:nvPr>
        </p:nvSpPr>
        <p:spPr/>
        <p:txBody>
          <a:bodyPr/>
          <a:lstStyle/>
          <a:p>
            <a:fld id="{20BC3326-CFC9-C543-BEA8-0D432DAE7D06}" type="slidenum">
              <a:rPr lang="en-US" smtClean="0"/>
              <a:t>3</a:t>
            </a:fld>
            <a:endParaRPr lang="en-US"/>
          </a:p>
        </p:txBody>
      </p:sp>
      <p:graphicFrame>
        <p:nvGraphicFramePr>
          <p:cNvPr id="4" name="Table 3">
            <a:extLst>
              <a:ext uri="{FF2B5EF4-FFF2-40B4-BE49-F238E27FC236}">
                <a16:creationId xmlns:a16="http://schemas.microsoft.com/office/drawing/2014/main" id="{1C31D6B3-AF33-B1D2-42C3-FEF0A3178BA4}"/>
              </a:ext>
            </a:extLst>
          </p:cNvPr>
          <p:cNvGraphicFramePr>
            <a:graphicFrameLocks noGrp="1"/>
          </p:cNvGraphicFramePr>
          <p:nvPr>
            <p:extLst>
              <p:ext uri="{D42A27DB-BD31-4B8C-83A1-F6EECF244321}">
                <p14:modId xmlns:p14="http://schemas.microsoft.com/office/powerpoint/2010/main" val="4005895020"/>
              </p:ext>
            </p:extLst>
          </p:nvPr>
        </p:nvGraphicFramePr>
        <p:xfrm>
          <a:off x="1590646" y="1991393"/>
          <a:ext cx="8710785" cy="3315804"/>
        </p:xfrm>
        <a:graphic>
          <a:graphicData uri="http://schemas.openxmlformats.org/drawingml/2006/table">
            <a:tbl>
              <a:tblPr firstRow="1" bandRow="1">
                <a:tableStyleId>{5C22544A-7EE6-4342-B048-85BDC9FD1C3A}</a:tableStyleId>
              </a:tblPr>
              <a:tblGrid>
                <a:gridCol w="8710785">
                  <a:extLst>
                    <a:ext uri="{9D8B030D-6E8A-4147-A177-3AD203B41FA5}">
                      <a16:colId xmlns:a16="http://schemas.microsoft.com/office/drawing/2014/main" val="113854987"/>
                    </a:ext>
                  </a:extLst>
                </a:gridCol>
              </a:tblGrid>
              <a:tr h="514285">
                <a:tc>
                  <a:txBody>
                    <a:bodyPr/>
                    <a:lstStyle/>
                    <a:p>
                      <a:r>
                        <a:rPr lang="en-US" sz="1600" dirty="0"/>
                        <a:t>Item</a:t>
                      </a:r>
                    </a:p>
                  </a:txBody>
                  <a:tcPr anchor="ctr"/>
                </a:tc>
                <a:extLst>
                  <a:ext uri="{0D108BD9-81ED-4DB2-BD59-A6C34878D82A}">
                    <a16:rowId xmlns:a16="http://schemas.microsoft.com/office/drawing/2014/main" val="3812010822"/>
                  </a:ext>
                </a:extLst>
              </a:tr>
              <a:tr h="40021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1. High-Level Overview of New Bond Tracking System’s Key Functionality</a:t>
                      </a:r>
                    </a:p>
                  </a:txBody>
                  <a:tcPr/>
                </a:tc>
                <a:extLst>
                  <a:ext uri="{0D108BD9-81ED-4DB2-BD59-A6C34878D82A}">
                    <a16:rowId xmlns:a16="http://schemas.microsoft.com/office/drawing/2014/main" val="3342929646"/>
                  </a:ext>
                </a:extLst>
              </a:tr>
              <a:tr h="40021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2. Timeline for Launch</a:t>
                      </a:r>
                    </a:p>
                  </a:txBody>
                  <a:tcPr/>
                </a:tc>
                <a:extLst>
                  <a:ext uri="{0D108BD9-81ED-4DB2-BD59-A6C34878D82A}">
                    <a16:rowId xmlns:a16="http://schemas.microsoft.com/office/drawing/2014/main" val="2330037679"/>
                  </a:ext>
                </a:extLst>
              </a:tr>
              <a:tr h="40021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3. Overview of Agency User Roles</a:t>
                      </a:r>
                    </a:p>
                  </a:txBody>
                  <a:tcPr/>
                </a:tc>
                <a:extLst>
                  <a:ext uri="{0D108BD9-81ED-4DB2-BD59-A6C34878D82A}">
                    <a16:rowId xmlns:a16="http://schemas.microsoft.com/office/drawing/2014/main" val="3016527830"/>
                  </a:ext>
                </a:extLst>
              </a:tr>
              <a:tr h="400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4. How to View Projects</a:t>
                      </a:r>
                    </a:p>
                  </a:txBody>
                  <a:tcPr/>
                </a:tc>
                <a:extLst>
                  <a:ext uri="{0D108BD9-81ED-4DB2-BD59-A6C34878D82A}">
                    <a16:rowId xmlns:a16="http://schemas.microsoft.com/office/drawing/2014/main" val="1566508080"/>
                  </a:ext>
                </a:extLst>
              </a:tr>
              <a:tr h="400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5. How to Submit a Draw Request</a:t>
                      </a:r>
                    </a:p>
                  </a:txBody>
                  <a:tcPr/>
                </a:tc>
                <a:extLst>
                  <a:ext uri="{0D108BD9-81ED-4DB2-BD59-A6C34878D82A}">
                    <a16:rowId xmlns:a16="http://schemas.microsoft.com/office/drawing/2014/main" val="1553860040"/>
                  </a:ext>
                </a:extLst>
              </a:tr>
              <a:tr h="400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6. Live Walk-Through of Submitting a Draw Request to BOF and Tracking its Status</a:t>
                      </a:r>
                    </a:p>
                  </a:txBody>
                  <a:tcPr/>
                </a:tc>
                <a:extLst>
                  <a:ext uri="{0D108BD9-81ED-4DB2-BD59-A6C34878D82A}">
                    <a16:rowId xmlns:a16="http://schemas.microsoft.com/office/drawing/2014/main" val="1454366342"/>
                  </a:ext>
                </a:extLst>
              </a:tr>
              <a:tr h="400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7. Q&amp;A with BOF and System Development Team</a:t>
                      </a:r>
                    </a:p>
                  </a:txBody>
                  <a:tcPr/>
                </a:tc>
                <a:extLst>
                  <a:ext uri="{0D108BD9-81ED-4DB2-BD59-A6C34878D82A}">
                    <a16:rowId xmlns:a16="http://schemas.microsoft.com/office/drawing/2014/main" val="594593812"/>
                  </a:ext>
                </a:extLst>
              </a:tr>
            </a:tbl>
          </a:graphicData>
        </a:graphic>
      </p:graphicFrame>
    </p:spTree>
    <p:extLst>
      <p:ext uri="{BB962C8B-B14F-4D97-AF65-F5344CB8AC3E}">
        <p14:creationId xmlns:p14="http://schemas.microsoft.com/office/powerpoint/2010/main" val="4109462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DD706-73AA-9B3F-71AE-1BD8EC28B569}"/>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9CD1680-DA53-D973-E6BF-803F1E548E8D}"/>
              </a:ext>
            </a:extLst>
          </p:cNvPr>
          <p:cNvSpPr/>
          <p:nvPr/>
        </p:nvSpPr>
        <p:spPr>
          <a:xfrm>
            <a:off x="11058748" y="1444057"/>
            <a:ext cx="190502" cy="443068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endParaRPr lang="en-US" sz="1400" dirty="0"/>
          </a:p>
        </p:txBody>
      </p:sp>
      <p:pic>
        <p:nvPicPr>
          <p:cNvPr id="3" name="Picture 2" descr="A yellow flower in a field&#10;&#10;Description automatically generated">
            <a:extLst>
              <a:ext uri="{FF2B5EF4-FFF2-40B4-BE49-F238E27FC236}">
                <a16:creationId xmlns:a16="http://schemas.microsoft.com/office/drawing/2014/main" id="{78BA79BD-D8A5-FBE2-B7FF-15F62D716755}"/>
              </a:ext>
            </a:extLst>
          </p:cNvPr>
          <p:cNvPicPr>
            <a:picLocks noChangeAspect="1"/>
          </p:cNvPicPr>
          <p:nvPr/>
        </p:nvPicPr>
        <p:blipFill>
          <a:blip r:embed="rId3"/>
          <a:stretch>
            <a:fillRect/>
          </a:stretch>
        </p:blipFill>
        <p:spPr>
          <a:xfrm>
            <a:off x="0" y="-1"/>
            <a:ext cx="4572000" cy="6864743"/>
          </a:xfrm>
          <a:prstGeom prst="rect">
            <a:avLst/>
          </a:prstGeom>
        </p:spPr>
      </p:pic>
      <p:sp>
        <p:nvSpPr>
          <p:cNvPr id="7" name="Rectangle 6">
            <a:extLst>
              <a:ext uri="{FF2B5EF4-FFF2-40B4-BE49-F238E27FC236}">
                <a16:creationId xmlns:a16="http://schemas.microsoft.com/office/drawing/2014/main" id="{9FE1A456-40D6-666F-B910-C12369DEF25A}"/>
              </a:ext>
            </a:extLst>
          </p:cNvPr>
          <p:cNvSpPr/>
          <p:nvPr/>
        </p:nvSpPr>
        <p:spPr>
          <a:xfrm>
            <a:off x="1095150" y="1274617"/>
            <a:ext cx="9963598" cy="47695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457200" tIns="457200" rIns="457200" bIns="457200" rtlCol="0" anchor="ctr"/>
          <a:lstStyle/>
          <a:p>
            <a:r>
              <a:rPr lang="en-US" sz="1400" dirty="0"/>
              <a:t>INTRODUCING</a:t>
            </a:r>
            <a:br>
              <a:rPr lang="en-US" sz="1400" dirty="0"/>
            </a:br>
            <a:r>
              <a:rPr lang="en-US" sz="2400" b="1" dirty="0">
                <a:latin typeface="Aptos ExtraBold" panose="020B0004020202020204" pitchFamily="34" charset="0"/>
              </a:rPr>
              <a:t>Bond Tracking System</a:t>
            </a:r>
            <a:endParaRPr lang="en-US" sz="2400" dirty="0"/>
          </a:p>
          <a:p>
            <a:endParaRPr lang="en-US" dirty="0"/>
          </a:p>
          <a:p>
            <a:r>
              <a:rPr lang="en-US" dirty="0"/>
              <a:t>A centralized, unified system designed for managing transactions, draw requests, and </a:t>
            </a:r>
          </a:p>
          <a:p>
            <a:r>
              <a:rPr lang="en-US" dirty="0"/>
              <a:t>loading each appropriation across agencies.</a:t>
            </a:r>
          </a:p>
          <a:p>
            <a:pPr marL="285750" indent="-285750">
              <a:buFont typeface="Arial" panose="020B0604020202020204" pitchFamily="34" charset="0"/>
              <a:buChar char="•"/>
            </a:pPr>
            <a:r>
              <a:rPr lang="en-US" dirty="0"/>
              <a:t>The system will be accessible from an internet browser using state email address </a:t>
            </a:r>
          </a:p>
          <a:p>
            <a:pPr marL="285750" indent="-285750">
              <a:buFont typeface="Arial" panose="020B0604020202020204" pitchFamily="34" charset="0"/>
              <a:buChar char="•"/>
            </a:pPr>
            <a:r>
              <a:rPr lang="en-US" dirty="0"/>
              <a:t>Multi-factor authentication by text or email is required</a:t>
            </a:r>
          </a:p>
          <a:p>
            <a:pPr marL="285750" indent="-285750">
              <a:buFont typeface="Arial" panose="020B0604020202020204" pitchFamily="34" charset="0"/>
              <a:buChar char="•"/>
            </a:pPr>
            <a:r>
              <a:rPr lang="en-US" dirty="0"/>
              <a:t>This may be one of multiple modules a user will have access to</a:t>
            </a:r>
          </a:p>
          <a:p>
            <a:pPr marL="285750" indent="-285750">
              <a:buFont typeface="Arial" panose="020B0604020202020204" pitchFamily="34" charset="0"/>
              <a:buChar char="•"/>
            </a:pPr>
            <a:endParaRPr lang="en-US" dirty="0"/>
          </a:p>
        </p:txBody>
      </p:sp>
      <p:pic>
        <p:nvPicPr>
          <p:cNvPr id="21" name="Picture 2">
            <a:extLst>
              <a:ext uri="{FF2B5EF4-FFF2-40B4-BE49-F238E27FC236}">
                <a16:creationId xmlns:a16="http://schemas.microsoft.com/office/drawing/2014/main" id="{46F33964-924B-4D0D-3134-5CD6CBE88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1431" y="371305"/>
            <a:ext cx="1351396" cy="2905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15F3257-1352-9F94-02D2-CD004EEC9278}"/>
              </a:ext>
            </a:extLst>
          </p:cNvPr>
          <p:cNvSpPr>
            <a:spLocks noGrp="1"/>
          </p:cNvSpPr>
          <p:nvPr>
            <p:ph type="sldNum" sz="quarter" idx="12"/>
          </p:nvPr>
        </p:nvSpPr>
        <p:spPr/>
        <p:txBody>
          <a:bodyPr/>
          <a:lstStyle/>
          <a:p>
            <a:fld id="{20BC3326-CFC9-C543-BEA8-0D432DAE7D06}" type="slidenum">
              <a:rPr lang="en-US" smtClean="0"/>
              <a:t>4</a:t>
            </a:fld>
            <a:endParaRPr lang="en-US"/>
          </a:p>
        </p:txBody>
      </p:sp>
    </p:spTree>
    <p:extLst>
      <p:ext uri="{BB962C8B-B14F-4D97-AF65-F5344CB8AC3E}">
        <p14:creationId xmlns:p14="http://schemas.microsoft.com/office/powerpoint/2010/main" val="1072191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B202F-8BB0-5E07-6D7F-0F8295AC5259}"/>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D11F9778-B4DF-DB16-EB3F-9BCCF7416312}"/>
              </a:ext>
            </a:extLst>
          </p:cNvPr>
          <p:cNvSpPr/>
          <p:nvPr/>
        </p:nvSpPr>
        <p:spPr>
          <a:xfrm>
            <a:off x="11058748" y="1023632"/>
            <a:ext cx="190502" cy="485111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endParaRPr lang="en-US" sz="1400" dirty="0"/>
          </a:p>
        </p:txBody>
      </p:sp>
      <p:pic>
        <p:nvPicPr>
          <p:cNvPr id="3" name="Picture 2" descr="A yellow flower in a field&#10;&#10;Description automatically generated">
            <a:extLst>
              <a:ext uri="{FF2B5EF4-FFF2-40B4-BE49-F238E27FC236}">
                <a16:creationId xmlns:a16="http://schemas.microsoft.com/office/drawing/2014/main" id="{F763EC68-AD96-5F45-57DE-E833E0F87078}"/>
              </a:ext>
            </a:extLst>
          </p:cNvPr>
          <p:cNvPicPr>
            <a:picLocks noChangeAspect="1"/>
          </p:cNvPicPr>
          <p:nvPr/>
        </p:nvPicPr>
        <p:blipFill>
          <a:blip r:embed="rId3"/>
          <a:stretch>
            <a:fillRect/>
          </a:stretch>
        </p:blipFill>
        <p:spPr>
          <a:xfrm>
            <a:off x="0" y="-1"/>
            <a:ext cx="4572000" cy="6864743"/>
          </a:xfrm>
          <a:prstGeom prst="rect">
            <a:avLst/>
          </a:prstGeom>
        </p:spPr>
      </p:pic>
      <p:sp>
        <p:nvSpPr>
          <p:cNvPr id="7" name="Rectangle 6">
            <a:extLst>
              <a:ext uri="{FF2B5EF4-FFF2-40B4-BE49-F238E27FC236}">
                <a16:creationId xmlns:a16="http://schemas.microsoft.com/office/drawing/2014/main" id="{7F6628B0-E808-F8DA-7129-D749689B1B15}"/>
              </a:ext>
            </a:extLst>
          </p:cNvPr>
          <p:cNvSpPr/>
          <p:nvPr/>
        </p:nvSpPr>
        <p:spPr>
          <a:xfrm>
            <a:off x="1095150" y="822036"/>
            <a:ext cx="9963598" cy="52221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457200" tIns="457200" rIns="457200" bIns="457200" rtlCol="0" anchor="ctr"/>
          <a:lstStyle/>
          <a:p>
            <a:r>
              <a:rPr lang="en-US" sz="1400" dirty="0"/>
              <a:t>NEXT STEPS FOR</a:t>
            </a:r>
            <a:br>
              <a:rPr lang="en-US" sz="1400" dirty="0"/>
            </a:br>
            <a:r>
              <a:rPr lang="en-US" sz="2400" b="1" dirty="0">
                <a:latin typeface="Aptos ExtraBold" panose="020B0004020202020204" pitchFamily="34" charset="0"/>
              </a:rPr>
              <a:t>Bond Tracking System</a:t>
            </a:r>
          </a:p>
          <a:p>
            <a:endParaRPr lang="en-US" sz="2400" b="1" dirty="0">
              <a:latin typeface="Aptos ExtraBold" panose="020B0004020202020204" pitchFamily="34" charset="0"/>
            </a:endParaRPr>
          </a:p>
          <a:p>
            <a:endParaRPr lang="en-US" sz="300" b="1" dirty="0">
              <a:latin typeface="Aptos ExtraBold" panose="020B0004020202020204" pitchFamily="34" charset="0"/>
            </a:endParaRPr>
          </a:p>
          <a:p>
            <a:endParaRPr lang="en-US" sz="2400" b="1" dirty="0">
              <a:latin typeface="Aptos ExtraBold" panose="020B0004020202020204" pitchFamily="34" charset="0"/>
            </a:endParaRPr>
          </a:p>
          <a:p>
            <a:endParaRPr lang="en-US" sz="2400" b="1" dirty="0">
              <a:latin typeface="Aptos ExtraBold" panose="020B0004020202020204" pitchFamily="34" charset="0"/>
            </a:endParaRPr>
          </a:p>
          <a:p>
            <a:endParaRPr lang="en-US" sz="2400" b="1" dirty="0">
              <a:latin typeface="Aptos ExtraBold" panose="020B0004020202020204" pitchFamily="34" charset="0"/>
            </a:endParaRPr>
          </a:p>
          <a:p>
            <a:endParaRPr lang="en-US" sz="2400" b="1" dirty="0">
              <a:latin typeface="Aptos ExtraBold" panose="020B0004020202020204" pitchFamily="34" charset="0"/>
            </a:endParaRPr>
          </a:p>
          <a:p>
            <a:endParaRPr lang="en-US" sz="2400" b="1" dirty="0">
              <a:latin typeface="Aptos ExtraBold" panose="020B0004020202020204" pitchFamily="34" charset="0"/>
            </a:endParaRPr>
          </a:p>
          <a:p>
            <a:endParaRPr lang="en-US" sz="2400" b="1" dirty="0">
              <a:latin typeface="Aptos ExtraBold" panose="020B0004020202020204" pitchFamily="34" charset="0"/>
            </a:endParaRPr>
          </a:p>
          <a:p>
            <a:endParaRPr lang="en-US" sz="2400" b="1" dirty="0">
              <a:latin typeface="Aptos ExtraBold" panose="020B0004020202020204" pitchFamily="34" charset="0"/>
            </a:endParaRPr>
          </a:p>
          <a:p>
            <a:endParaRPr lang="en-US" sz="2400" dirty="0"/>
          </a:p>
          <a:p>
            <a:endParaRPr lang="en-US" dirty="0"/>
          </a:p>
          <a:p>
            <a:endParaRPr lang="en-US" dirty="0"/>
          </a:p>
        </p:txBody>
      </p:sp>
      <p:pic>
        <p:nvPicPr>
          <p:cNvPr id="21" name="Picture 2">
            <a:extLst>
              <a:ext uri="{FF2B5EF4-FFF2-40B4-BE49-F238E27FC236}">
                <a16:creationId xmlns:a16="http://schemas.microsoft.com/office/drawing/2014/main" id="{D4134080-57E4-A830-2DE9-7BE930622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1431" y="371305"/>
            <a:ext cx="1351396" cy="2905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7269E00-538F-DD5D-0F7E-2DB2E5CCB89F}"/>
              </a:ext>
            </a:extLst>
          </p:cNvPr>
          <p:cNvSpPr>
            <a:spLocks noGrp="1"/>
          </p:cNvSpPr>
          <p:nvPr>
            <p:ph type="sldNum" sz="quarter" idx="12"/>
          </p:nvPr>
        </p:nvSpPr>
        <p:spPr/>
        <p:txBody>
          <a:bodyPr/>
          <a:lstStyle/>
          <a:p>
            <a:fld id="{20BC3326-CFC9-C543-BEA8-0D432DAE7D06}" type="slidenum">
              <a:rPr lang="en-US" smtClean="0"/>
              <a:t>5</a:t>
            </a:fld>
            <a:endParaRPr lang="en-US"/>
          </a:p>
        </p:txBody>
      </p:sp>
      <p:graphicFrame>
        <p:nvGraphicFramePr>
          <p:cNvPr id="4" name="Table 3">
            <a:extLst>
              <a:ext uri="{FF2B5EF4-FFF2-40B4-BE49-F238E27FC236}">
                <a16:creationId xmlns:a16="http://schemas.microsoft.com/office/drawing/2014/main" id="{E5C3C961-0772-5FF1-A471-C4A1B5CCFDB4}"/>
              </a:ext>
            </a:extLst>
          </p:cNvPr>
          <p:cNvGraphicFramePr>
            <a:graphicFrameLocks noGrp="1"/>
          </p:cNvGraphicFramePr>
          <p:nvPr>
            <p:extLst>
              <p:ext uri="{D42A27DB-BD31-4B8C-83A1-F6EECF244321}">
                <p14:modId xmlns:p14="http://schemas.microsoft.com/office/powerpoint/2010/main" val="3376709981"/>
              </p:ext>
            </p:extLst>
          </p:nvPr>
        </p:nvGraphicFramePr>
        <p:xfrm>
          <a:off x="1590646" y="1936676"/>
          <a:ext cx="8972606" cy="3360856"/>
        </p:xfrm>
        <a:graphic>
          <a:graphicData uri="http://schemas.openxmlformats.org/drawingml/2006/table">
            <a:tbl>
              <a:tblPr firstRow="1" bandRow="1">
                <a:tableStyleId>{5C22544A-7EE6-4342-B048-85BDC9FD1C3A}</a:tableStyleId>
              </a:tblPr>
              <a:tblGrid>
                <a:gridCol w="3267369">
                  <a:extLst>
                    <a:ext uri="{9D8B030D-6E8A-4147-A177-3AD203B41FA5}">
                      <a16:colId xmlns:a16="http://schemas.microsoft.com/office/drawing/2014/main" val="2638018114"/>
                    </a:ext>
                  </a:extLst>
                </a:gridCol>
                <a:gridCol w="5705237">
                  <a:extLst>
                    <a:ext uri="{9D8B030D-6E8A-4147-A177-3AD203B41FA5}">
                      <a16:colId xmlns:a16="http://schemas.microsoft.com/office/drawing/2014/main" val="113854987"/>
                    </a:ext>
                  </a:extLst>
                </a:gridCol>
              </a:tblGrid>
              <a:tr h="514285">
                <a:tc>
                  <a:txBody>
                    <a:bodyPr/>
                    <a:lstStyle/>
                    <a:p>
                      <a:r>
                        <a:rPr lang="en-US" sz="1600" dirty="0"/>
                        <a:t>Date(s)</a:t>
                      </a:r>
                    </a:p>
                  </a:txBody>
                  <a:tcPr/>
                </a:tc>
                <a:tc>
                  <a:txBody>
                    <a:bodyPr/>
                    <a:lstStyle/>
                    <a:p>
                      <a:r>
                        <a:rPr lang="en-US" sz="1600" dirty="0"/>
                        <a:t>Item</a:t>
                      </a:r>
                    </a:p>
                  </a:txBody>
                  <a:tcPr/>
                </a:tc>
                <a:extLst>
                  <a:ext uri="{0D108BD9-81ED-4DB2-BD59-A6C34878D82A}">
                    <a16:rowId xmlns:a16="http://schemas.microsoft.com/office/drawing/2014/main" val="3812010822"/>
                  </a:ext>
                </a:extLst>
              </a:tr>
              <a:tr h="400217">
                <a:tc>
                  <a:txBody>
                    <a:bodyPr/>
                    <a:lstStyle/>
                    <a:p>
                      <a:r>
                        <a:rPr lang="en-US" sz="1600" b="0" dirty="0"/>
                        <a:t>Feb. 13, 2-3pm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Live training on Teams (recording will be made available)</a:t>
                      </a:r>
                    </a:p>
                  </a:txBody>
                  <a:tcPr/>
                </a:tc>
                <a:extLst>
                  <a:ext uri="{0D108BD9-81ED-4DB2-BD59-A6C34878D82A}">
                    <a16:rowId xmlns:a16="http://schemas.microsoft.com/office/drawing/2014/main" val="3342929646"/>
                  </a:ext>
                </a:extLst>
              </a:tr>
              <a:tr h="400217">
                <a:tc>
                  <a:txBody>
                    <a:bodyPr/>
                    <a:lstStyle/>
                    <a:p>
                      <a:r>
                        <a:rPr lang="en-US" sz="1600" b="0" dirty="0"/>
                        <a:t>Feb. 17, 2-3pm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Live training on Teams (recording will be made available)</a:t>
                      </a:r>
                    </a:p>
                  </a:txBody>
                  <a:tcPr/>
                </a:tc>
                <a:extLst>
                  <a:ext uri="{0D108BD9-81ED-4DB2-BD59-A6C34878D82A}">
                    <a16:rowId xmlns:a16="http://schemas.microsoft.com/office/drawing/2014/main" val="2330037679"/>
                  </a:ext>
                </a:extLst>
              </a:tr>
              <a:tr h="400217">
                <a:tc>
                  <a:txBody>
                    <a:bodyPr/>
                    <a:lstStyle/>
                    <a:p>
                      <a:r>
                        <a:rPr lang="en-US" sz="1600" b="0" dirty="0"/>
                        <a:t>Feb. 17, by end of day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Users will receive an invitation to access the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Invitation will come from </a:t>
                      </a:r>
                      <a:r>
                        <a:rPr lang="en-US" sz="1600" dirty="0">
                          <a:solidFill>
                            <a:schemeClr val="tx1"/>
                          </a:solidFill>
                          <a:hlinkClick r:id="rId5"/>
                        </a:rPr>
                        <a:t>platform@dfa.nm.gov</a:t>
                      </a:r>
                      <a:r>
                        <a:rPr lang="en-US" sz="1600" dirty="0">
                          <a:solidFill>
                            <a:schemeClr val="tx1"/>
                          </a:solidFill>
                        </a:rPr>
                        <a:t> </a:t>
                      </a:r>
                    </a:p>
                  </a:txBody>
                  <a:tcPr/>
                </a:tc>
                <a:extLst>
                  <a:ext uri="{0D108BD9-81ED-4DB2-BD59-A6C34878D82A}">
                    <a16:rowId xmlns:a16="http://schemas.microsoft.com/office/drawing/2014/main" val="3016527830"/>
                  </a:ext>
                </a:extLst>
              </a:tr>
              <a:tr h="400217">
                <a:tc>
                  <a:txBody>
                    <a:bodyPr/>
                    <a:lstStyle/>
                    <a:p>
                      <a:r>
                        <a:rPr lang="en-US" sz="1600" dirty="0"/>
                        <a:t>Feb. 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New system goes live at </a:t>
                      </a:r>
                      <a:r>
                        <a:rPr lang="en-US" sz="1600" dirty="0">
                          <a:hlinkClick r:id="rId6"/>
                        </a:rPr>
                        <a:t>https://platform.dfa.nm.gov/</a:t>
                      </a:r>
                      <a:r>
                        <a:rPr lang="en-US" sz="1600" dirty="0"/>
                        <a:t> </a:t>
                      </a:r>
                    </a:p>
                  </a:txBody>
                  <a:tcPr/>
                </a:tc>
                <a:extLst>
                  <a:ext uri="{0D108BD9-81ED-4DB2-BD59-A6C34878D82A}">
                    <a16:rowId xmlns:a16="http://schemas.microsoft.com/office/drawing/2014/main" val="1566508080"/>
                  </a:ext>
                </a:extLst>
              </a:tr>
              <a:tr h="400217">
                <a:tc>
                  <a:txBody>
                    <a:bodyPr/>
                    <a:lstStyle/>
                    <a:p>
                      <a:r>
                        <a:rPr lang="en-US" sz="1600" dirty="0"/>
                        <a:t>Thursdays, recurring, 3-4 pm</a:t>
                      </a:r>
                    </a:p>
                    <a:p>
                      <a:r>
                        <a:rPr lang="en-US" sz="1600" dirty="0"/>
                        <a:t>Feb. 20 and 27</a:t>
                      </a:r>
                    </a:p>
                    <a:p>
                      <a:r>
                        <a:rPr lang="en-US" sz="1600" dirty="0"/>
                        <a:t>March 6 and 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Office Hours – This is an open time frame for you to join and ask questions about the new system as you become familiar with it. Attendance is not required, but you are welcome to hop on at any time to ask a question or listen in on others’ questions.</a:t>
                      </a:r>
                    </a:p>
                  </a:txBody>
                  <a:tcPr/>
                </a:tc>
                <a:extLst>
                  <a:ext uri="{0D108BD9-81ED-4DB2-BD59-A6C34878D82A}">
                    <a16:rowId xmlns:a16="http://schemas.microsoft.com/office/drawing/2014/main" val="1553860040"/>
                  </a:ext>
                </a:extLst>
              </a:tr>
            </a:tbl>
          </a:graphicData>
        </a:graphic>
      </p:graphicFrame>
    </p:spTree>
    <p:extLst>
      <p:ext uri="{BB962C8B-B14F-4D97-AF65-F5344CB8AC3E}">
        <p14:creationId xmlns:p14="http://schemas.microsoft.com/office/powerpoint/2010/main" val="4028211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689FA-C45A-ECEB-9D3E-66F42D258FC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B27B0A3-EBA7-56C3-9228-6E211685954D}"/>
              </a:ext>
            </a:extLst>
          </p:cNvPr>
          <p:cNvSpPr/>
          <p:nvPr/>
        </p:nvSpPr>
        <p:spPr>
          <a:xfrm>
            <a:off x="6163495" y="3110947"/>
            <a:ext cx="2693289" cy="28763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dirty="0"/>
              <a:t>Payment Processing</a:t>
            </a:r>
          </a:p>
          <a:p>
            <a:endParaRPr lang="en-US" sz="1400" dirty="0"/>
          </a:p>
          <a:p>
            <a:endParaRPr lang="en-US" sz="1400" dirty="0"/>
          </a:p>
          <a:p>
            <a:r>
              <a:rPr lang="en-US" sz="1400" dirty="0"/>
              <a:t>The Bond Tracking System generates CSV files for the Board of Finance to upload to SHARE for payment processing to ensure a smooth transition from approved draw requests to payments.</a:t>
            </a:r>
          </a:p>
        </p:txBody>
      </p:sp>
      <p:pic>
        <p:nvPicPr>
          <p:cNvPr id="3" name="Picture 2">
            <a:extLst>
              <a:ext uri="{FF2B5EF4-FFF2-40B4-BE49-F238E27FC236}">
                <a16:creationId xmlns:a16="http://schemas.microsoft.com/office/drawing/2014/main" id="{DA9230F7-397D-7611-663A-F29ECD1039A6}"/>
              </a:ext>
            </a:extLst>
          </p:cNvPr>
          <p:cNvPicPr>
            <a:picLocks noChangeAspect="1"/>
          </p:cNvPicPr>
          <p:nvPr/>
        </p:nvPicPr>
        <p:blipFill>
          <a:blip r:embed="rId2"/>
          <a:srcRect l="53397"/>
          <a:stretch/>
        </p:blipFill>
        <p:spPr>
          <a:xfrm>
            <a:off x="9919858" y="4427"/>
            <a:ext cx="2272142" cy="6853573"/>
          </a:xfrm>
          <a:prstGeom prst="rect">
            <a:avLst/>
          </a:prstGeom>
        </p:spPr>
      </p:pic>
      <p:sp>
        <p:nvSpPr>
          <p:cNvPr id="2" name="TextBox 1">
            <a:extLst>
              <a:ext uri="{FF2B5EF4-FFF2-40B4-BE49-F238E27FC236}">
                <a16:creationId xmlns:a16="http://schemas.microsoft.com/office/drawing/2014/main" id="{F05D8A27-50A0-D751-0F25-56B5F389CA58}"/>
              </a:ext>
            </a:extLst>
          </p:cNvPr>
          <p:cNvSpPr txBox="1"/>
          <p:nvPr/>
        </p:nvSpPr>
        <p:spPr>
          <a:xfrm>
            <a:off x="411018" y="870738"/>
            <a:ext cx="9299355" cy="2031325"/>
          </a:xfrm>
          <a:prstGeom prst="rect">
            <a:avLst/>
          </a:prstGeom>
          <a:noFill/>
        </p:spPr>
        <p:txBody>
          <a:bodyPr wrap="square" rtlCol="0">
            <a:spAutoFit/>
          </a:bodyPr>
          <a:lstStyle/>
          <a:p>
            <a:r>
              <a:rPr lang="en-US" sz="3600" b="1" dirty="0">
                <a:latin typeface="Aptos ExtraBold" panose="020B0004020202020204" pitchFamily="34" charset="0"/>
              </a:rPr>
              <a:t>Key Functions</a:t>
            </a:r>
          </a:p>
          <a:p>
            <a:endParaRPr lang="en-US" dirty="0"/>
          </a:p>
          <a:p>
            <a:endParaRPr lang="en-US" dirty="0"/>
          </a:p>
          <a:p>
            <a:r>
              <a:rPr lang="en-US" dirty="0"/>
              <a:t>The Bond Tracking System empowers the Board of Finance and agency partners to  manage and oversee the financial activities related to projects funded by bonds—from initial requests to approvals. The system’s components include:</a:t>
            </a:r>
          </a:p>
        </p:txBody>
      </p:sp>
      <p:sp>
        <p:nvSpPr>
          <p:cNvPr id="4" name="Rectangle 3">
            <a:extLst>
              <a:ext uri="{FF2B5EF4-FFF2-40B4-BE49-F238E27FC236}">
                <a16:creationId xmlns:a16="http://schemas.microsoft.com/office/drawing/2014/main" id="{DAA814E4-DF39-B27E-5FF3-262B493B1F1F}"/>
              </a:ext>
            </a:extLst>
          </p:cNvPr>
          <p:cNvSpPr/>
          <p:nvPr/>
        </p:nvSpPr>
        <p:spPr>
          <a:xfrm>
            <a:off x="436883" y="3110947"/>
            <a:ext cx="2693289" cy="286501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dirty="0"/>
              <a:t>Project Details </a:t>
            </a:r>
          </a:p>
          <a:p>
            <a:endParaRPr lang="en-US" sz="1400" dirty="0"/>
          </a:p>
          <a:p>
            <a:endParaRPr lang="en-US" sz="1400" dirty="0"/>
          </a:p>
          <a:p>
            <a:r>
              <a:rPr lang="en-US" sz="1400" dirty="0"/>
              <a:t>Project profiles highlight appropriation details, including expenditure progress and draw request history, conditions, reauthorizations, and reversions.</a:t>
            </a:r>
          </a:p>
        </p:txBody>
      </p:sp>
      <p:sp>
        <p:nvSpPr>
          <p:cNvPr id="9" name="Rectangle 8">
            <a:extLst>
              <a:ext uri="{FF2B5EF4-FFF2-40B4-BE49-F238E27FC236}">
                <a16:creationId xmlns:a16="http://schemas.microsoft.com/office/drawing/2014/main" id="{00ACD5D3-FC86-E70D-BF46-57DB09969452}"/>
              </a:ext>
            </a:extLst>
          </p:cNvPr>
          <p:cNvSpPr/>
          <p:nvPr/>
        </p:nvSpPr>
        <p:spPr>
          <a:xfrm>
            <a:off x="3300189" y="3110948"/>
            <a:ext cx="2693289" cy="28650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dirty="0"/>
              <a:t>Request Submission and Tracking</a:t>
            </a:r>
          </a:p>
          <a:p>
            <a:endParaRPr lang="en-US" sz="1400" dirty="0"/>
          </a:p>
          <a:p>
            <a:r>
              <a:rPr lang="en-US" sz="1400" dirty="0"/>
              <a:t>Empowers agencies to submit draw requests directly and track the status of their request, ensuring a streamlined process for communicating needs.</a:t>
            </a:r>
          </a:p>
        </p:txBody>
      </p:sp>
      <p:sp>
        <p:nvSpPr>
          <p:cNvPr id="10" name="Rectangle 9">
            <a:extLst>
              <a:ext uri="{FF2B5EF4-FFF2-40B4-BE49-F238E27FC236}">
                <a16:creationId xmlns:a16="http://schemas.microsoft.com/office/drawing/2014/main" id="{A7F6E529-B7D9-5E5F-ADA0-F0EAA22747D2}"/>
              </a:ext>
            </a:extLst>
          </p:cNvPr>
          <p:cNvSpPr/>
          <p:nvPr/>
        </p:nvSpPr>
        <p:spPr>
          <a:xfrm>
            <a:off x="9026801" y="3110946"/>
            <a:ext cx="2693289" cy="286501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dirty="0"/>
              <a:t>Historical Data and Reporting</a:t>
            </a:r>
          </a:p>
          <a:p>
            <a:endParaRPr lang="en-US" sz="1400" dirty="0"/>
          </a:p>
          <a:p>
            <a:r>
              <a:rPr lang="en-US" sz="1400" dirty="0"/>
              <a:t>Reporting capabilities and historical data storage will provide insights into past appropriations, request volumes and processing times, helping users understand and improve request processing. </a:t>
            </a:r>
          </a:p>
        </p:txBody>
      </p:sp>
      <p:sp>
        <p:nvSpPr>
          <p:cNvPr id="21" name="TextBox 20">
            <a:extLst>
              <a:ext uri="{FF2B5EF4-FFF2-40B4-BE49-F238E27FC236}">
                <a16:creationId xmlns:a16="http://schemas.microsoft.com/office/drawing/2014/main" id="{8E67BA19-2ED9-4A9C-E112-450B25A91DB2}"/>
              </a:ext>
            </a:extLst>
          </p:cNvPr>
          <p:cNvSpPr txBox="1"/>
          <p:nvPr/>
        </p:nvSpPr>
        <p:spPr>
          <a:xfrm>
            <a:off x="1883600" y="331914"/>
            <a:ext cx="2549609" cy="369332"/>
          </a:xfrm>
          <a:prstGeom prst="rect">
            <a:avLst/>
          </a:prstGeom>
          <a:noFill/>
        </p:spPr>
        <p:txBody>
          <a:bodyPr wrap="non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pic>
        <p:nvPicPr>
          <p:cNvPr id="1026" name="Picture 2">
            <a:extLst>
              <a:ext uri="{FF2B5EF4-FFF2-40B4-BE49-F238E27FC236}">
                <a16:creationId xmlns:a16="http://schemas.microsoft.com/office/drawing/2014/main" id="{1DC408AC-250E-9DE8-EDDB-EE324DF22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67" y="371305"/>
            <a:ext cx="1351396" cy="29055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8989B33F-6383-D4B0-B724-FAFF3F67BE57}"/>
              </a:ext>
            </a:extLst>
          </p:cNvPr>
          <p:cNvCxnSpPr/>
          <p:nvPr/>
        </p:nvCxnSpPr>
        <p:spPr>
          <a:xfrm>
            <a:off x="1778844" y="363919"/>
            <a:ext cx="0" cy="369332"/>
          </a:xfrm>
          <a:prstGeom prst="line">
            <a:avLst/>
          </a:prstGeom>
          <a:ln>
            <a:solidFill>
              <a:schemeClr val="accent1">
                <a:alpha val="9961"/>
              </a:schemeClr>
            </a:solidFill>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49506BBE-5950-510E-1845-44D514B23BB1}"/>
              </a:ext>
            </a:extLst>
          </p:cNvPr>
          <p:cNvSpPr/>
          <p:nvPr/>
        </p:nvSpPr>
        <p:spPr>
          <a:xfrm>
            <a:off x="5586556" y="3170309"/>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ptos Light" panose="020B0004020202020204" pitchFamily="34" charset="0"/>
              </a:rPr>
              <a:t>2</a:t>
            </a:r>
          </a:p>
        </p:txBody>
      </p:sp>
      <p:sp>
        <p:nvSpPr>
          <p:cNvPr id="26" name="Oval 25">
            <a:extLst>
              <a:ext uri="{FF2B5EF4-FFF2-40B4-BE49-F238E27FC236}">
                <a16:creationId xmlns:a16="http://schemas.microsoft.com/office/drawing/2014/main" id="{32B5FC92-D7FE-CBF2-4EA1-65A7E7A34854}"/>
              </a:ext>
            </a:extLst>
          </p:cNvPr>
          <p:cNvSpPr/>
          <p:nvPr/>
        </p:nvSpPr>
        <p:spPr>
          <a:xfrm>
            <a:off x="2723250" y="3170310"/>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ptos Light" panose="020B0004020202020204" pitchFamily="34" charset="0"/>
              </a:rPr>
              <a:t>1</a:t>
            </a:r>
          </a:p>
        </p:txBody>
      </p:sp>
      <p:sp>
        <p:nvSpPr>
          <p:cNvPr id="28" name="Oval 27">
            <a:extLst>
              <a:ext uri="{FF2B5EF4-FFF2-40B4-BE49-F238E27FC236}">
                <a16:creationId xmlns:a16="http://schemas.microsoft.com/office/drawing/2014/main" id="{FCB2DD1F-F5B4-EE23-4190-9C811856E011}"/>
              </a:ext>
            </a:extLst>
          </p:cNvPr>
          <p:cNvSpPr/>
          <p:nvPr/>
        </p:nvSpPr>
        <p:spPr>
          <a:xfrm>
            <a:off x="8443977" y="3170308"/>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ptos Light" panose="020B0004020202020204" pitchFamily="34" charset="0"/>
              </a:rPr>
              <a:t>3</a:t>
            </a:r>
          </a:p>
        </p:txBody>
      </p:sp>
      <p:sp>
        <p:nvSpPr>
          <p:cNvPr id="29" name="Rectangle 28">
            <a:extLst>
              <a:ext uri="{FF2B5EF4-FFF2-40B4-BE49-F238E27FC236}">
                <a16:creationId xmlns:a16="http://schemas.microsoft.com/office/drawing/2014/main" id="{6475B6C3-DEE2-8968-10B5-4A050FD1F951}"/>
              </a:ext>
            </a:extLst>
          </p:cNvPr>
          <p:cNvSpPr/>
          <p:nvPr/>
        </p:nvSpPr>
        <p:spPr>
          <a:xfrm>
            <a:off x="533924" y="1662546"/>
            <a:ext cx="766619" cy="714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18A113C-1E23-BF3C-6AE5-AAD87C3F11CC}"/>
              </a:ext>
            </a:extLst>
          </p:cNvPr>
          <p:cNvSpPr>
            <a:spLocks noGrp="1"/>
          </p:cNvSpPr>
          <p:nvPr>
            <p:ph type="sldNum" sz="quarter" idx="12"/>
          </p:nvPr>
        </p:nvSpPr>
        <p:spPr/>
        <p:txBody>
          <a:bodyPr/>
          <a:lstStyle/>
          <a:p>
            <a:fld id="{20BC3326-CFC9-C543-BEA8-0D432DAE7D06}" type="slidenum">
              <a:rPr lang="en-US" smtClean="0"/>
              <a:t>6</a:t>
            </a:fld>
            <a:endParaRPr lang="en-US"/>
          </a:p>
        </p:txBody>
      </p:sp>
      <p:sp>
        <p:nvSpPr>
          <p:cNvPr id="7" name="Oval 6">
            <a:extLst>
              <a:ext uri="{FF2B5EF4-FFF2-40B4-BE49-F238E27FC236}">
                <a16:creationId xmlns:a16="http://schemas.microsoft.com/office/drawing/2014/main" id="{81C6524E-BB19-B47F-0014-FA03178223D7}"/>
              </a:ext>
            </a:extLst>
          </p:cNvPr>
          <p:cNvSpPr/>
          <p:nvPr/>
        </p:nvSpPr>
        <p:spPr>
          <a:xfrm>
            <a:off x="11335837" y="3170308"/>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ptos Light" panose="020B0004020202020204" pitchFamily="34" charset="0"/>
              </a:rPr>
              <a:t>4</a:t>
            </a:r>
          </a:p>
        </p:txBody>
      </p:sp>
    </p:spTree>
    <p:extLst>
      <p:ext uri="{BB962C8B-B14F-4D97-AF65-F5344CB8AC3E}">
        <p14:creationId xmlns:p14="http://schemas.microsoft.com/office/powerpoint/2010/main" val="1323826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63B51-415E-8C82-D094-F05A0DAAD0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34B4C6-5F7C-97DC-1700-27B4945EB1D6}"/>
              </a:ext>
            </a:extLst>
          </p:cNvPr>
          <p:cNvPicPr>
            <a:picLocks noChangeAspect="1"/>
          </p:cNvPicPr>
          <p:nvPr/>
        </p:nvPicPr>
        <p:blipFill>
          <a:blip r:embed="rId2"/>
          <a:srcRect l="53397"/>
          <a:stretch/>
        </p:blipFill>
        <p:spPr>
          <a:xfrm>
            <a:off x="9919858" y="4427"/>
            <a:ext cx="2272142" cy="6853573"/>
          </a:xfrm>
          <a:prstGeom prst="rect">
            <a:avLst/>
          </a:prstGeom>
        </p:spPr>
      </p:pic>
      <p:sp>
        <p:nvSpPr>
          <p:cNvPr id="2" name="TextBox 1">
            <a:extLst>
              <a:ext uri="{FF2B5EF4-FFF2-40B4-BE49-F238E27FC236}">
                <a16:creationId xmlns:a16="http://schemas.microsoft.com/office/drawing/2014/main" id="{8EDF3D5D-5DB2-4AD9-2E59-B9156A85E4FD}"/>
              </a:ext>
            </a:extLst>
          </p:cNvPr>
          <p:cNvSpPr txBox="1"/>
          <p:nvPr/>
        </p:nvSpPr>
        <p:spPr>
          <a:xfrm>
            <a:off x="411018" y="870738"/>
            <a:ext cx="9299355" cy="1477328"/>
          </a:xfrm>
          <a:prstGeom prst="rect">
            <a:avLst/>
          </a:prstGeom>
          <a:noFill/>
        </p:spPr>
        <p:txBody>
          <a:bodyPr wrap="square" rtlCol="0">
            <a:spAutoFit/>
          </a:bodyPr>
          <a:lstStyle/>
          <a:p>
            <a:r>
              <a:rPr lang="en-US" sz="3600" b="1" dirty="0">
                <a:latin typeface="Aptos ExtraBold" panose="020B0004020202020204" pitchFamily="34" charset="0"/>
              </a:rPr>
              <a:t>Agency User Roles</a:t>
            </a:r>
          </a:p>
          <a:p>
            <a:endParaRPr lang="en-US" dirty="0"/>
          </a:p>
          <a:p>
            <a:endParaRPr lang="en-US" dirty="0"/>
          </a:p>
          <a:p>
            <a:r>
              <a:rPr lang="en-US" dirty="0"/>
              <a:t>The Bond Tracking System allows for two agency roles. These are:</a:t>
            </a:r>
          </a:p>
        </p:txBody>
      </p:sp>
      <p:sp>
        <p:nvSpPr>
          <p:cNvPr id="4" name="Rectangle 3">
            <a:extLst>
              <a:ext uri="{FF2B5EF4-FFF2-40B4-BE49-F238E27FC236}">
                <a16:creationId xmlns:a16="http://schemas.microsoft.com/office/drawing/2014/main" id="{CFA030FE-240B-5A37-54EB-07EA96FB03C6}"/>
              </a:ext>
            </a:extLst>
          </p:cNvPr>
          <p:cNvSpPr/>
          <p:nvPr/>
        </p:nvSpPr>
        <p:spPr>
          <a:xfrm>
            <a:off x="411018" y="2789308"/>
            <a:ext cx="5344690" cy="286501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dirty="0"/>
              <a:t>Agency Employee</a:t>
            </a:r>
          </a:p>
          <a:p>
            <a:endParaRPr lang="en-US" sz="1400" dirty="0"/>
          </a:p>
          <a:p>
            <a:endParaRPr lang="en-US" sz="1400" dirty="0"/>
          </a:p>
          <a:p>
            <a:r>
              <a:rPr lang="en-US" sz="1400" dirty="0"/>
              <a:t>An agency employee can </a:t>
            </a:r>
            <a:r>
              <a:rPr lang="en-US" sz="1400" b="1" i="1" dirty="0"/>
              <a:t>initiate a draw request </a:t>
            </a:r>
            <a:r>
              <a:rPr lang="en-US" sz="1400" dirty="0"/>
              <a:t>for projects the agency oversees. </a:t>
            </a:r>
          </a:p>
          <a:p>
            <a:endParaRPr lang="en-US" sz="1400" dirty="0"/>
          </a:p>
          <a:p>
            <a:r>
              <a:rPr lang="en-US" sz="1400" dirty="0"/>
              <a:t>If a request is denied by a signer or BOF, the employee will receive notification and have the ability to correct or delete the draw request.</a:t>
            </a:r>
          </a:p>
        </p:txBody>
      </p:sp>
      <p:sp>
        <p:nvSpPr>
          <p:cNvPr id="10" name="Rectangle 9">
            <a:extLst>
              <a:ext uri="{FF2B5EF4-FFF2-40B4-BE49-F238E27FC236}">
                <a16:creationId xmlns:a16="http://schemas.microsoft.com/office/drawing/2014/main" id="{033A6E5C-4AC0-0916-2DF3-0F7630F83914}"/>
              </a:ext>
            </a:extLst>
          </p:cNvPr>
          <p:cNvSpPr/>
          <p:nvPr/>
        </p:nvSpPr>
        <p:spPr>
          <a:xfrm>
            <a:off x="6104982" y="2789307"/>
            <a:ext cx="5344690" cy="286501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dirty="0"/>
              <a:t>Agency Signer</a:t>
            </a:r>
          </a:p>
          <a:p>
            <a:endParaRPr lang="en-US" sz="1400" dirty="0"/>
          </a:p>
          <a:p>
            <a:endParaRPr lang="en-US" sz="1400" dirty="0"/>
          </a:p>
          <a:p>
            <a:r>
              <a:rPr lang="en-US" sz="1400" dirty="0"/>
              <a:t>An Agency Signer can </a:t>
            </a:r>
            <a:r>
              <a:rPr lang="en-US" sz="1400" b="1" i="1" dirty="0"/>
              <a:t>approve or deny draw requests</a:t>
            </a:r>
            <a:r>
              <a:rPr lang="en-US" sz="1400" i="1" dirty="0"/>
              <a:t> </a:t>
            </a:r>
            <a:r>
              <a:rPr lang="en-US" sz="1400" dirty="0"/>
              <a:t>initiated by Agency Employee for project the agency oversees. </a:t>
            </a:r>
          </a:p>
        </p:txBody>
      </p:sp>
      <p:sp>
        <p:nvSpPr>
          <p:cNvPr id="21" name="TextBox 20">
            <a:extLst>
              <a:ext uri="{FF2B5EF4-FFF2-40B4-BE49-F238E27FC236}">
                <a16:creationId xmlns:a16="http://schemas.microsoft.com/office/drawing/2014/main" id="{0FAB83AC-BA02-12BD-6EE2-7D7CF47A4622}"/>
              </a:ext>
            </a:extLst>
          </p:cNvPr>
          <p:cNvSpPr txBox="1"/>
          <p:nvPr/>
        </p:nvSpPr>
        <p:spPr>
          <a:xfrm>
            <a:off x="1883600" y="331914"/>
            <a:ext cx="4648388" cy="369332"/>
          </a:xfrm>
          <a:prstGeom prst="rect">
            <a:avLst/>
          </a:prstGeom>
          <a:noFill/>
        </p:spPr>
        <p:txBody>
          <a:bodyPr wrap="non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Agency User Roles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pic>
        <p:nvPicPr>
          <p:cNvPr id="1026" name="Picture 2">
            <a:extLst>
              <a:ext uri="{FF2B5EF4-FFF2-40B4-BE49-F238E27FC236}">
                <a16:creationId xmlns:a16="http://schemas.microsoft.com/office/drawing/2014/main" id="{73695A8F-11DB-8520-BBD3-845724FF2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67" y="371305"/>
            <a:ext cx="1351396" cy="29055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32CDF200-E098-24FD-24B5-8D0B5A1B32F3}"/>
              </a:ext>
            </a:extLst>
          </p:cNvPr>
          <p:cNvCxnSpPr/>
          <p:nvPr/>
        </p:nvCxnSpPr>
        <p:spPr>
          <a:xfrm>
            <a:off x="1778844" y="363919"/>
            <a:ext cx="0" cy="369332"/>
          </a:xfrm>
          <a:prstGeom prst="line">
            <a:avLst/>
          </a:prstGeom>
          <a:ln>
            <a:solidFill>
              <a:schemeClr val="accent1">
                <a:alpha val="9961"/>
              </a:schemeClr>
            </a:solidFill>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A983F50B-32FB-300D-A9FD-073E1FE869D7}"/>
              </a:ext>
            </a:extLst>
          </p:cNvPr>
          <p:cNvSpPr/>
          <p:nvPr/>
        </p:nvSpPr>
        <p:spPr>
          <a:xfrm>
            <a:off x="533924" y="1662546"/>
            <a:ext cx="766619" cy="714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0576E08-5A4B-06CA-5E42-A9C3AB3718BE}"/>
              </a:ext>
            </a:extLst>
          </p:cNvPr>
          <p:cNvSpPr>
            <a:spLocks noGrp="1"/>
          </p:cNvSpPr>
          <p:nvPr>
            <p:ph type="sldNum" sz="quarter" idx="12"/>
          </p:nvPr>
        </p:nvSpPr>
        <p:spPr/>
        <p:txBody>
          <a:bodyPr/>
          <a:lstStyle/>
          <a:p>
            <a:fld id="{20BC3326-CFC9-C543-BEA8-0D432DAE7D06}" type="slidenum">
              <a:rPr lang="en-US" smtClean="0"/>
              <a:t>7</a:t>
            </a:fld>
            <a:endParaRPr lang="en-US"/>
          </a:p>
        </p:txBody>
      </p:sp>
    </p:spTree>
    <p:extLst>
      <p:ext uri="{BB962C8B-B14F-4D97-AF65-F5344CB8AC3E}">
        <p14:creationId xmlns:p14="http://schemas.microsoft.com/office/powerpoint/2010/main" val="3680624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39E67-BD5E-952E-3F60-2D3A86CCD9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EACC3-1EE0-F425-9F8B-97118DCD2D3C}"/>
              </a:ext>
            </a:extLst>
          </p:cNvPr>
          <p:cNvSpPr>
            <a:spLocks noGrp="1"/>
          </p:cNvSpPr>
          <p:nvPr>
            <p:ph type="ctrTitle"/>
          </p:nvPr>
        </p:nvSpPr>
        <p:spPr/>
        <p:txBody>
          <a:bodyPr>
            <a:normAutofit/>
          </a:bodyPr>
          <a:lstStyle/>
          <a:p>
            <a:r>
              <a:rPr lang="en-US" sz="5400" dirty="0"/>
              <a:t>Viewing Projects</a:t>
            </a:r>
          </a:p>
        </p:txBody>
      </p:sp>
    </p:spTree>
    <p:extLst>
      <p:ext uri="{BB962C8B-B14F-4D97-AF65-F5344CB8AC3E}">
        <p14:creationId xmlns:p14="http://schemas.microsoft.com/office/powerpoint/2010/main" val="1097938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D2AB6B-2386-EC65-DB5C-9513FD5F5035}"/>
              </a:ext>
            </a:extLst>
          </p:cNvPr>
          <p:cNvPicPr>
            <a:picLocks noChangeAspect="1"/>
          </p:cNvPicPr>
          <p:nvPr/>
        </p:nvPicPr>
        <p:blipFill>
          <a:blip r:embed="rId2"/>
          <a:stretch>
            <a:fillRect/>
          </a:stretch>
        </p:blipFill>
        <p:spPr>
          <a:xfrm>
            <a:off x="4142509" y="1114484"/>
            <a:ext cx="7632827" cy="4351335"/>
          </a:xfrm>
          <a:prstGeom prst="rect">
            <a:avLst/>
          </a:prstGeom>
          <a:ln>
            <a:solidFill>
              <a:srgbClr val="2A9B8D"/>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77C5A0C2-8E50-E6D7-EB1A-6ABAC6F3D56C}"/>
              </a:ext>
            </a:extLst>
          </p:cNvPr>
          <p:cNvSpPr>
            <a:spLocks noGrp="1"/>
          </p:cNvSpPr>
          <p:nvPr>
            <p:ph sz="half" idx="1"/>
          </p:nvPr>
        </p:nvSpPr>
        <p:spPr>
          <a:xfrm>
            <a:off x="602225" y="1283214"/>
            <a:ext cx="3360277" cy="5475407"/>
          </a:xfrm>
        </p:spPr>
        <p:txBody>
          <a:bodyPr>
            <a:normAutofit/>
          </a:bodyPr>
          <a:lstStyle/>
          <a:p>
            <a:pPr marL="0" indent="0">
              <a:buNone/>
            </a:pPr>
            <a:r>
              <a:rPr lang="en-US" sz="2000" dirty="0"/>
              <a:t>In the “Projects” tab, users can view a list of projects. Agency users can only view projects for their respective agency. </a:t>
            </a:r>
          </a:p>
          <a:p>
            <a:pPr marL="0" indent="0">
              <a:buNone/>
            </a:pPr>
            <a:endParaRPr lang="en-US" sz="2000" dirty="0"/>
          </a:p>
          <a:p>
            <a:pPr marL="0" indent="0">
              <a:buNone/>
            </a:pPr>
            <a:r>
              <a:rPr lang="en-US" sz="2000" dirty="0"/>
              <a:t>Search functions and filters have been implemented to find projects quickly.</a:t>
            </a:r>
          </a:p>
          <a:p>
            <a:pPr marL="0" indent="0">
              <a:buNone/>
            </a:pPr>
            <a:endParaRPr lang="en-US" sz="2000" dirty="0"/>
          </a:p>
          <a:p>
            <a:pPr marL="0" indent="0">
              <a:buNone/>
            </a:pPr>
            <a:r>
              <a:rPr lang="en-US" sz="2000" dirty="0"/>
              <a:t>From here, a project can be clicked to enter the “Project Profile” and view all details.</a:t>
            </a:r>
          </a:p>
          <a:p>
            <a:pPr marL="0" indent="0">
              <a:buNone/>
            </a:pPr>
            <a:endParaRPr lang="en-US" sz="2000" dirty="0"/>
          </a:p>
          <a:p>
            <a:pPr marL="514350" indent="-514350">
              <a:buFont typeface="+mj-lt"/>
              <a:buAutoNum type="arabicPeriod"/>
            </a:pPr>
            <a:endParaRPr lang="en-US" sz="2000" dirty="0"/>
          </a:p>
        </p:txBody>
      </p:sp>
      <p:sp>
        <p:nvSpPr>
          <p:cNvPr id="2" name="Content Placeholder 4">
            <a:extLst>
              <a:ext uri="{FF2B5EF4-FFF2-40B4-BE49-F238E27FC236}">
                <a16:creationId xmlns:a16="http://schemas.microsoft.com/office/drawing/2014/main" id="{C69456E4-6EB7-347A-F476-40F1A4112CB1}"/>
              </a:ext>
            </a:extLst>
          </p:cNvPr>
          <p:cNvSpPr txBox="1">
            <a:spLocks/>
          </p:cNvSpPr>
          <p:nvPr/>
        </p:nvSpPr>
        <p:spPr>
          <a:xfrm>
            <a:off x="3962504" y="6448437"/>
            <a:ext cx="4266996" cy="31018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EMPLOYEE VIEW (same for signer)</a:t>
            </a:r>
          </a:p>
          <a:p>
            <a:pPr marL="0" indent="0" algn="ctr">
              <a:buFont typeface="Arial" panose="020B0604020202020204" pitchFamily="34" charset="0"/>
              <a:buNone/>
            </a:pPr>
            <a:endParaRPr lang="en-US" dirty="0">
              <a:solidFill>
                <a:schemeClr val="bg1"/>
              </a:solidFill>
            </a:endParaRPr>
          </a:p>
          <a:p>
            <a:pPr marL="514350" indent="-514350" algn="ctr">
              <a:buFont typeface="+mj-lt"/>
              <a:buAutoNum type="arabicPeriod"/>
            </a:pPr>
            <a:endParaRPr lang="en-US" dirty="0">
              <a:solidFill>
                <a:schemeClr val="bg1"/>
              </a:solidFill>
            </a:endParaRPr>
          </a:p>
        </p:txBody>
      </p:sp>
      <p:cxnSp>
        <p:nvCxnSpPr>
          <p:cNvPr id="10" name="Straight Arrow Connector 9">
            <a:extLst>
              <a:ext uri="{FF2B5EF4-FFF2-40B4-BE49-F238E27FC236}">
                <a16:creationId xmlns:a16="http://schemas.microsoft.com/office/drawing/2014/main" id="{9F93E0CB-19DA-5149-2D07-CC4743AB9E2B}"/>
              </a:ext>
            </a:extLst>
          </p:cNvPr>
          <p:cNvCxnSpPr>
            <a:cxnSpLocks/>
          </p:cNvCxnSpPr>
          <p:nvPr/>
        </p:nvCxnSpPr>
        <p:spPr>
          <a:xfrm>
            <a:off x="3749964" y="3324734"/>
            <a:ext cx="517236" cy="0"/>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AB50FE0F-963F-64B3-D422-210363CF1006}"/>
              </a:ext>
            </a:extLst>
          </p:cNvPr>
          <p:cNvCxnSpPr>
            <a:cxnSpLocks/>
          </p:cNvCxnSpPr>
          <p:nvPr/>
        </p:nvCxnSpPr>
        <p:spPr>
          <a:xfrm flipV="1">
            <a:off x="3749964" y="4020917"/>
            <a:ext cx="597868" cy="658851"/>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5404B491-B561-92DA-4DFB-9C5F63D5A0EF}"/>
              </a:ext>
            </a:extLst>
          </p:cNvPr>
          <p:cNvSpPr/>
          <p:nvPr/>
        </p:nvSpPr>
        <p:spPr>
          <a:xfrm>
            <a:off x="4740461" y="1392181"/>
            <a:ext cx="517339" cy="543038"/>
          </a:xfrm>
          <a:prstGeom prst="ellipse">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4DA0E3A0-E10A-2173-BF8B-4D97E7476280}"/>
              </a:ext>
            </a:extLst>
          </p:cNvPr>
          <p:cNvCxnSpPr>
            <a:cxnSpLocks/>
          </p:cNvCxnSpPr>
          <p:nvPr/>
        </p:nvCxnSpPr>
        <p:spPr>
          <a:xfrm>
            <a:off x="3648364" y="1392181"/>
            <a:ext cx="1092097" cy="161851"/>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57198F7-7AD7-A5D1-D4BD-67F5DF01305E}"/>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Viewing Projects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244869898"/>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0E2841"/>
      </a:dk2>
      <a:lt2>
        <a:srgbClr val="E8E8E8"/>
      </a:lt2>
      <a:accent1>
        <a:srgbClr val="165351"/>
      </a:accent1>
      <a:accent2>
        <a:srgbClr val="DE6225"/>
      </a:accent2>
      <a:accent3>
        <a:srgbClr val="156082"/>
      </a:accent3>
      <a:accent4>
        <a:srgbClr val="E19133"/>
      </a:accent4>
      <a:accent5>
        <a:srgbClr val="D36257"/>
      </a:accent5>
      <a:accent6>
        <a:srgbClr val="545D9B"/>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19336</TotalTime>
  <Words>1286</Words>
  <Application>Microsoft Office PowerPoint</Application>
  <PresentationFormat>Widescreen</PresentationFormat>
  <Paragraphs>171</Paragraphs>
  <Slides>17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ExtraBold</vt:lpstr>
      <vt:lpstr>Aptos Light</vt:lpstr>
      <vt:lpstr>Aptos SemiBold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Viewing Projects</vt:lpstr>
      <vt:lpstr>PowerPoint Presentation</vt:lpstr>
      <vt:lpstr>PowerPoint Presentation</vt:lpstr>
      <vt:lpstr>Draw Request Process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Schroeder</dc:creator>
  <cp:lastModifiedBy>Breanna Henley</cp:lastModifiedBy>
  <cp:revision>8</cp:revision>
  <dcterms:created xsi:type="dcterms:W3CDTF">2024-10-10T14:49:55Z</dcterms:created>
  <dcterms:modified xsi:type="dcterms:W3CDTF">2025-02-17T21:48:34Z</dcterms:modified>
</cp:coreProperties>
</file>