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463" r:id="rId2"/>
    <p:sldId id="459" r:id="rId3"/>
    <p:sldId id="464" r:id="rId4"/>
    <p:sldId id="408" r:id="rId5"/>
    <p:sldId id="409" r:id="rId6"/>
    <p:sldId id="460" r:id="rId7"/>
    <p:sldId id="410" r:id="rId8"/>
    <p:sldId id="411" r:id="rId9"/>
    <p:sldId id="412" r:id="rId10"/>
    <p:sldId id="465" r:id="rId11"/>
    <p:sldId id="466" r:id="rId12"/>
    <p:sldId id="467" r:id="rId13"/>
    <p:sldId id="278" r:id="rId1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D1E1D1-5A5C-490E-9D5F-372D653439F7}">
          <p14:sldIdLst/>
        </p14:section>
        <p14:section name="Untitled Section" id="{44D6784E-7A96-46F5-9AC7-803A964F93B1}">
          <p14:sldIdLst>
            <p14:sldId id="463"/>
            <p14:sldId id="459"/>
            <p14:sldId id="464"/>
            <p14:sldId id="408"/>
            <p14:sldId id="409"/>
            <p14:sldId id="460"/>
            <p14:sldId id="410"/>
            <p14:sldId id="411"/>
            <p14:sldId id="412"/>
            <p14:sldId id="465"/>
            <p14:sldId id="466"/>
            <p14:sldId id="467"/>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0E80F-804F-A1B3-4B64-1AF68922ED84}" name="Cordelia Chavez" initials="CC" userId="S-1-5-21-576779614-2148961230-1122738436-4091" providerId="AD"/>
  <p188:author id="{50B6F8D3-2719-FC2F-B295-95E9337799B7}" name="Michael Gilmore" initials="MG" userId="S-1-5-21-576779614-2148961230-1122738436-99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7" autoAdjust="0"/>
    <p:restoredTop sz="84696" autoAdjust="0"/>
  </p:normalViewPr>
  <p:slideViewPr>
    <p:cSldViewPr snapToGrid="0">
      <p:cViewPr varScale="1">
        <p:scale>
          <a:sx n="119" d="100"/>
          <a:sy n="119" d="100"/>
        </p:scale>
        <p:origin x="84" y="222"/>
      </p:cViewPr>
      <p:guideLst/>
    </p:cSldViewPr>
  </p:slideViewPr>
  <p:notesTextViewPr>
    <p:cViewPr>
      <p:scale>
        <a:sx n="1" d="1"/>
        <a:sy n="1" d="1"/>
      </p:scale>
      <p:origin x="0" y="0"/>
    </p:cViewPr>
  </p:notesTextViewPr>
  <p:sorterViewPr>
    <p:cViewPr>
      <p:scale>
        <a:sx n="120" d="100"/>
        <a:sy n="120" d="100"/>
      </p:scale>
      <p:origin x="0" y="-60648"/>
    </p:cViewPr>
  </p:sorterViewPr>
  <p:notesViewPr>
    <p:cSldViewPr snapToGrid="0">
      <p:cViewPr varScale="1">
        <p:scale>
          <a:sx n="64" d="100"/>
          <a:sy n="64" d="100"/>
        </p:scale>
        <p:origin x="289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4FCC3-998A-49BF-844E-CB4E2DDD48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D673F67-812E-4032-9B21-8B2F152F1D8D}">
      <dgm:prSet/>
      <dgm:spPr/>
      <dgm:t>
        <a:bodyPr/>
        <a:lstStyle/>
        <a:p>
          <a:r>
            <a:rPr lang="en-US" b="1" dirty="0"/>
            <a:t>Presented By: </a:t>
          </a:r>
          <a:endParaRPr lang="en-US" dirty="0"/>
        </a:p>
      </dgm:t>
    </dgm:pt>
    <dgm:pt modelId="{F6153876-4529-4F63-B76C-312F897A44A4}" type="parTrans" cxnId="{816DFEE5-2E16-46F2-861B-C94F4CF16213}">
      <dgm:prSet/>
      <dgm:spPr/>
      <dgm:t>
        <a:bodyPr/>
        <a:lstStyle/>
        <a:p>
          <a:endParaRPr lang="en-US"/>
        </a:p>
      </dgm:t>
    </dgm:pt>
    <dgm:pt modelId="{36A07E09-9BA5-4221-A3D1-81012126A276}" type="sibTrans" cxnId="{816DFEE5-2E16-46F2-861B-C94F4CF16213}">
      <dgm:prSet/>
      <dgm:spPr/>
      <dgm:t>
        <a:bodyPr/>
        <a:lstStyle/>
        <a:p>
          <a:endParaRPr lang="en-US"/>
        </a:p>
      </dgm:t>
    </dgm:pt>
    <dgm:pt modelId="{BECE8A2F-C32A-4EB0-86DE-F9CC235D7BC8}">
      <dgm:prSet/>
      <dgm:spPr/>
      <dgm:t>
        <a:bodyPr/>
        <a:lstStyle/>
        <a:p>
          <a:r>
            <a:rPr lang="en-US" b="1" dirty="0"/>
            <a:t> Kathleen Coates, Harold Quintana &amp; Bryce Roth</a:t>
          </a:r>
          <a:endParaRPr lang="en-US" dirty="0"/>
        </a:p>
      </dgm:t>
    </dgm:pt>
    <dgm:pt modelId="{87C63929-034F-48DF-B88D-A213C17379D1}" type="parTrans" cxnId="{D4DBD813-5585-45AF-AB13-E8FC69C172F5}">
      <dgm:prSet/>
      <dgm:spPr/>
      <dgm:t>
        <a:bodyPr/>
        <a:lstStyle/>
        <a:p>
          <a:endParaRPr lang="en-US"/>
        </a:p>
      </dgm:t>
    </dgm:pt>
    <dgm:pt modelId="{5E9A6E12-10D3-4401-820E-D78B19076F23}" type="sibTrans" cxnId="{D4DBD813-5585-45AF-AB13-E8FC69C172F5}">
      <dgm:prSet/>
      <dgm:spPr/>
      <dgm:t>
        <a:bodyPr/>
        <a:lstStyle/>
        <a:p>
          <a:endParaRPr lang="en-US"/>
        </a:p>
      </dgm:t>
    </dgm:pt>
    <dgm:pt modelId="{A331E675-DF9F-49B8-A238-3CEB37C2F97A}">
      <dgm:prSet/>
      <dgm:spPr/>
      <dgm:t>
        <a:bodyPr/>
        <a:lstStyle/>
        <a:p>
          <a:r>
            <a:rPr lang="en-US" b="1" dirty="0"/>
            <a:t>Budget &amp; Finance  Budget Analysts</a:t>
          </a:r>
          <a:endParaRPr lang="en-US" dirty="0"/>
        </a:p>
      </dgm:t>
    </dgm:pt>
    <dgm:pt modelId="{F257A967-4732-4C55-8C5D-11452B36E03D}" type="parTrans" cxnId="{59627EE8-862C-4D62-A3D3-96E449A96774}">
      <dgm:prSet/>
      <dgm:spPr/>
      <dgm:t>
        <a:bodyPr/>
        <a:lstStyle/>
        <a:p>
          <a:endParaRPr lang="en-US"/>
        </a:p>
      </dgm:t>
    </dgm:pt>
    <dgm:pt modelId="{2B033AB7-510D-4652-8E9A-EBC7E90975EB}" type="sibTrans" cxnId="{59627EE8-862C-4D62-A3D3-96E449A96774}">
      <dgm:prSet/>
      <dgm:spPr/>
      <dgm:t>
        <a:bodyPr/>
        <a:lstStyle/>
        <a:p>
          <a:endParaRPr lang="en-US"/>
        </a:p>
      </dgm:t>
    </dgm:pt>
    <dgm:pt modelId="{83942CA2-0F11-4744-B071-8D7125B5C0C2}" type="pres">
      <dgm:prSet presAssocID="{3C14FCC3-998A-49BF-844E-CB4E2DDD4872}" presName="hierChild1" presStyleCnt="0">
        <dgm:presLayoutVars>
          <dgm:chPref val="1"/>
          <dgm:dir/>
          <dgm:animOne val="branch"/>
          <dgm:animLvl val="lvl"/>
          <dgm:resizeHandles/>
        </dgm:presLayoutVars>
      </dgm:prSet>
      <dgm:spPr/>
    </dgm:pt>
    <dgm:pt modelId="{E5671965-50DB-4260-AAC8-DBD216C7F274}" type="pres">
      <dgm:prSet presAssocID="{7D673F67-812E-4032-9B21-8B2F152F1D8D}" presName="hierRoot1" presStyleCnt="0"/>
      <dgm:spPr/>
    </dgm:pt>
    <dgm:pt modelId="{776A4F29-C4D2-469D-B237-444E0B16D90A}" type="pres">
      <dgm:prSet presAssocID="{7D673F67-812E-4032-9B21-8B2F152F1D8D}" presName="composite" presStyleCnt="0"/>
      <dgm:spPr/>
    </dgm:pt>
    <dgm:pt modelId="{F0BA8C9A-C58E-441F-B24F-0815D8EDBDFE}" type="pres">
      <dgm:prSet presAssocID="{7D673F67-812E-4032-9B21-8B2F152F1D8D}" presName="background" presStyleLbl="node0" presStyleIdx="0" presStyleCnt="3"/>
      <dgm:spPr/>
    </dgm:pt>
    <dgm:pt modelId="{40A6946C-D952-492E-B292-E4B1A625B31F}" type="pres">
      <dgm:prSet presAssocID="{7D673F67-812E-4032-9B21-8B2F152F1D8D}" presName="text" presStyleLbl="fgAcc0" presStyleIdx="0" presStyleCnt="3">
        <dgm:presLayoutVars>
          <dgm:chPref val="3"/>
        </dgm:presLayoutVars>
      </dgm:prSet>
      <dgm:spPr/>
    </dgm:pt>
    <dgm:pt modelId="{612E4FA9-2B9F-4BF5-9D64-FCBAA2C9DE02}" type="pres">
      <dgm:prSet presAssocID="{7D673F67-812E-4032-9B21-8B2F152F1D8D}" presName="hierChild2" presStyleCnt="0"/>
      <dgm:spPr/>
    </dgm:pt>
    <dgm:pt modelId="{3B75BD4B-CE59-4B96-B24B-6F479690E064}" type="pres">
      <dgm:prSet presAssocID="{BECE8A2F-C32A-4EB0-86DE-F9CC235D7BC8}" presName="hierRoot1" presStyleCnt="0"/>
      <dgm:spPr/>
    </dgm:pt>
    <dgm:pt modelId="{FC48FE2F-1A02-49D2-8FC0-028D40CE99E6}" type="pres">
      <dgm:prSet presAssocID="{BECE8A2F-C32A-4EB0-86DE-F9CC235D7BC8}" presName="composite" presStyleCnt="0"/>
      <dgm:spPr/>
    </dgm:pt>
    <dgm:pt modelId="{B82FE364-A806-4B5E-95AD-258A05CD5BE0}" type="pres">
      <dgm:prSet presAssocID="{BECE8A2F-C32A-4EB0-86DE-F9CC235D7BC8}" presName="background" presStyleLbl="node0" presStyleIdx="1" presStyleCnt="3"/>
      <dgm:spPr/>
    </dgm:pt>
    <dgm:pt modelId="{97E06A75-97E9-4C27-BDD2-EA9F4E7DAA4A}" type="pres">
      <dgm:prSet presAssocID="{BECE8A2F-C32A-4EB0-86DE-F9CC235D7BC8}" presName="text" presStyleLbl="fgAcc0" presStyleIdx="1" presStyleCnt="3">
        <dgm:presLayoutVars>
          <dgm:chPref val="3"/>
        </dgm:presLayoutVars>
      </dgm:prSet>
      <dgm:spPr/>
    </dgm:pt>
    <dgm:pt modelId="{2CE1DE13-A159-489B-82D9-102EC8E2FBC0}" type="pres">
      <dgm:prSet presAssocID="{BECE8A2F-C32A-4EB0-86DE-F9CC235D7BC8}" presName="hierChild2" presStyleCnt="0"/>
      <dgm:spPr/>
    </dgm:pt>
    <dgm:pt modelId="{8BBC9713-6DBA-4386-B325-A004585164E5}" type="pres">
      <dgm:prSet presAssocID="{A331E675-DF9F-49B8-A238-3CEB37C2F97A}" presName="hierRoot1" presStyleCnt="0"/>
      <dgm:spPr/>
    </dgm:pt>
    <dgm:pt modelId="{7B0951AF-9FBB-4FFF-AF92-893ABFEA3DED}" type="pres">
      <dgm:prSet presAssocID="{A331E675-DF9F-49B8-A238-3CEB37C2F97A}" presName="composite" presStyleCnt="0"/>
      <dgm:spPr/>
    </dgm:pt>
    <dgm:pt modelId="{BA97301A-EA5A-4A40-BC77-E909A2823754}" type="pres">
      <dgm:prSet presAssocID="{A331E675-DF9F-49B8-A238-3CEB37C2F97A}" presName="background" presStyleLbl="node0" presStyleIdx="2" presStyleCnt="3"/>
      <dgm:spPr/>
    </dgm:pt>
    <dgm:pt modelId="{827FE293-BB33-4F83-B0DB-AA52193FB3F1}" type="pres">
      <dgm:prSet presAssocID="{A331E675-DF9F-49B8-A238-3CEB37C2F97A}" presName="text" presStyleLbl="fgAcc0" presStyleIdx="2" presStyleCnt="3">
        <dgm:presLayoutVars>
          <dgm:chPref val="3"/>
        </dgm:presLayoutVars>
      </dgm:prSet>
      <dgm:spPr/>
    </dgm:pt>
    <dgm:pt modelId="{ABA0FA7B-61AA-454A-B1C6-A96228A04CBD}" type="pres">
      <dgm:prSet presAssocID="{A331E675-DF9F-49B8-A238-3CEB37C2F97A}" presName="hierChild2" presStyleCnt="0"/>
      <dgm:spPr/>
    </dgm:pt>
  </dgm:ptLst>
  <dgm:cxnLst>
    <dgm:cxn modelId="{D4DBD813-5585-45AF-AB13-E8FC69C172F5}" srcId="{3C14FCC3-998A-49BF-844E-CB4E2DDD4872}" destId="{BECE8A2F-C32A-4EB0-86DE-F9CC235D7BC8}" srcOrd="1" destOrd="0" parTransId="{87C63929-034F-48DF-B88D-A213C17379D1}" sibTransId="{5E9A6E12-10D3-4401-820E-D78B19076F23}"/>
    <dgm:cxn modelId="{3ECDC945-706C-4A42-829D-1445FC0637EA}" type="presOf" srcId="{A331E675-DF9F-49B8-A238-3CEB37C2F97A}" destId="{827FE293-BB33-4F83-B0DB-AA52193FB3F1}" srcOrd="0" destOrd="0" presId="urn:microsoft.com/office/officeart/2005/8/layout/hierarchy1"/>
    <dgm:cxn modelId="{F12C7E72-6DDE-46B2-91AF-0647B7687801}" type="presOf" srcId="{7D673F67-812E-4032-9B21-8B2F152F1D8D}" destId="{40A6946C-D952-492E-B292-E4B1A625B31F}" srcOrd="0" destOrd="0" presId="urn:microsoft.com/office/officeart/2005/8/layout/hierarchy1"/>
    <dgm:cxn modelId="{FEECEA83-D218-4B4A-95A1-FB9E1A3EA48B}" type="presOf" srcId="{BECE8A2F-C32A-4EB0-86DE-F9CC235D7BC8}" destId="{97E06A75-97E9-4C27-BDD2-EA9F4E7DAA4A}" srcOrd="0" destOrd="0" presId="urn:microsoft.com/office/officeart/2005/8/layout/hierarchy1"/>
    <dgm:cxn modelId="{420146AE-6544-4896-A6EC-E6CF869AE411}" type="presOf" srcId="{3C14FCC3-998A-49BF-844E-CB4E2DDD4872}" destId="{83942CA2-0F11-4744-B071-8D7125B5C0C2}" srcOrd="0" destOrd="0" presId="urn:microsoft.com/office/officeart/2005/8/layout/hierarchy1"/>
    <dgm:cxn modelId="{816DFEE5-2E16-46F2-861B-C94F4CF16213}" srcId="{3C14FCC3-998A-49BF-844E-CB4E2DDD4872}" destId="{7D673F67-812E-4032-9B21-8B2F152F1D8D}" srcOrd="0" destOrd="0" parTransId="{F6153876-4529-4F63-B76C-312F897A44A4}" sibTransId="{36A07E09-9BA5-4221-A3D1-81012126A276}"/>
    <dgm:cxn modelId="{59627EE8-862C-4D62-A3D3-96E449A96774}" srcId="{3C14FCC3-998A-49BF-844E-CB4E2DDD4872}" destId="{A331E675-DF9F-49B8-A238-3CEB37C2F97A}" srcOrd="2" destOrd="0" parTransId="{F257A967-4732-4C55-8C5D-11452B36E03D}" sibTransId="{2B033AB7-510D-4652-8E9A-EBC7E90975EB}"/>
    <dgm:cxn modelId="{BD43389C-5BC2-404D-A165-3E1C5A21685F}" type="presParOf" srcId="{83942CA2-0F11-4744-B071-8D7125B5C0C2}" destId="{E5671965-50DB-4260-AAC8-DBD216C7F274}" srcOrd="0" destOrd="0" presId="urn:microsoft.com/office/officeart/2005/8/layout/hierarchy1"/>
    <dgm:cxn modelId="{3090F60B-6898-4DA6-A7C1-578DBDFF2210}" type="presParOf" srcId="{E5671965-50DB-4260-AAC8-DBD216C7F274}" destId="{776A4F29-C4D2-469D-B237-444E0B16D90A}" srcOrd="0" destOrd="0" presId="urn:microsoft.com/office/officeart/2005/8/layout/hierarchy1"/>
    <dgm:cxn modelId="{7BFD266D-C52B-43A9-B5FB-C4358F017727}" type="presParOf" srcId="{776A4F29-C4D2-469D-B237-444E0B16D90A}" destId="{F0BA8C9A-C58E-441F-B24F-0815D8EDBDFE}" srcOrd="0" destOrd="0" presId="urn:microsoft.com/office/officeart/2005/8/layout/hierarchy1"/>
    <dgm:cxn modelId="{802FD2A6-463A-47D6-B2B2-6272C5D97005}" type="presParOf" srcId="{776A4F29-C4D2-469D-B237-444E0B16D90A}" destId="{40A6946C-D952-492E-B292-E4B1A625B31F}" srcOrd="1" destOrd="0" presId="urn:microsoft.com/office/officeart/2005/8/layout/hierarchy1"/>
    <dgm:cxn modelId="{D55B82DA-D78F-47CE-8750-BC475650ACBB}" type="presParOf" srcId="{E5671965-50DB-4260-AAC8-DBD216C7F274}" destId="{612E4FA9-2B9F-4BF5-9D64-FCBAA2C9DE02}" srcOrd="1" destOrd="0" presId="urn:microsoft.com/office/officeart/2005/8/layout/hierarchy1"/>
    <dgm:cxn modelId="{123AA9C4-476E-4774-AC45-325D74462F77}" type="presParOf" srcId="{83942CA2-0F11-4744-B071-8D7125B5C0C2}" destId="{3B75BD4B-CE59-4B96-B24B-6F479690E064}" srcOrd="1" destOrd="0" presId="urn:microsoft.com/office/officeart/2005/8/layout/hierarchy1"/>
    <dgm:cxn modelId="{2B7D472C-E3DD-4154-8505-FCD50552B333}" type="presParOf" srcId="{3B75BD4B-CE59-4B96-B24B-6F479690E064}" destId="{FC48FE2F-1A02-49D2-8FC0-028D40CE99E6}" srcOrd="0" destOrd="0" presId="urn:microsoft.com/office/officeart/2005/8/layout/hierarchy1"/>
    <dgm:cxn modelId="{B3A5CCCA-43B0-416F-A2BD-DEACDDA34989}" type="presParOf" srcId="{FC48FE2F-1A02-49D2-8FC0-028D40CE99E6}" destId="{B82FE364-A806-4B5E-95AD-258A05CD5BE0}" srcOrd="0" destOrd="0" presId="urn:microsoft.com/office/officeart/2005/8/layout/hierarchy1"/>
    <dgm:cxn modelId="{1C0807FB-B16E-45FC-9386-C74346510CA9}" type="presParOf" srcId="{FC48FE2F-1A02-49D2-8FC0-028D40CE99E6}" destId="{97E06A75-97E9-4C27-BDD2-EA9F4E7DAA4A}" srcOrd="1" destOrd="0" presId="urn:microsoft.com/office/officeart/2005/8/layout/hierarchy1"/>
    <dgm:cxn modelId="{0AC89BA4-3CB6-4A64-88BE-79F0E4FA37A7}" type="presParOf" srcId="{3B75BD4B-CE59-4B96-B24B-6F479690E064}" destId="{2CE1DE13-A159-489B-82D9-102EC8E2FBC0}" srcOrd="1" destOrd="0" presId="urn:microsoft.com/office/officeart/2005/8/layout/hierarchy1"/>
    <dgm:cxn modelId="{7940E9A3-1E20-4046-AB56-E37F98728474}" type="presParOf" srcId="{83942CA2-0F11-4744-B071-8D7125B5C0C2}" destId="{8BBC9713-6DBA-4386-B325-A004585164E5}" srcOrd="2" destOrd="0" presId="urn:microsoft.com/office/officeart/2005/8/layout/hierarchy1"/>
    <dgm:cxn modelId="{E4924415-F060-41DF-9EAA-B52BDD8EF6B2}" type="presParOf" srcId="{8BBC9713-6DBA-4386-B325-A004585164E5}" destId="{7B0951AF-9FBB-4FFF-AF92-893ABFEA3DED}" srcOrd="0" destOrd="0" presId="urn:microsoft.com/office/officeart/2005/8/layout/hierarchy1"/>
    <dgm:cxn modelId="{8CD30EC0-3C44-455E-94F8-C30D45678036}" type="presParOf" srcId="{7B0951AF-9FBB-4FFF-AF92-893ABFEA3DED}" destId="{BA97301A-EA5A-4A40-BC77-E909A2823754}" srcOrd="0" destOrd="0" presId="urn:microsoft.com/office/officeart/2005/8/layout/hierarchy1"/>
    <dgm:cxn modelId="{7A4CBB79-12D3-46F3-8CF4-CC7F7D44194B}" type="presParOf" srcId="{7B0951AF-9FBB-4FFF-AF92-893ABFEA3DED}" destId="{827FE293-BB33-4F83-B0DB-AA52193FB3F1}" srcOrd="1" destOrd="0" presId="urn:microsoft.com/office/officeart/2005/8/layout/hierarchy1"/>
    <dgm:cxn modelId="{E14A3402-6FFF-4C4D-8598-DB8CC6735533}" type="presParOf" srcId="{8BBC9713-6DBA-4386-B325-A004585164E5}" destId="{ABA0FA7B-61AA-454A-B1C6-A96228A04CB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8C9A-C58E-441F-B24F-0815D8EDBDFE}">
      <dsp:nvSpPr>
        <dsp:cNvPr id="0" name=""/>
        <dsp:cNvSpPr/>
      </dsp:nvSpPr>
      <dsp:spPr>
        <a:xfrm>
          <a:off x="0" y="310772"/>
          <a:ext cx="2693323" cy="17102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6946C-D952-492E-B292-E4B1A625B31F}">
      <dsp:nvSpPr>
        <dsp:cNvPr id="0" name=""/>
        <dsp:cNvSpPr/>
      </dsp:nvSpPr>
      <dsp:spPr>
        <a:xfrm>
          <a:off x="299258" y="595067"/>
          <a:ext cx="2693323" cy="17102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Presented By: </a:t>
          </a:r>
          <a:endParaRPr lang="en-US" sz="2600" kern="1200" dirty="0"/>
        </a:p>
      </dsp:txBody>
      <dsp:txXfrm>
        <a:off x="349350" y="645159"/>
        <a:ext cx="2593139" cy="1610076"/>
      </dsp:txXfrm>
    </dsp:sp>
    <dsp:sp modelId="{B82FE364-A806-4B5E-95AD-258A05CD5BE0}">
      <dsp:nvSpPr>
        <dsp:cNvPr id="0" name=""/>
        <dsp:cNvSpPr/>
      </dsp:nvSpPr>
      <dsp:spPr>
        <a:xfrm>
          <a:off x="3291840" y="310772"/>
          <a:ext cx="2693323" cy="17102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6A75-97E9-4C27-BDD2-EA9F4E7DAA4A}">
      <dsp:nvSpPr>
        <dsp:cNvPr id="0" name=""/>
        <dsp:cNvSpPr/>
      </dsp:nvSpPr>
      <dsp:spPr>
        <a:xfrm>
          <a:off x="3591098" y="595067"/>
          <a:ext cx="2693323" cy="17102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 Kathleen Coates, Harold Quintana &amp; Bryce Roth</a:t>
          </a:r>
          <a:endParaRPr lang="en-US" sz="2600" kern="1200" dirty="0"/>
        </a:p>
      </dsp:txBody>
      <dsp:txXfrm>
        <a:off x="3641190" y="645159"/>
        <a:ext cx="2593139" cy="1610076"/>
      </dsp:txXfrm>
    </dsp:sp>
    <dsp:sp modelId="{BA97301A-EA5A-4A40-BC77-E909A2823754}">
      <dsp:nvSpPr>
        <dsp:cNvPr id="0" name=""/>
        <dsp:cNvSpPr/>
      </dsp:nvSpPr>
      <dsp:spPr>
        <a:xfrm>
          <a:off x="6583680" y="310772"/>
          <a:ext cx="2693323" cy="17102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FE293-BB33-4F83-B0DB-AA52193FB3F1}">
      <dsp:nvSpPr>
        <dsp:cNvPr id="0" name=""/>
        <dsp:cNvSpPr/>
      </dsp:nvSpPr>
      <dsp:spPr>
        <a:xfrm>
          <a:off x="6882939" y="595067"/>
          <a:ext cx="2693323" cy="17102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Budget &amp; Finance  Budget Analysts</a:t>
          </a:r>
          <a:endParaRPr lang="en-US" sz="2600" kern="1200" dirty="0"/>
        </a:p>
      </dsp:txBody>
      <dsp:txXfrm>
        <a:off x="6933031" y="645159"/>
        <a:ext cx="2593139" cy="16100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49:46.1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6.7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1,'5'20,"7"28,7 20,4 9,4 1,-2-7,-1-10,1-12,-10-13,-11-18,-7-12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7.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0,'0'5,"0"7,0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7.5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 43,'0'-6,"-5"-10,-2-4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1.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2.2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30 31,'-5'-5,"-7"-7,-1-1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1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0,'5'0,"1"6,6 0,5 1,0 3,-3 6,-4-1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54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7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9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0,'5'10,"1"9,6 1,0 2,-2-3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6.2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19.33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06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79 1,'0'10,"-5"14,-7 12,-1 11,-4 3,2 2,2-2,10-15,4-14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0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25 0,'0'10,"-6"4,-1 4,1 4,1-1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5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19 0,'-5'6,"-2"6,1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8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122 0,'-5'5,"-7"7,-6 11,-10 13,-1 4,10-4,8-8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04.5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 84,'0'-10,"-5"-24,-2-6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04.94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31,'0'-5,"0"-7,0-1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1.2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1,'0'5,"0"6,5 3,2-3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0.5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2.28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2.61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1.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3.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5.20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12,'0'-5,"0"-2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5.4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0,'0'10,"0"9,0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49:46.1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19.33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1.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2.4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3.2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4.3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24,'5'0,"7"0,1-10,-2-3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4.8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42,'0'-5,"0"-11,0-4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2.4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5.5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6.1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6.7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1,'5'20,"7"28,7 20,4 9,4 1,-2-7,-1-10,1-12,-10-13,-11-18,-7-12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7.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0,'0'5,"0"7,0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7.5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 43,'0'-6,"-5"-10,-2-4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1.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2.2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30 31,'-5'-5,"-7"-7,-1-1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1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0,'5'0,"1"6,6 0,5 1,0 3,-3 6,-4-1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54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7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3.2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5.9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0,'5'10,"1"9,6 1,0 2,-2-3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6.2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06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79 1,'0'10,"-5"14,-7 12,-1 11,-4 3,2 2,2-2,10-15,4-14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0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25 0,'0'10,"-6"4,-1 4,1 4,1-1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5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19 0,'-5'6,"-2"6,1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37.8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122 0,'-5'5,"-7"7,-6 11,-10 13,-1 4,10-4,8-8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04.5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 84,'0'-10,"-5"-24,-2-6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04.94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31,'0'-5,"0"-7,0-1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1.2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1,'0'5,"0"6,5 3,2-3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0.5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4.3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24,'5'0,"7"0,1-10,-2-3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2.28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2.61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3.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5.20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12,'0'-5,"0"-2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1:35.4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0,'0'10,"0"9,0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4.8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42,'0'-5,"0"-11,0-4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5.5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3T19:50:26.1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962DABC4-3525-40A1-BF43-CB3DB3E367E1}" type="datetimeFigureOut">
              <a:rPr lang="en-US" smtClean="0"/>
              <a:t>4/1/2026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1"/>
            <a:ext cx="3011699" cy="463406"/>
          </a:xfrm>
          <a:prstGeom prst="rect">
            <a:avLst/>
          </a:prstGeom>
        </p:spPr>
        <p:txBody>
          <a:bodyPr vert="horz" lIns="92492" tIns="46246" rIns="92492" bIns="46246" rtlCol="0" anchor="b"/>
          <a:lstStyle>
            <a:lvl1pPr algn="r">
              <a:defRPr sz="1200"/>
            </a:lvl1pPr>
          </a:lstStyle>
          <a:p>
            <a:fld id="{976D49F4-A8A2-4172-841A-2719EA5307EA}" type="slidenum">
              <a:rPr lang="en-US" smtClean="0"/>
              <a:t>‹#›</a:t>
            </a:fld>
            <a:endParaRPr lang="en-US"/>
          </a:p>
        </p:txBody>
      </p:sp>
    </p:spTree>
    <p:extLst>
      <p:ext uri="{BB962C8B-B14F-4D97-AF65-F5344CB8AC3E}">
        <p14:creationId xmlns:p14="http://schemas.microsoft.com/office/powerpoint/2010/main" val="134685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2D7D-62EF-3159-5AE5-2DAF00937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DE826-AE04-674C-86B2-B4B382C38FAC}"/>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732CE3C-110B-4E17-1F22-D7A72327EDC4}"/>
              </a:ext>
            </a:extLst>
          </p:cNvPr>
          <p:cNvSpPr>
            <a:spLocks noGrp="1"/>
          </p:cNvSpPr>
          <p:nvPr>
            <p:ph type="body" idx="1"/>
          </p:nvPr>
        </p:nvSpPr>
        <p:spPr/>
        <p:txBody>
          <a:bodyPr/>
          <a:lstStyle/>
          <a:p>
            <a:endParaRPr lang="en-US" b="0" dirty="0"/>
          </a:p>
          <a:p>
            <a:endParaRPr lang="en-US" b="0" dirty="0"/>
          </a:p>
          <a:p>
            <a:r>
              <a:rPr lang="en-US" b="0" dirty="0"/>
              <a:t>Budget season is approaching quickly.  As your analysts, we want you all to be prepared, ready and have a smooth budget process on entering budgets and submitting the required documents.  </a:t>
            </a:r>
          </a:p>
          <a:p>
            <a:endParaRPr lang="en-US" b="1" dirty="0"/>
          </a:p>
          <a:p>
            <a:r>
              <a:rPr lang="en-US" b="1" dirty="0"/>
              <a:t>This presentation will provide you with information the debt module.</a:t>
            </a:r>
          </a:p>
          <a:p>
            <a:endParaRPr lang="en-US" dirty="0"/>
          </a:p>
        </p:txBody>
      </p:sp>
      <p:sp>
        <p:nvSpPr>
          <p:cNvPr id="4" name="Slide Number Placeholder 3">
            <a:extLst>
              <a:ext uri="{FF2B5EF4-FFF2-40B4-BE49-F238E27FC236}">
                <a16:creationId xmlns:a16="http://schemas.microsoft.com/office/drawing/2014/main" id="{E55F055D-71F7-C880-B2EB-FE86934F49C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45F70-9133-4965-8100-2B500B4AB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37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DC469-D5CA-9EFD-CF40-9806F57CB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8CE41-ECC0-FCEC-7562-41ACBADA0386}"/>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B17E10E7-49E6-434D-45C2-93609DDAF92D}"/>
              </a:ext>
            </a:extLst>
          </p:cNvPr>
          <p:cNvSpPr>
            <a:spLocks noGrp="1"/>
          </p:cNvSpPr>
          <p:nvPr>
            <p:ph type="body" idx="1"/>
          </p:nvPr>
        </p:nvSpPr>
        <p:spPr/>
        <p:txBody>
          <a:bodyPr/>
          <a:lstStyle/>
          <a:p>
            <a:r>
              <a:rPr lang="en-US" dirty="0"/>
              <a:t>ANALYSTS DID A COMPLETE COMPREHENSIVE RECONCILIATION OF ALL ENTITIE’S DEBT ENTERED INTO LGBMS LAST FISCAL YEAR WITH THE AMORTIZATION SCHEDULES FOR EACH LOAN.</a:t>
            </a:r>
          </a:p>
          <a:p>
            <a:endParaRPr lang="en-US" dirty="0"/>
          </a:p>
          <a:p>
            <a:r>
              <a:rPr lang="en-US" dirty="0"/>
              <a:t>YOUR ANALYST WILL BE REACHING OUT TO YOU WITH ANY CORRECTIONS THAT NEED TO BE MADE W/EXISTING LOAN INFORMATION IN LGBMS.  PLEASE MAKE SURE TO CORRECT THIS INFORMATION WITH YOUR DEBT AT INTERIM BUDGET – THIS IS REQUIRED FOR INTERIM.  </a:t>
            </a:r>
          </a:p>
        </p:txBody>
      </p:sp>
      <p:sp>
        <p:nvSpPr>
          <p:cNvPr id="4" name="Slide Number Placeholder 3">
            <a:extLst>
              <a:ext uri="{FF2B5EF4-FFF2-40B4-BE49-F238E27FC236}">
                <a16:creationId xmlns:a16="http://schemas.microsoft.com/office/drawing/2014/main" id="{E58E2E4A-A66A-CA13-2900-19987217A39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6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4A4E-51DE-AB17-085C-88A21869D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BCE7D-839B-B191-EA20-8CA0A920E506}"/>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10F0D85A-FAE4-A47F-E9E5-B4B1C2483F90}"/>
              </a:ext>
            </a:extLst>
          </p:cNvPr>
          <p:cNvSpPr>
            <a:spLocks noGrp="1"/>
          </p:cNvSpPr>
          <p:nvPr>
            <p:ph type="body" idx="1"/>
          </p:nvPr>
        </p:nvSpPr>
        <p:spPr/>
        <p:txBody>
          <a:bodyPr/>
          <a:lstStyle/>
          <a:p>
            <a:r>
              <a:rPr lang="en-US" dirty="0"/>
              <a:t>For each loan/debt, review the total amount entered in LGBMS and make sure it matches the total amount from the amortization.</a:t>
            </a:r>
          </a:p>
          <a:p>
            <a:endParaRPr lang="en-US" dirty="0"/>
          </a:p>
          <a:p>
            <a:r>
              <a:rPr lang="en-US" dirty="0"/>
              <a:t>The total outstanding amount for each debt should match the total outstanding amount from the amortization schedule.</a:t>
            </a:r>
          </a:p>
          <a:p>
            <a:endParaRPr lang="en-US" dirty="0"/>
          </a:p>
          <a:p>
            <a:r>
              <a:rPr lang="en-US" sz="1400" b="1" dirty="0"/>
              <a:t>Be sure each debt is correctly categorized by type.</a:t>
            </a:r>
          </a:p>
          <a:p>
            <a:endParaRPr lang="en-US" sz="1400" b="1" dirty="0"/>
          </a:p>
          <a:p>
            <a:r>
              <a:rPr lang="en-US" sz="1200" b="0" dirty="0"/>
              <a:t>Review the interest rate, the principal payment and the payment date to be sure they are entered correctly in LGBMS.</a:t>
            </a:r>
          </a:p>
          <a:p>
            <a:endParaRPr lang="en-US" sz="1400" b="1" dirty="0"/>
          </a:p>
          <a:p>
            <a:endParaRPr lang="en-US" sz="1200" b="1" dirty="0"/>
          </a:p>
        </p:txBody>
      </p:sp>
      <p:sp>
        <p:nvSpPr>
          <p:cNvPr id="4" name="Slide Number Placeholder 3">
            <a:extLst>
              <a:ext uri="{FF2B5EF4-FFF2-40B4-BE49-F238E27FC236}">
                <a16:creationId xmlns:a16="http://schemas.microsoft.com/office/drawing/2014/main" id="{E8E55C61-4B1C-7B09-D4F2-847554B766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92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D5284-DCDC-19F0-34DA-531F35400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E9D38-BEF3-8B98-5A86-D1FE9A8787C9}"/>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024AC442-0509-1D7E-AA2B-CB631CB629BF}"/>
              </a:ext>
            </a:extLst>
          </p:cNvPr>
          <p:cNvSpPr>
            <a:spLocks noGrp="1"/>
          </p:cNvSpPr>
          <p:nvPr>
            <p:ph type="body" idx="1"/>
          </p:nvPr>
        </p:nvSpPr>
        <p:spPr/>
        <p:txBody>
          <a:bodyPr/>
          <a:lstStyle/>
          <a:p>
            <a:r>
              <a:rPr lang="en-US" sz="2000" b="1" dirty="0">
                <a:solidFill>
                  <a:srgbClr val="FF0000"/>
                </a:solidFill>
              </a:rPr>
              <a:t>Changes to the Debt Module </a:t>
            </a:r>
            <a:r>
              <a:rPr lang="en-US" sz="2000" b="1" u="sng" dirty="0">
                <a:solidFill>
                  <a:srgbClr val="FF0000"/>
                </a:solidFill>
              </a:rPr>
              <a:t>MUST</a:t>
            </a:r>
            <a:r>
              <a:rPr lang="en-US" sz="2000" b="1" dirty="0">
                <a:solidFill>
                  <a:srgbClr val="FF0000"/>
                </a:solidFill>
              </a:rPr>
              <a:t> be completed during the Interim Budget stage!</a:t>
            </a:r>
          </a:p>
        </p:txBody>
      </p:sp>
      <p:sp>
        <p:nvSpPr>
          <p:cNvPr id="4" name="Slide Number Placeholder 3">
            <a:extLst>
              <a:ext uri="{FF2B5EF4-FFF2-40B4-BE49-F238E27FC236}">
                <a16:creationId xmlns:a16="http://schemas.microsoft.com/office/drawing/2014/main" id="{4E4AC256-FBF4-7DB2-9327-1309863CAA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6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Here are important links within the Budget and Finance section of the DFA website that you and your staff will be using throughout the year.  We suggest that you familiarize yourself with the information provided herein.</a:t>
            </a:r>
          </a:p>
          <a:p>
            <a:endParaRPr lang="en-US" dirty="0"/>
          </a:p>
          <a:p>
            <a:r>
              <a:rPr lang="en-US" dirty="0"/>
              <a:t>The </a:t>
            </a:r>
            <a:r>
              <a:rPr lang="en-US" b="1" u="sng" dirty="0"/>
              <a:t>Home Page</a:t>
            </a:r>
            <a:r>
              <a:rPr lang="en-US" dirty="0"/>
              <a:t> contains contact information for BFB staff and access to past trainings and conference material.</a:t>
            </a:r>
          </a:p>
          <a:p>
            <a:endParaRPr lang="en-US" dirty="0"/>
          </a:p>
          <a:p>
            <a:pPr marL="0" indent="0">
              <a:buNone/>
            </a:pPr>
            <a:r>
              <a:rPr lang="en-US" b="1" u="sng" dirty="0"/>
              <a:t>Budget Memos:</a:t>
            </a:r>
            <a:r>
              <a:rPr lang="en-US" b="0" u="none" dirty="0"/>
              <a:t>  </a:t>
            </a:r>
            <a:r>
              <a:rPr lang="en-US" dirty="0"/>
              <a:t>this link compiles all Memos that have been distributed through out this year and well into past years.</a:t>
            </a:r>
          </a:p>
          <a:p>
            <a:pPr marL="0" indent="0">
              <a:buNone/>
            </a:pPr>
            <a:endParaRPr lang="en-US" dirty="0"/>
          </a:p>
          <a:p>
            <a:pPr marL="0" indent="0">
              <a:buNone/>
            </a:pPr>
            <a:r>
              <a:rPr lang="en-US" b="1" u="sng" dirty="0"/>
              <a:t>Budget Forms:</a:t>
            </a:r>
            <a:r>
              <a:rPr lang="en-US" b="0" u="none" dirty="0"/>
              <a:t>  </a:t>
            </a:r>
            <a:r>
              <a:rPr lang="en-US" dirty="0"/>
              <a:t>provides all forms required by the BFB and LGBMS.</a:t>
            </a:r>
          </a:p>
          <a:p>
            <a:pPr marL="0" indent="0">
              <a:buNone/>
            </a:pPr>
            <a:endParaRPr lang="en-US" dirty="0"/>
          </a:p>
          <a:p>
            <a:pPr marL="0" indent="0">
              <a:buNone/>
            </a:pPr>
            <a:r>
              <a:rPr lang="en-US" b="1" u="sng" dirty="0"/>
              <a:t>LGBMS (Local Government Budget Management System):</a:t>
            </a:r>
            <a:r>
              <a:rPr lang="en-US" b="0" u="none" dirty="0"/>
              <a:t>  This page contains numerous valuable links, including </a:t>
            </a:r>
            <a:r>
              <a:rPr lang="en-US" dirty="0"/>
              <a:t>SAFs, Disable SAF, the LGBMS interface link, LGBMS User’s Guide, FAQ, Chart of Accounts Structure and COA Crosswalk Tips.  In the future, this will also include an LGBMS Crosswalk Tutorial Video.</a:t>
            </a:r>
          </a:p>
          <a:p>
            <a:pPr marL="0" indent="0">
              <a:buNone/>
            </a:pPr>
            <a:endParaRPr lang="en-US" dirty="0"/>
          </a:p>
          <a:p>
            <a:pPr marL="0" indent="0">
              <a:buNone/>
            </a:pPr>
            <a:r>
              <a:rPr lang="en-US" b="1" u="sng" dirty="0"/>
              <a:t>NM Edge:</a:t>
            </a:r>
            <a:r>
              <a:rPr lang="en-US" dirty="0"/>
              <a:t> this link leads you to certification programs for local government and government employees. </a:t>
            </a:r>
          </a:p>
          <a:p>
            <a:pPr marL="0" indent="0">
              <a:buNone/>
            </a:pPr>
            <a:endParaRPr lang="en-US" b="0" u="none" dirty="0"/>
          </a:p>
          <a:p>
            <a:pPr marL="0" indent="0">
              <a:buNone/>
            </a:pPr>
            <a:r>
              <a:rPr lang="en-US" b="0" u="none" dirty="0"/>
              <a:t>A note on </a:t>
            </a:r>
            <a:r>
              <a:rPr lang="en-US" b="1" u="sng" dirty="0"/>
              <a:t>Security Access Forms (SAFs):</a:t>
            </a:r>
            <a:r>
              <a:rPr lang="en-US" b="1" u="none" dirty="0"/>
              <a:t>   </a:t>
            </a:r>
            <a:r>
              <a:rPr lang="en-US" b="1" i="1" u="none" dirty="0">
                <a:solidFill>
                  <a:srgbClr val="FF0000"/>
                </a:solidFill>
              </a:rPr>
              <a:t>PLEASE NOTE—</a:t>
            </a:r>
            <a:r>
              <a:rPr lang="en-US" b="0" i="0" u="none" dirty="0">
                <a:solidFill>
                  <a:srgbClr val="FF0000"/>
                </a:solidFill>
              </a:rPr>
              <a:t> For the remainder of this fiscal year (2023-24), please continue to use the SAF and Disable-SAF links (found on the LGBMS homepage) to download the appropriate forms and submit to your assigned analyst. Security Access Forms are\ completed and processed internally through the LGBMS interface.  </a:t>
            </a:r>
            <a:endParaRPr lang="en-US" b="1" i="1" u="none"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2DAB22-4560-4AA9-B91B-1D0E66751A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8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b="1" dirty="0"/>
              <a:t>Any new debt acquired during the FY 25-26 that was NOT included in your budget will need to be entered for this new budget year.</a:t>
            </a:r>
          </a:p>
          <a:p>
            <a:endParaRPr lang="en-US" dirty="0"/>
          </a:p>
          <a:p>
            <a:r>
              <a:rPr lang="en-US" b="1" dirty="0"/>
              <a:t>CATAGORIZING DEBT CORRECTLY:  </a:t>
            </a:r>
            <a:r>
              <a:rPr lang="en-US" dirty="0"/>
              <a:t>When you are adding debt, If your debt falls under Water &amp; Sewer, please do not place it in General Purpose. When this data is extracted for report purposes, placing it in the wrong General Obligation, results in the data being incorrect. If you do have debt such as Water &amp; Sewer, ensure you have correctly identified the debt.  General Purpose is used only if it does not fit with other categories that you see listed in slide.  </a:t>
            </a:r>
          </a:p>
          <a:p>
            <a:endParaRPr lang="en-US" dirty="0"/>
          </a:p>
          <a:p>
            <a:r>
              <a:rPr lang="en-US" dirty="0"/>
              <a:t>This year when recording your new debt in debt module, you must correct debt already entered that was categorized incorrectly.  All analyst will be checking for this and will return the budget if not categorized correctly.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70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DEAC-9F6E-18EC-DEDC-C66D281BB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8A48A-BAA3-9166-F911-9801DBFD90B4}"/>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9BD21140-1358-6BEE-E5D3-0195FDF7F8AC}"/>
              </a:ext>
            </a:extLst>
          </p:cNvPr>
          <p:cNvSpPr>
            <a:spLocks noGrp="1"/>
          </p:cNvSpPr>
          <p:nvPr>
            <p:ph type="body" idx="1"/>
          </p:nvPr>
        </p:nvSpPr>
        <p:spPr/>
        <p:txBody>
          <a:bodyPr/>
          <a:lstStyle/>
          <a:p>
            <a:r>
              <a:rPr lang="en-US" dirty="0"/>
              <a:t>Make sure it is correct Fiscal Year you are working in.  CORRECT FISCAL YEAR WILL BE BUDGET ITEMS FY 2026</a:t>
            </a:r>
          </a:p>
          <a:p>
            <a:endParaRPr lang="en-US" dirty="0"/>
          </a:p>
          <a:p>
            <a:r>
              <a:rPr lang="en-US" dirty="0"/>
              <a:t>Start by clicking on the Outstanding Debt link.</a:t>
            </a:r>
          </a:p>
          <a:p>
            <a:endParaRPr lang="en-US" dirty="0"/>
          </a:p>
          <a:p>
            <a:r>
              <a:rPr lang="en-US" dirty="0"/>
              <a:t>Then click on Bonds &amp; Loans</a:t>
            </a:r>
          </a:p>
          <a:p>
            <a:endParaRPr lang="en-US" dirty="0"/>
          </a:p>
        </p:txBody>
      </p:sp>
      <p:sp>
        <p:nvSpPr>
          <p:cNvPr id="4" name="Slide Number Placeholder 3">
            <a:extLst>
              <a:ext uri="{FF2B5EF4-FFF2-40B4-BE49-F238E27FC236}">
                <a16:creationId xmlns:a16="http://schemas.microsoft.com/office/drawing/2014/main" id="{FB611F01-9540-8DE9-3F3E-076BA0C119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00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Step 3:  Enter each bond/loan information.  Then hit close &amp; save.  If you are entering multiple debts, then click on Save &amp; New.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2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Step 4:  Click on the Details</a:t>
            </a:r>
          </a:p>
          <a:p>
            <a:endParaRPr lang="en-US" dirty="0"/>
          </a:p>
          <a:p>
            <a:r>
              <a:rPr lang="en-US" dirty="0"/>
              <a:t>Step 5:  Click on Add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5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Once you have clicked on Add this page will populate.  Here you will enter all relevant information.  Click on save &amp; Close, again, if you are entering multiple debts then click on Save &amp; New.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74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Make sure to Verify the Final Budget and Sum Debt Details Columns Balance.  If it is not in balance, it will be in Red and will say No on the Balanced Column.  If it says no then go back and review the amount information and adjust accordingly.</a:t>
            </a:r>
          </a:p>
          <a:p>
            <a:endParaRPr lang="en-US" dirty="0"/>
          </a:p>
          <a:p>
            <a:r>
              <a:rPr lang="en-US" b="1" dirty="0"/>
              <a:t>IF THIS DOES NOT BALANCE YOUR ANALYST WILL RETURN TO YOU FOR CORRECTION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17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Make sure to review Debt Schedule --- The Original Amount is the original amount of the bond/loan.  The FY Beginning Principal Balance is the balance as of 6/30.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70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Last Step is to upload the amortization schedules into Files.  The amortization schedules are required.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82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C68F27-BE44-400A-A3C7-97F6221AE614}"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4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76586-E136-4A29-BEC8-3682FE75BF2C}"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748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3EF51-08C0-42EA-9B75-4529FD64C535}"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913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3E477-B65B-4730-A859-7DDADE69EE39}"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552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F6A93-9A4F-4A7A-BC00-C696E65A7AF2}"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60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04D55-9597-4900-AD4B-51C55EE643B6}"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658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27101-147A-4F05-8650-6AB1F32F0BCD}" type="datetime1">
              <a:rPr lang="en-US" smtClean="0"/>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62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80618-FA5B-404E-A4FC-5A250220976A}" type="datetime1">
              <a:rPr lang="en-US" smtClean="0"/>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723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D8E6E4-6972-4A69-AC0D-ECA46EF6D1AD}" type="datetime1">
              <a:rPr lang="en-US" smtClean="0"/>
              <a:t>4/1/2026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55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E7C895-9D2F-4995-9FB6-CA57317A7499}" type="datetime1">
              <a:rPr lang="en-US" smtClean="0"/>
              <a:t>4/1/2026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4206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F226E-A9E4-4A6B-AF1C-14EAC61B79AF}"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867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71F9E5-4754-4F14-BA2A-FB0B6846119F}" type="datetimeFigureOut">
              <a:rPr lang="en-US" smtClean="0"/>
              <a:t>4/1/2026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B37A06-8AB0-45B5-B227-7E01440F31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9338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mdfa.state.nm.us/local-government/budget-finance-bureau/budget-forms/" TargetMode="External"/><Relationship Id="rId7" Type="http://schemas.openxmlformats.org/officeDocument/2006/relationships/hyperlink" Target="https://www.nmdfa.state.nm.us/local-government/budget-finance-bureau/lgbm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nmedge@nmsu.edu" TargetMode="External"/><Relationship Id="rId5" Type="http://schemas.openxmlformats.org/officeDocument/2006/relationships/hyperlink" Target="https://www.nmdfa.state.nm.us/local-government/budget-finance-bureau/" TargetMode="External"/><Relationship Id="rId4" Type="http://schemas.openxmlformats.org/officeDocument/2006/relationships/hyperlink" Target="https://www.nmdfa.state.nm.us/local-government/budget-finance-bureau/budget-memos/" TargetMode="Externa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00.png"/><Relationship Id="rId26" Type="http://schemas.openxmlformats.org/officeDocument/2006/relationships/image" Target="../media/image74.png"/><Relationship Id="rId39" Type="http://schemas.openxmlformats.org/officeDocument/2006/relationships/image" Target="../media/image78.png"/><Relationship Id="rId21" Type="http://schemas.openxmlformats.org/officeDocument/2006/relationships/customXml" Target="../ink/ink10.xml"/><Relationship Id="rId34" Type="http://schemas.openxmlformats.org/officeDocument/2006/relationships/image" Target="../media/image76.png"/><Relationship Id="rId42" Type="http://schemas.openxmlformats.org/officeDocument/2006/relationships/customXml" Target="../ink/ink21.xml"/><Relationship Id="rId47" Type="http://schemas.openxmlformats.org/officeDocument/2006/relationships/image" Target="../media/image82.png"/><Relationship Id="rId50" Type="http://schemas.openxmlformats.org/officeDocument/2006/relationships/customXml" Target="../ink/ink25.xml"/><Relationship Id="rId55" Type="http://schemas.openxmlformats.org/officeDocument/2006/relationships/image" Target="../media/image380.png"/><Relationship Id="rId63" Type="http://schemas.openxmlformats.org/officeDocument/2006/relationships/image" Target="../media/image87.png"/><Relationship Id="rId7" Type="http://schemas.openxmlformats.org/officeDocument/2006/relationships/customXml" Target="../ink/ink3.xml"/><Relationship Id="rId2" Type="http://schemas.openxmlformats.org/officeDocument/2006/relationships/notesSlide" Target="../notesSlides/notesSlide2.xml"/><Relationship Id="rId16" Type="http://schemas.openxmlformats.org/officeDocument/2006/relationships/image" Target="../media/image190.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73.png"/><Relationship Id="rId32" Type="http://schemas.openxmlformats.org/officeDocument/2006/relationships/image" Target="../media/image75.png"/><Relationship Id="rId37" Type="http://schemas.openxmlformats.org/officeDocument/2006/relationships/image" Target="../media/image77.png"/><Relationship Id="rId40" Type="http://schemas.openxmlformats.org/officeDocument/2006/relationships/customXml" Target="../ink/ink20.xml"/><Relationship Id="rId45" Type="http://schemas.openxmlformats.org/officeDocument/2006/relationships/image" Target="../media/image81.png"/><Relationship Id="rId53" Type="http://schemas.openxmlformats.org/officeDocument/2006/relationships/image" Target="../media/image85.png"/><Relationship Id="rId58" Type="http://schemas.openxmlformats.org/officeDocument/2006/relationships/customXml" Target="../ink/ink29.xml"/><Relationship Id="rId5" Type="http://schemas.openxmlformats.org/officeDocument/2006/relationships/customXml" Target="../ink/ink2.xml"/><Relationship Id="rId61" Type="http://schemas.openxmlformats.org/officeDocument/2006/relationships/image" Target="../media/image86.png"/><Relationship Id="rId19" Type="http://schemas.openxmlformats.org/officeDocument/2006/relationships/customXml" Target="../ink/ink9.xml"/><Relationship Id="rId14" Type="http://schemas.openxmlformats.org/officeDocument/2006/relationships/image" Target="../media/image180.png"/><Relationship Id="rId22" Type="http://schemas.openxmlformats.org/officeDocument/2006/relationships/image" Target="../media/image72.png"/><Relationship Id="rId27" Type="http://schemas.openxmlformats.org/officeDocument/2006/relationships/customXml" Target="../ink/ink13.xml"/><Relationship Id="rId30" Type="http://schemas.openxmlformats.org/officeDocument/2006/relationships/image" Target="../media/image260.png"/><Relationship Id="rId35" Type="http://schemas.openxmlformats.org/officeDocument/2006/relationships/customXml" Target="../ink/ink17.xml"/><Relationship Id="rId43" Type="http://schemas.openxmlformats.org/officeDocument/2006/relationships/image" Target="../media/image80.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image" Target="../media/image3.png"/><Relationship Id="rId8" Type="http://schemas.openxmlformats.org/officeDocument/2006/relationships/image" Target="../media/image69.png"/><Relationship Id="rId51" Type="http://schemas.openxmlformats.org/officeDocument/2006/relationships/image" Target="../media/image84.png"/><Relationship Id="rId3" Type="http://schemas.openxmlformats.org/officeDocument/2006/relationships/customXml" Target="../ink/ink1.xml"/><Relationship Id="rId12" Type="http://schemas.openxmlformats.org/officeDocument/2006/relationships/image" Target="../media/image7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customXml" Target="../ink/ink30.xml"/><Relationship Id="rId20" Type="http://schemas.openxmlformats.org/officeDocument/2006/relationships/image" Target="../media/image210.png"/><Relationship Id="rId41" Type="http://schemas.openxmlformats.org/officeDocument/2006/relationships/image" Target="../media/image79.png"/><Relationship Id="rId54" Type="http://schemas.openxmlformats.org/officeDocument/2006/relationships/customXml" Target="../ink/ink27.xml"/><Relationship Id="rId62" Type="http://schemas.openxmlformats.org/officeDocument/2006/relationships/customXml" Target="../ink/ink32.xml"/><Relationship Id="rId1" Type="http://schemas.openxmlformats.org/officeDocument/2006/relationships/slideLayout" Target="../slideLayouts/slideLayout7.xml"/><Relationship Id="rId6" Type="http://schemas.openxmlformats.org/officeDocument/2006/relationships/image" Target="../media/image68.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0.png"/><Relationship Id="rId36" Type="http://schemas.openxmlformats.org/officeDocument/2006/relationships/customXml" Target="../ink/ink18.xml"/><Relationship Id="rId49" Type="http://schemas.openxmlformats.org/officeDocument/2006/relationships/image" Target="../media/image83.png"/><Relationship Id="rId57" Type="http://schemas.openxmlformats.org/officeDocument/2006/relationships/image" Target="../media/image390.png"/><Relationship Id="rId10" Type="http://schemas.openxmlformats.org/officeDocument/2006/relationships/image" Target="../media/image70.png"/><Relationship Id="rId31" Type="http://schemas.openxmlformats.org/officeDocument/2006/relationships/customXml" Target="../ink/ink15.xml"/><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1.xml"/><Relationship Id="rId4" Type="http://schemas.openxmlformats.org/officeDocument/2006/relationships/image" Target="../media/image67.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26" Type="http://schemas.openxmlformats.org/officeDocument/2006/relationships/image" Target="../media/image15.png"/><Relationship Id="rId21" Type="http://schemas.openxmlformats.org/officeDocument/2006/relationships/customXml" Target="../ink/ink42.xml"/><Relationship Id="rId34" Type="http://schemas.openxmlformats.org/officeDocument/2006/relationships/image" Target="../media/image19.png"/><Relationship Id="rId42" Type="http://schemas.openxmlformats.org/officeDocument/2006/relationships/customXml" Target="../ink/ink53.xml"/><Relationship Id="rId47" Type="http://schemas.openxmlformats.org/officeDocument/2006/relationships/image" Target="../media/image25.png"/><Relationship Id="rId50" Type="http://schemas.openxmlformats.org/officeDocument/2006/relationships/customXml" Target="../ink/ink57.xml"/><Relationship Id="rId55" Type="http://schemas.openxmlformats.org/officeDocument/2006/relationships/image" Target="../media/image29.png"/><Relationship Id="rId63" Type="http://schemas.openxmlformats.org/officeDocument/2006/relationships/image" Target="../media/image32.png"/><Relationship Id="rId7" Type="http://schemas.openxmlformats.org/officeDocument/2006/relationships/customXml" Target="../ink/ink35.xml"/><Relationship Id="rId2" Type="http://schemas.openxmlformats.org/officeDocument/2006/relationships/notesSlide" Target="../notesSlides/notesSlide3.xml"/><Relationship Id="rId16" Type="http://schemas.openxmlformats.org/officeDocument/2006/relationships/image" Target="../media/image10.png"/><Relationship Id="rId29" Type="http://schemas.openxmlformats.org/officeDocument/2006/relationships/customXml" Target="../ink/ink46.xml"/><Relationship Id="rId11" Type="http://schemas.openxmlformats.org/officeDocument/2006/relationships/customXml" Target="../ink/ink37.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image" Target="../media/image20.png"/><Relationship Id="rId40" Type="http://schemas.openxmlformats.org/officeDocument/2006/relationships/customXml" Target="../ink/ink52.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customXml" Target="../ink/ink61.xml"/><Relationship Id="rId5" Type="http://schemas.openxmlformats.org/officeDocument/2006/relationships/customXml" Target="../ink/ink34.xml"/><Relationship Id="rId61" Type="http://schemas.openxmlformats.org/officeDocument/2006/relationships/image" Target="../media/image31.png"/><Relationship Id="rId19" Type="http://schemas.openxmlformats.org/officeDocument/2006/relationships/customXml" Target="../ink/ink41.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45.xml"/><Relationship Id="rId30" Type="http://schemas.openxmlformats.org/officeDocument/2006/relationships/image" Target="../media/image17.png"/><Relationship Id="rId35" Type="http://schemas.openxmlformats.org/officeDocument/2006/relationships/customXml" Target="../ink/ink49.xml"/><Relationship Id="rId43" Type="http://schemas.openxmlformats.org/officeDocument/2006/relationships/image" Target="../media/image23.png"/><Relationship Id="rId48" Type="http://schemas.openxmlformats.org/officeDocument/2006/relationships/customXml" Target="../ink/ink56.xml"/><Relationship Id="rId56" Type="http://schemas.openxmlformats.org/officeDocument/2006/relationships/customXml" Target="../ink/ink60.xml"/><Relationship Id="rId64" Type="http://schemas.openxmlformats.org/officeDocument/2006/relationships/image" Target="../media/image33.png"/><Relationship Id="rId8" Type="http://schemas.openxmlformats.org/officeDocument/2006/relationships/image" Target="../media/image6.png"/><Relationship Id="rId51" Type="http://schemas.openxmlformats.org/officeDocument/2006/relationships/image" Target="../media/image27.png"/><Relationship Id="rId3" Type="http://schemas.openxmlformats.org/officeDocument/2006/relationships/customXml" Target="../ink/ink33.xml"/><Relationship Id="rId12" Type="http://schemas.openxmlformats.org/officeDocument/2006/relationships/image" Target="../media/image8.png"/><Relationship Id="rId17" Type="http://schemas.openxmlformats.org/officeDocument/2006/relationships/customXml" Target="../ink/ink40.xml"/><Relationship Id="rId25" Type="http://schemas.openxmlformats.org/officeDocument/2006/relationships/customXml" Target="../ink/ink44.xml"/><Relationship Id="rId33" Type="http://schemas.openxmlformats.org/officeDocument/2006/relationships/customXml" Target="../ink/ink48.xml"/><Relationship Id="rId38" Type="http://schemas.openxmlformats.org/officeDocument/2006/relationships/customXml" Target="../ink/ink51.xml"/><Relationship Id="rId46" Type="http://schemas.openxmlformats.org/officeDocument/2006/relationships/customXml" Target="../ink/ink55.xml"/><Relationship Id="rId59" Type="http://schemas.openxmlformats.org/officeDocument/2006/relationships/customXml" Target="../ink/ink62.xml"/><Relationship Id="rId20" Type="http://schemas.openxmlformats.org/officeDocument/2006/relationships/image" Target="../media/image12.png"/><Relationship Id="rId41" Type="http://schemas.openxmlformats.org/officeDocument/2006/relationships/image" Target="../media/image22.png"/><Relationship Id="rId54" Type="http://schemas.openxmlformats.org/officeDocument/2006/relationships/customXml" Target="../ink/ink59.xml"/><Relationship Id="rId62" Type="http://schemas.openxmlformats.org/officeDocument/2006/relationships/customXml" Target="../ink/ink64.xml"/><Relationship Id="rId1" Type="http://schemas.openxmlformats.org/officeDocument/2006/relationships/slideLayout" Target="../slideLayouts/slideLayout7.xml"/><Relationship Id="rId6" Type="http://schemas.openxmlformats.org/officeDocument/2006/relationships/image" Target="../media/image5.png"/><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16.png"/><Relationship Id="rId36" Type="http://schemas.openxmlformats.org/officeDocument/2006/relationships/customXml" Target="../ink/ink50.xml"/><Relationship Id="rId49" Type="http://schemas.openxmlformats.org/officeDocument/2006/relationships/image" Target="../media/image26.png"/><Relationship Id="rId57" Type="http://schemas.openxmlformats.org/officeDocument/2006/relationships/image" Target="../media/image30.png"/><Relationship Id="rId10" Type="http://schemas.openxmlformats.org/officeDocument/2006/relationships/image" Target="../media/image7.png"/><Relationship Id="rId31" Type="http://schemas.openxmlformats.org/officeDocument/2006/relationships/customXml" Target="../ink/ink47.xml"/><Relationship Id="rId44" Type="http://schemas.openxmlformats.org/officeDocument/2006/relationships/customXml" Target="../ink/ink54.xml"/><Relationship Id="rId52" Type="http://schemas.openxmlformats.org/officeDocument/2006/relationships/customXml" Target="../ink/ink58.xml"/><Relationship Id="rId60" Type="http://schemas.openxmlformats.org/officeDocument/2006/relationships/customXml" Target="../ink/ink63.xml"/><Relationship Id="rId65"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customXml" Target="../ink/ink36.xml"/><Relationship Id="rId13" Type="http://schemas.openxmlformats.org/officeDocument/2006/relationships/customXml" Target="../ink/ink38.xml"/><Relationship Id="rId18" Type="http://schemas.openxmlformats.org/officeDocument/2006/relationships/image" Target="../media/image11.png"/><Relationship Id="rId3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92F3-D1F9-FC3F-E3BE-F49B57C89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AAD8E-E598-CEA8-5FE8-00FF2539DAE9}"/>
              </a:ext>
            </a:extLst>
          </p:cNvPr>
          <p:cNvSpPr>
            <a:spLocks noGrp="1"/>
          </p:cNvSpPr>
          <p:nvPr>
            <p:ph type="title"/>
          </p:nvPr>
        </p:nvSpPr>
        <p:spPr>
          <a:xfrm>
            <a:off x="1203471" y="1740531"/>
            <a:ext cx="10018713" cy="1752599"/>
          </a:xfrm>
        </p:spPr>
        <p:txBody>
          <a:bodyPr/>
          <a:lstStyle/>
          <a:p>
            <a:pPr algn="ctr"/>
            <a:r>
              <a:rPr lang="en-US" sz="4000" b="1" dirty="0">
                <a:solidFill>
                  <a:schemeClr val="tx1"/>
                </a:solidFill>
              </a:rPr>
              <a:t>Debt Module and Corrections to Debt</a:t>
            </a:r>
            <a:br>
              <a:rPr lang="en-US" sz="4000" b="1" dirty="0">
                <a:solidFill>
                  <a:schemeClr val="tx1"/>
                </a:solidFill>
              </a:rPr>
            </a:br>
            <a:r>
              <a:rPr lang="en-US" sz="4000" b="1" dirty="0">
                <a:solidFill>
                  <a:schemeClr val="tx1"/>
                </a:solidFill>
              </a:rPr>
              <a:t> Required @ Interim Budget</a:t>
            </a:r>
            <a:endParaRPr lang="en-US" sz="3200" dirty="0"/>
          </a:p>
        </p:txBody>
      </p:sp>
      <p:sp>
        <p:nvSpPr>
          <p:cNvPr id="3" name="TextBox 2">
            <a:extLst>
              <a:ext uri="{FF2B5EF4-FFF2-40B4-BE49-F238E27FC236}">
                <a16:creationId xmlns:a16="http://schemas.microsoft.com/office/drawing/2014/main" id="{37EAE3D3-A6B7-95AF-4866-817D9277B019}"/>
              </a:ext>
            </a:extLst>
          </p:cNvPr>
          <p:cNvSpPr txBox="1"/>
          <p:nvPr/>
        </p:nvSpPr>
        <p:spPr>
          <a:xfrm>
            <a:off x="2726575" y="187360"/>
            <a:ext cx="9631680" cy="707886"/>
          </a:xfrm>
          <a:prstGeom prst="rect">
            <a:avLst/>
          </a:prstGeom>
          <a:noFill/>
        </p:spPr>
        <p:txBody>
          <a:bodyPr wrap="square" rtlCol="0">
            <a:spAutoFit/>
          </a:bodyPr>
          <a:lstStyle/>
          <a:p>
            <a:pPr algn="ctr" defTabSz="457189">
              <a:defRPr/>
            </a:pPr>
            <a:r>
              <a:rPr lang="en-US" sz="2000" b="1" dirty="0">
                <a:solidFill>
                  <a:prstClr val="black"/>
                </a:solidFill>
                <a:latin typeface="Calibri Light" panose="020F0302020204030204" pitchFamily="34" charset="0"/>
                <a:cs typeface="Calibri Light" panose="020F0302020204030204" pitchFamily="34" charset="0"/>
              </a:rPr>
              <a:t>Department of Finance &amp; Administration, </a:t>
            </a:r>
          </a:p>
          <a:p>
            <a:pPr algn="ctr" defTabSz="457189">
              <a:defRPr/>
            </a:pPr>
            <a:r>
              <a:rPr lang="en-US" sz="2000" b="1" dirty="0">
                <a:solidFill>
                  <a:prstClr val="black"/>
                </a:solidFill>
                <a:latin typeface="Calibri Light" panose="020F0302020204030204" pitchFamily="34" charset="0"/>
                <a:cs typeface="Calibri Light" panose="020F0302020204030204" pitchFamily="34" charset="0"/>
              </a:rPr>
              <a:t>Local Government Division, Budget and Finance Bureau</a:t>
            </a:r>
          </a:p>
        </p:txBody>
      </p:sp>
      <p:pic>
        <p:nvPicPr>
          <p:cNvPr id="5" name="Picture 4">
            <a:extLst>
              <a:ext uri="{FF2B5EF4-FFF2-40B4-BE49-F238E27FC236}">
                <a16:creationId xmlns:a16="http://schemas.microsoft.com/office/drawing/2014/main" id="{25A7BD53-F46B-7BAE-2D96-3BBF68E935DF}"/>
              </a:ext>
            </a:extLst>
          </p:cNvPr>
          <p:cNvPicPr>
            <a:picLocks noChangeAspect="1"/>
          </p:cNvPicPr>
          <p:nvPr/>
        </p:nvPicPr>
        <p:blipFill>
          <a:blip r:embed="rId3"/>
          <a:stretch>
            <a:fillRect/>
          </a:stretch>
        </p:blipFill>
        <p:spPr>
          <a:xfrm>
            <a:off x="1645920" y="187360"/>
            <a:ext cx="1569856" cy="1150720"/>
          </a:xfrm>
          <a:prstGeom prst="rect">
            <a:avLst/>
          </a:prstGeom>
        </p:spPr>
      </p:pic>
      <p:graphicFrame>
        <p:nvGraphicFramePr>
          <p:cNvPr id="16" name="TextBox 13">
            <a:extLst>
              <a:ext uri="{FF2B5EF4-FFF2-40B4-BE49-F238E27FC236}">
                <a16:creationId xmlns:a16="http://schemas.microsoft.com/office/drawing/2014/main" id="{2C3A47B5-3A87-1C82-6361-73DC6DFFA88D}"/>
              </a:ext>
            </a:extLst>
          </p:cNvPr>
          <p:cNvGraphicFramePr/>
          <p:nvPr>
            <p:extLst>
              <p:ext uri="{D42A27DB-BD31-4B8C-83A1-F6EECF244321}">
                <p14:modId xmlns:p14="http://schemas.microsoft.com/office/powerpoint/2010/main" val="768822463"/>
              </p:ext>
            </p:extLst>
          </p:nvPr>
        </p:nvGraphicFramePr>
        <p:xfrm>
          <a:off x="1645921" y="3624935"/>
          <a:ext cx="9576263" cy="2616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511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EBCEA-7E83-E3FD-2AB3-CA1351E11D8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939E1CB-A5A0-A147-678C-8B12CCB413A9}"/>
              </a:ext>
            </a:extLst>
          </p:cNvPr>
          <p:cNvGrpSpPr/>
          <p:nvPr/>
        </p:nvGrpSpPr>
        <p:grpSpPr>
          <a:xfrm>
            <a:off x="5481062" y="887506"/>
            <a:ext cx="3854107" cy="4183157"/>
            <a:chOff x="4199109" y="1766047"/>
            <a:chExt cx="3854107" cy="4183157"/>
          </a:xfrm>
        </p:grpSpPr>
        <p:graphicFrame>
          <p:nvGraphicFramePr>
            <p:cNvPr id="2" name="Table 1">
              <a:extLst>
                <a:ext uri="{FF2B5EF4-FFF2-40B4-BE49-F238E27FC236}">
                  <a16:creationId xmlns:a16="http://schemas.microsoft.com/office/drawing/2014/main" id="{23541C41-9868-1B3C-7D24-61FEF5A0DF5C}"/>
                </a:ext>
              </a:extLst>
            </p:cNvPr>
            <p:cNvGraphicFramePr>
              <a:graphicFrameLocks/>
            </p:cNvGraphicFramePr>
            <p:nvPr>
              <p:extLst>
                <p:ext uri="{D42A27DB-BD31-4B8C-83A1-F6EECF244321}">
                  <p14:modId xmlns:p14="http://schemas.microsoft.com/office/powerpoint/2010/main" val="1755022064"/>
                </p:ext>
              </p:extLst>
            </p:nvPr>
          </p:nvGraphicFramePr>
          <p:xfrm>
            <a:off x="4199109" y="1846261"/>
            <a:ext cx="3854107" cy="4022729"/>
          </p:xfrm>
          <a:graphic>
            <a:graphicData uri="http://schemas.openxmlformats.org/drawingml/2006/table">
              <a:tbl>
                <a:tblPr/>
                <a:tblGrid>
                  <a:gridCol w="1499414">
                    <a:extLst>
                      <a:ext uri="{9D8B030D-6E8A-4147-A177-3AD203B41FA5}">
                        <a16:colId xmlns:a16="http://schemas.microsoft.com/office/drawing/2014/main" val="3986411530"/>
                      </a:ext>
                    </a:extLst>
                  </a:gridCol>
                  <a:gridCol w="1210756">
                    <a:extLst>
                      <a:ext uri="{9D8B030D-6E8A-4147-A177-3AD203B41FA5}">
                        <a16:colId xmlns:a16="http://schemas.microsoft.com/office/drawing/2014/main" val="1622332276"/>
                      </a:ext>
                    </a:extLst>
                  </a:gridCol>
                  <a:gridCol w="1143937">
                    <a:extLst>
                      <a:ext uri="{9D8B030D-6E8A-4147-A177-3AD203B41FA5}">
                        <a16:colId xmlns:a16="http://schemas.microsoft.com/office/drawing/2014/main" val="1043171305"/>
                      </a:ext>
                    </a:extLst>
                  </a:gridCol>
                </a:tblGrid>
                <a:tr h="160588">
                  <a:tc>
                    <a:txBody>
                      <a:bodyPr/>
                      <a:lstStyle/>
                      <a:p>
                        <a:pPr algn="l" fontAlgn="b">
                          <a:buNone/>
                        </a:pPr>
                        <a:r>
                          <a:rPr lang="en-US" sz="900" b="0" i="0" u="none" strike="noStrike">
                            <a:solidFill>
                              <a:srgbClr val="000000"/>
                            </a:solidFill>
                            <a:effectLst/>
                            <a:latin typeface="Aptos Narrow" panose="020B0004020202020204" pitchFamily="34" charset="0"/>
                          </a:rPr>
                          <a:t>CWSRF 005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LGBMS Debt Schedule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Outstanding + Paid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502853277"/>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Beginning amount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                    762,367.79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0037547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12/17/2018</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04070282"/>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5126107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10163985"/>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12/17/2021</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73170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12/17/2022</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056550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12/17/2023</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5475664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54706749"/>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206725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12/17/2026</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30342032"/>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12/17/2027</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860088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12/17/2028</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4194992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12/17/2029</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25689551"/>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188391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12/17/2031</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885257"/>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27166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12/17/2033</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3035611"/>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12/17/2034</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650214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12/17/2035</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98981457"/>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12/17/2036</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795043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12/17/2037</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7385799"/>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12/17/2038</a:t>
                        </a:r>
                      </a:p>
                    </a:txBody>
                    <a:tcPr marL="0" marR="0" marT="0"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36,303.19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784298"/>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Total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508,245.18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254,122.61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9204095"/>
                    </a:ext>
                  </a:extLst>
                </a:tr>
                <a:tr h="168617">
                  <a:tc>
                    <a:txBody>
                      <a:bodyPr/>
                      <a:lstStyle/>
                      <a:p>
                        <a:pPr algn="l" fontAlgn="b">
                          <a:buNone/>
                        </a:pPr>
                        <a:r>
                          <a:rPr lang="en-US" sz="900" b="0" i="0" u="none" strike="noStrike">
                            <a:solidFill>
                              <a:srgbClr val="000000"/>
                            </a:solidFill>
                            <a:effectLst/>
                            <a:latin typeface="Aptos Narrow" panose="020B0004020202020204" pitchFamily="34" charset="0"/>
                          </a:rPr>
                          <a:t>LGBMS Outstanding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                       430,770.95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389827"/>
                    </a:ext>
                  </a:extLst>
                </a:tr>
              </a:tbl>
            </a:graphicData>
          </a:graphic>
        </p:graphicFrame>
        <p:sp>
          <p:nvSpPr>
            <p:cNvPr id="5" name="Rectangle: Rounded Corners 4">
              <a:extLst>
                <a:ext uri="{FF2B5EF4-FFF2-40B4-BE49-F238E27FC236}">
                  <a16:creationId xmlns:a16="http://schemas.microsoft.com/office/drawing/2014/main" id="{ADAE7FE4-12FA-17CA-96F0-713C5FB9978A}"/>
                </a:ext>
              </a:extLst>
            </p:cNvPr>
            <p:cNvSpPr>
              <a:spLocks/>
            </p:cNvSpPr>
            <p:nvPr/>
          </p:nvSpPr>
          <p:spPr>
            <a:xfrm>
              <a:off x="5578957" y="1766047"/>
              <a:ext cx="2474259" cy="42656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9" name="Picture 8">
              <a:extLst>
                <a:ext uri="{FF2B5EF4-FFF2-40B4-BE49-F238E27FC236}">
                  <a16:creationId xmlns:a16="http://schemas.microsoft.com/office/drawing/2014/main" id="{3507AB8A-05C5-0FB0-7468-CBE86842E510}"/>
                </a:ext>
              </a:extLst>
            </p:cNvPr>
            <p:cNvPicPr>
              <a:picLocks noChangeAspect="1"/>
            </p:cNvPicPr>
            <p:nvPr/>
          </p:nvPicPr>
          <p:blipFill>
            <a:blip r:embed="rId3"/>
            <a:stretch>
              <a:fillRect/>
            </a:stretch>
          </p:blipFill>
          <p:spPr>
            <a:xfrm>
              <a:off x="5665694" y="5504157"/>
              <a:ext cx="1326777" cy="445047"/>
            </a:xfrm>
            <a:prstGeom prst="rect">
              <a:avLst/>
            </a:prstGeom>
          </p:spPr>
        </p:pic>
      </p:grpSp>
      <p:sp>
        <p:nvSpPr>
          <p:cNvPr id="3" name="TextBox 2">
            <a:extLst>
              <a:ext uri="{FF2B5EF4-FFF2-40B4-BE49-F238E27FC236}">
                <a16:creationId xmlns:a16="http://schemas.microsoft.com/office/drawing/2014/main" id="{FDB6379E-199F-1673-9C6E-0ED696242D61}"/>
              </a:ext>
            </a:extLst>
          </p:cNvPr>
          <p:cNvSpPr txBox="1"/>
          <p:nvPr/>
        </p:nvSpPr>
        <p:spPr>
          <a:xfrm>
            <a:off x="537815" y="1858046"/>
            <a:ext cx="4080028" cy="2123658"/>
          </a:xfrm>
          <a:prstGeom prst="rect">
            <a:avLst/>
          </a:prstGeom>
          <a:noFill/>
        </p:spPr>
        <p:txBody>
          <a:bodyPr wrap="none" rtlCol="0">
            <a:spAutoFit/>
          </a:bodyPr>
          <a:lstStyle/>
          <a:p>
            <a:pPr algn="ctr"/>
            <a:endParaRPr lang="en-US" dirty="0"/>
          </a:p>
          <a:p>
            <a:pPr algn="ctr"/>
            <a:endParaRPr lang="en-US" dirty="0"/>
          </a:p>
          <a:p>
            <a:pPr algn="ctr"/>
            <a:r>
              <a:rPr lang="en-US" sz="2000" dirty="0"/>
              <a:t>SAMPLE OF RECONCILIATION REVIEW</a:t>
            </a:r>
          </a:p>
          <a:p>
            <a:pPr algn="ctr"/>
            <a:r>
              <a:rPr lang="en-US" sz="2000" dirty="0"/>
              <a:t>EXCEL SHEET PROVIDED </a:t>
            </a:r>
          </a:p>
          <a:p>
            <a:pPr algn="ctr"/>
            <a:r>
              <a:rPr lang="en-US" sz="2000" dirty="0"/>
              <a:t>BY YOUR BUDGET ANALYST</a:t>
            </a:r>
          </a:p>
          <a:p>
            <a:pPr algn="ctr"/>
            <a:endParaRPr lang="en-US" dirty="0"/>
          </a:p>
          <a:p>
            <a:pPr algn="ctr"/>
            <a:endParaRPr lang="en-US" dirty="0"/>
          </a:p>
        </p:txBody>
      </p:sp>
    </p:spTree>
    <p:extLst>
      <p:ext uri="{BB962C8B-B14F-4D97-AF65-F5344CB8AC3E}">
        <p14:creationId xmlns:p14="http://schemas.microsoft.com/office/powerpoint/2010/main" val="31622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BEE7-791F-669A-9B24-E49B823474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C2649CF-C695-8B7C-4960-2A01A9840800}"/>
              </a:ext>
            </a:extLst>
          </p:cNvPr>
          <p:cNvGrpSpPr/>
          <p:nvPr/>
        </p:nvGrpSpPr>
        <p:grpSpPr>
          <a:xfrm>
            <a:off x="317392" y="1165412"/>
            <a:ext cx="3854107" cy="4183157"/>
            <a:chOff x="4199109" y="1766047"/>
            <a:chExt cx="3854107" cy="4183157"/>
          </a:xfrm>
        </p:grpSpPr>
        <p:graphicFrame>
          <p:nvGraphicFramePr>
            <p:cNvPr id="2" name="Table 1">
              <a:extLst>
                <a:ext uri="{FF2B5EF4-FFF2-40B4-BE49-F238E27FC236}">
                  <a16:creationId xmlns:a16="http://schemas.microsoft.com/office/drawing/2014/main" id="{AB52FB53-EE63-C61B-3E0E-05CB1981FF23}"/>
                </a:ext>
              </a:extLst>
            </p:cNvPr>
            <p:cNvGraphicFramePr>
              <a:graphicFrameLocks/>
            </p:cNvGraphicFramePr>
            <p:nvPr/>
          </p:nvGraphicFramePr>
          <p:xfrm>
            <a:off x="4199109" y="1846261"/>
            <a:ext cx="3854107" cy="4022729"/>
          </p:xfrm>
          <a:graphic>
            <a:graphicData uri="http://schemas.openxmlformats.org/drawingml/2006/table">
              <a:tbl>
                <a:tblPr/>
                <a:tblGrid>
                  <a:gridCol w="1499414">
                    <a:extLst>
                      <a:ext uri="{9D8B030D-6E8A-4147-A177-3AD203B41FA5}">
                        <a16:colId xmlns:a16="http://schemas.microsoft.com/office/drawing/2014/main" val="3986411530"/>
                      </a:ext>
                    </a:extLst>
                  </a:gridCol>
                  <a:gridCol w="1210756">
                    <a:extLst>
                      <a:ext uri="{9D8B030D-6E8A-4147-A177-3AD203B41FA5}">
                        <a16:colId xmlns:a16="http://schemas.microsoft.com/office/drawing/2014/main" val="1622332276"/>
                      </a:ext>
                    </a:extLst>
                  </a:gridCol>
                  <a:gridCol w="1143937">
                    <a:extLst>
                      <a:ext uri="{9D8B030D-6E8A-4147-A177-3AD203B41FA5}">
                        <a16:colId xmlns:a16="http://schemas.microsoft.com/office/drawing/2014/main" val="1043171305"/>
                      </a:ext>
                    </a:extLst>
                  </a:gridCol>
                </a:tblGrid>
                <a:tr h="160588">
                  <a:tc>
                    <a:txBody>
                      <a:bodyPr/>
                      <a:lstStyle/>
                      <a:p>
                        <a:pPr algn="l" fontAlgn="b">
                          <a:buNone/>
                        </a:pPr>
                        <a:r>
                          <a:rPr lang="en-US" sz="900" b="0" i="0" u="none" strike="noStrike">
                            <a:solidFill>
                              <a:srgbClr val="000000"/>
                            </a:solidFill>
                            <a:effectLst/>
                            <a:latin typeface="Aptos Narrow" panose="020B0004020202020204" pitchFamily="34" charset="0"/>
                          </a:rPr>
                          <a:t>CWSRF 005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LGBMS Debt Schedule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Outstanding + Paid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502853277"/>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Beginning amount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                    762,367.79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0037547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12/17/2018</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04070282"/>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5126107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10163985"/>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12/17/2021</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73170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12/17/2022</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056550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12/17/2023</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5475664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54706749"/>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206725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12/17/2026</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30342032"/>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12/17/2027</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8600880"/>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12/17/2028</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4194992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12/17/2029</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25689551"/>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188391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12/17/2031</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885257"/>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27166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12/17/2033</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3035611"/>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12/17/2034</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65021494"/>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12/17/2035</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98981457"/>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12/17/2036</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7950438"/>
                    </a:ext>
                  </a:extLst>
                </a:tr>
                <a:tr h="160588">
                  <a:tc>
                    <a:txBody>
                      <a:bodyPr/>
                      <a:lstStyle/>
                      <a:p>
                        <a:pPr algn="ctr" fontAlgn="b">
                          <a:buNone/>
                        </a:pPr>
                        <a:r>
                          <a:rPr lang="en-US" sz="900" b="0" i="0" u="none" strike="noStrike">
                            <a:solidFill>
                              <a:srgbClr val="000000"/>
                            </a:solidFill>
                            <a:effectLst/>
                            <a:latin typeface="Aptos Narrow" panose="020B0004020202020204" pitchFamily="34" charset="0"/>
                          </a:rPr>
                          <a:t>12/17/2037</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36,303.23 </a:t>
                        </a:r>
                      </a:p>
                    </a:txBody>
                    <a:tcPr marL="0" marR="0" marT="0" marB="0" anchor="b">
                      <a:lnL>
                        <a:noFill/>
                      </a:lnL>
                      <a:lnR>
                        <a:noFill/>
                      </a:lnR>
                      <a:lnT>
                        <a:noFill/>
                      </a:lnT>
                      <a:lnB>
                        <a:noFill/>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7385799"/>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12/17/2038</a:t>
                        </a:r>
                      </a:p>
                    </a:txBody>
                    <a:tcPr marL="0" marR="0" marT="0"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36,303.19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784298"/>
                    </a:ext>
                  </a:extLst>
                </a:tr>
                <a:tr h="160588">
                  <a:tc>
                    <a:txBody>
                      <a:bodyPr/>
                      <a:lstStyle/>
                      <a:p>
                        <a:pPr algn="l" fontAlgn="b">
                          <a:buNone/>
                        </a:pPr>
                        <a:r>
                          <a:rPr lang="en-US" sz="900" b="0" i="0" u="none" strike="noStrike">
                            <a:solidFill>
                              <a:srgbClr val="000000"/>
                            </a:solidFill>
                            <a:effectLst/>
                            <a:latin typeface="Aptos Narrow" panose="020B0004020202020204" pitchFamily="34" charset="0"/>
                          </a:rPr>
                          <a:t>Total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508,245.18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900" b="0" i="0" u="none" strike="noStrike">
                            <a:solidFill>
                              <a:srgbClr val="000000"/>
                            </a:solidFill>
                            <a:effectLst/>
                            <a:latin typeface="Aptos Narrow" panose="020B0004020202020204" pitchFamily="34" charset="0"/>
                          </a:rPr>
                          <a:t> $                    254,122.61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9204095"/>
                    </a:ext>
                  </a:extLst>
                </a:tr>
                <a:tr h="168617">
                  <a:tc>
                    <a:txBody>
                      <a:bodyPr/>
                      <a:lstStyle/>
                      <a:p>
                        <a:pPr algn="l" fontAlgn="b">
                          <a:buNone/>
                        </a:pPr>
                        <a:r>
                          <a:rPr lang="en-US" sz="900" b="0" i="0" u="none" strike="noStrike">
                            <a:solidFill>
                              <a:srgbClr val="000000"/>
                            </a:solidFill>
                            <a:effectLst/>
                            <a:latin typeface="Aptos Narrow" panose="020B0004020202020204" pitchFamily="34" charset="0"/>
                          </a:rPr>
                          <a:t>LGBMS Outstanding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a:solidFill>
                              <a:srgbClr val="000000"/>
                            </a:solidFill>
                            <a:effectLst/>
                            <a:latin typeface="Aptos Narrow" panose="020B0004020202020204" pitchFamily="34" charset="0"/>
                          </a:rPr>
                          <a:t> $                       430,770.95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DCF8"/>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389827"/>
                    </a:ext>
                  </a:extLst>
                </a:tr>
              </a:tbl>
            </a:graphicData>
          </a:graphic>
        </p:graphicFrame>
        <p:sp>
          <p:nvSpPr>
            <p:cNvPr id="5" name="Rectangle: Rounded Corners 4">
              <a:extLst>
                <a:ext uri="{FF2B5EF4-FFF2-40B4-BE49-F238E27FC236}">
                  <a16:creationId xmlns:a16="http://schemas.microsoft.com/office/drawing/2014/main" id="{21295BBA-3C29-0618-E197-8FEF8071E9AE}"/>
                </a:ext>
              </a:extLst>
            </p:cNvPr>
            <p:cNvSpPr>
              <a:spLocks/>
            </p:cNvSpPr>
            <p:nvPr/>
          </p:nvSpPr>
          <p:spPr>
            <a:xfrm>
              <a:off x="5578957" y="1766047"/>
              <a:ext cx="2474259" cy="42656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9" name="Picture 8">
              <a:extLst>
                <a:ext uri="{FF2B5EF4-FFF2-40B4-BE49-F238E27FC236}">
                  <a16:creationId xmlns:a16="http://schemas.microsoft.com/office/drawing/2014/main" id="{A119456D-FEFD-B0F5-7448-CF9136D7A516}"/>
                </a:ext>
              </a:extLst>
            </p:cNvPr>
            <p:cNvPicPr>
              <a:picLocks noChangeAspect="1"/>
            </p:cNvPicPr>
            <p:nvPr/>
          </p:nvPicPr>
          <p:blipFill>
            <a:blip r:embed="rId3"/>
            <a:stretch>
              <a:fillRect/>
            </a:stretch>
          </p:blipFill>
          <p:spPr>
            <a:xfrm>
              <a:off x="5665694" y="5504157"/>
              <a:ext cx="1326777" cy="445047"/>
            </a:xfrm>
            <a:prstGeom prst="rect">
              <a:avLst/>
            </a:prstGeom>
          </p:spPr>
        </p:pic>
      </p:grpSp>
      <p:sp>
        <p:nvSpPr>
          <p:cNvPr id="4" name="TextBox 3">
            <a:extLst>
              <a:ext uri="{FF2B5EF4-FFF2-40B4-BE49-F238E27FC236}">
                <a16:creationId xmlns:a16="http://schemas.microsoft.com/office/drawing/2014/main" id="{07D036CA-8267-F77B-AA41-2B24645FF0FD}"/>
              </a:ext>
            </a:extLst>
          </p:cNvPr>
          <p:cNvSpPr txBox="1"/>
          <p:nvPr/>
        </p:nvSpPr>
        <p:spPr>
          <a:xfrm>
            <a:off x="466165" y="528918"/>
            <a:ext cx="1037463" cy="307777"/>
          </a:xfrm>
          <a:prstGeom prst="rect">
            <a:avLst/>
          </a:prstGeom>
          <a:noFill/>
        </p:spPr>
        <p:txBody>
          <a:bodyPr wrap="none" rtlCol="0">
            <a:spAutoFit/>
          </a:bodyPr>
          <a:lstStyle/>
          <a:p>
            <a:r>
              <a:rPr lang="en-US" sz="1400" b="1" dirty="0">
                <a:solidFill>
                  <a:schemeClr val="accent4"/>
                </a:solidFill>
              </a:rPr>
              <a:t>Fund Name</a:t>
            </a:r>
          </a:p>
        </p:txBody>
      </p:sp>
      <p:cxnSp>
        <p:nvCxnSpPr>
          <p:cNvPr id="7" name="Straight Arrow Connector 6">
            <a:extLst>
              <a:ext uri="{FF2B5EF4-FFF2-40B4-BE49-F238E27FC236}">
                <a16:creationId xmlns:a16="http://schemas.microsoft.com/office/drawing/2014/main" id="{EF3D5929-F432-646F-AF8B-6319625453A0}"/>
              </a:ext>
            </a:extLst>
          </p:cNvPr>
          <p:cNvCxnSpPr>
            <a:cxnSpLocks/>
            <a:stCxn id="4" idx="2"/>
          </p:cNvCxnSpPr>
          <p:nvPr/>
        </p:nvCxnSpPr>
        <p:spPr>
          <a:xfrm flipH="1">
            <a:off x="717176" y="836695"/>
            <a:ext cx="267721" cy="3287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761C8EC7-A772-5CEA-0E07-9D661AFBA6AB}"/>
              </a:ext>
            </a:extLst>
          </p:cNvPr>
          <p:cNvSpPr txBox="1"/>
          <p:nvPr/>
        </p:nvSpPr>
        <p:spPr>
          <a:xfrm>
            <a:off x="1697240" y="221141"/>
            <a:ext cx="2927276" cy="307777"/>
          </a:xfrm>
          <a:prstGeom prst="rect">
            <a:avLst/>
          </a:prstGeom>
          <a:noFill/>
        </p:spPr>
        <p:txBody>
          <a:bodyPr wrap="none" rtlCol="0">
            <a:spAutoFit/>
          </a:bodyPr>
          <a:lstStyle/>
          <a:p>
            <a:r>
              <a:rPr lang="en-US" sz="1400" b="1" dirty="0">
                <a:solidFill>
                  <a:srgbClr val="7030A0"/>
                </a:solidFill>
              </a:rPr>
              <a:t>Total debt amount entered in LGBMS</a:t>
            </a:r>
          </a:p>
        </p:txBody>
      </p:sp>
      <p:cxnSp>
        <p:nvCxnSpPr>
          <p:cNvPr id="13" name="Straight Arrow Connector 12">
            <a:extLst>
              <a:ext uri="{FF2B5EF4-FFF2-40B4-BE49-F238E27FC236}">
                <a16:creationId xmlns:a16="http://schemas.microsoft.com/office/drawing/2014/main" id="{5173B5AB-49A0-D74B-C696-D7E093ACF53B}"/>
              </a:ext>
            </a:extLst>
          </p:cNvPr>
          <p:cNvCxnSpPr>
            <a:cxnSpLocks/>
          </p:cNvCxnSpPr>
          <p:nvPr/>
        </p:nvCxnSpPr>
        <p:spPr>
          <a:xfrm>
            <a:off x="2142565" y="528918"/>
            <a:ext cx="222180" cy="9805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291C4746-CF5F-27D0-7CF1-535C0B479AA1}"/>
              </a:ext>
            </a:extLst>
          </p:cNvPr>
          <p:cNvSpPr txBox="1"/>
          <p:nvPr/>
        </p:nvSpPr>
        <p:spPr>
          <a:xfrm>
            <a:off x="3715384" y="517155"/>
            <a:ext cx="2708914" cy="523220"/>
          </a:xfrm>
          <a:prstGeom prst="rect">
            <a:avLst/>
          </a:prstGeom>
          <a:noFill/>
        </p:spPr>
        <p:txBody>
          <a:bodyPr wrap="square" rtlCol="0">
            <a:spAutoFit/>
          </a:bodyPr>
          <a:lstStyle/>
          <a:p>
            <a:r>
              <a:rPr lang="en-US" sz="1400" b="1" dirty="0">
                <a:solidFill>
                  <a:srgbClr val="0070C0"/>
                </a:solidFill>
              </a:rPr>
              <a:t>Total debt amount from amortization schedule</a:t>
            </a:r>
          </a:p>
        </p:txBody>
      </p:sp>
      <p:cxnSp>
        <p:nvCxnSpPr>
          <p:cNvPr id="17" name="Straight Arrow Connector 16">
            <a:extLst>
              <a:ext uri="{FF2B5EF4-FFF2-40B4-BE49-F238E27FC236}">
                <a16:creationId xmlns:a16="http://schemas.microsoft.com/office/drawing/2014/main" id="{35A49E8E-AAFC-B7EA-FB79-E23C8BDE06D8}"/>
              </a:ext>
            </a:extLst>
          </p:cNvPr>
          <p:cNvCxnSpPr>
            <a:cxnSpLocks/>
          </p:cNvCxnSpPr>
          <p:nvPr/>
        </p:nvCxnSpPr>
        <p:spPr>
          <a:xfrm flipH="1">
            <a:off x="4043082" y="1001053"/>
            <a:ext cx="379428" cy="46019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456D7353-63EC-E38C-5F0D-514A534637D3}"/>
              </a:ext>
            </a:extLst>
          </p:cNvPr>
          <p:cNvSpPr txBox="1"/>
          <p:nvPr/>
        </p:nvSpPr>
        <p:spPr>
          <a:xfrm>
            <a:off x="3263153" y="4159624"/>
            <a:ext cx="2608729" cy="523220"/>
          </a:xfrm>
          <a:prstGeom prst="rect">
            <a:avLst/>
          </a:prstGeom>
          <a:noFill/>
        </p:spPr>
        <p:txBody>
          <a:bodyPr wrap="square" rtlCol="0">
            <a:spAutoFit/>
          </a:bodyPr>
          <a:lstStyle/>
          <a:p>
            <a:pPr algn="ctr"/>
            <a:r>
              <a:rPr lang="en-US" sz="1400" b="1" dirty="0">
                <a:solidFill>
                  <a:srgbClr val="00B050"/>
                </a:solidFill>
              </a:rPr>
              <a:t>Total outstanding amount from amortization schedule</a:t>
            </a:r>
          </a:p>
        </p:txBody>
      </p:sp>
      <p:cxnSp>
        <p:nvCxnSpPr>
          <p:cNvPr id="22" name="Straight Arrow Connector 21">
            <a:extLst>
              <a:ext uri="{FF2B5EF4-FFF2-40B4-BE49-F238E27FC236}">
                <a16:creationId xmlns:a16="http://schemas.microsoft.com/office/drawing/2014/main" id="{16437B44-21DB-DF01-210D-7BA5397ED07F}"/>
              </a:ext>
            </a:extLst>
          </p:cNvPr>
          <p:cNvCxnSpPr/>
          <p:nvPr/>
        </p:nvCxnSpPr>
        <p:spPr>
          <a:xfrm flipH="1">
            <a:off x="2895600" y="4509247"/>
            <a:ext cx="690282" cy="4930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9EF14327-51A3-48B6-284D-0AF81388FFD9}"/>
              </a:ext>
            </a:extLst>
          </p:cNvPr>
          <p:cNvSpPr txBox="1"/>
          <p:nvPr/>
        </p:nvSpPr>
        <p:spPr>
          <a:xfrm>
            <a:off x="984896" y="5612374"/>
            <a:ext cx="3475695" cy="307777"/>
          </a:xfrm>
          <a:prstGeom prst="rect">
            <a:avLst/>
          </a:prstGeom>
          <a:noFill/>
        </p:spPr>
        <p:txBody>
          <a:bodyPr wrap="none" rtlCol="0">
            <a:spAutoFit/>
          </a:bodyPr>
          <a:lstStyle/>
          <a:p>
            <a:r>
              <a:rPr lang="en-US" sz="1400" b="1" dirty="0">
                <a:solidFill>
                  <a:srgbClr val="00B0F0"/>
                </a:solidFill>
              </a:rPr>
              <a:t>Total outstanding amount entered in LGBMS</a:t>
            </a:r>
          </a:p>
        </p:txBody>
      </p:sp>
      <p:cxnSp>
        <p:nvCxnSpPr>
          <p:cNvPr id="27" name="Straight Arrow Connector 26">
            <a:extLst>
              <a:ext uri="{FF2B5EF4-FFF2-40B4-BE49-F238E27FC236}">
                <a16:creationId xmlns:a16="http://schemas.microsoft.com/office/drawing/2014/main" id="{4F47E607-E9A5-E35B-4FCE-32197586051B}"/>
              </a:ext>
            </a:extLst>
          </p:cNvPr>
          <p:cNvCxnSpPr/>
          <p:nvPr/>
        </p:nvCxnSpPr>
        <p:spPr>
          <a:xfrm flipV="1">
            <a:off x="1503628" y="5199529"/>
            <a:ext cx="861117" cy="41284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9" name="TextBox 28">
            <a:extLst>
              <a:ext uri="{FF2B5EF4-FFF2-40B4-BE49-F238E27FC236}">
                <a16:creationId xmlns:a16="http://schemas.microsoft.com/office/drawing/2014/main" id="{717D35E1-9EA3-2144-4BE1-A5D5E85D9163}"/>
              </a:ext>
            </a:extLst>
          </p:cNvPr>
          <p:cNvSpPr txBox="1"/>
          <p:nvPr/>
        </p:nvSpPr>
        <p:spPr>
          <a:xfrm>
            <a:off x="6531642" y="670105"/>
            <a:ext cx="4943181"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t>Review the Total Debt amount entered in LGBMS.  Compare it to the Total Debt amount from the amortization schedule.  LGBMS should match the amortization total amount.</a:t>
            </a:r>
          </a:p>
          <a:p>
            <a:pPr marL="285750" indent="-285750">
              <a:buFont typeface="Arial" panose="020B0604020202020204" pitchFamily="34" charset="0"/>
              <a:buChar char="•"/>
            </a:pPr>
            <a:r>
              <a:rPr lang="en-US" sz="2000" dirty="0"/>
              <a:t>The Total Outstanding amount in LGBMS should also match the Outstanding amount from the amortization schedule.</a:t>
            </a:r>
          </a:p>
          <a:p>
            <a:pPr marL="285750" indent="-285750">
              <a:buFont typeface="Arial" panose="020B0604020202020204" pitchFamily="34" charset="0"/>
              <a:buChar char="•"/>
            </a:pPr>
            <a:r>
              <a:rPr lang="en-US" sz="2000" dirty="0"/>
              <a:t>Ensure the correct interest rate is entered in LGBMS.</a:t>
            </a:r>
          </a:p>
          <a:p>
            <a:pPr marL="285750" indent="-285750">
              <a:buFont typeface="Arial" panose="020B0604020202020204" pitchFamily="34" charset="0"/>
              <a:buChar char="•"/>
            </a:pPr>
            <a:r>
              <a:rPr lang="en-US" sz="2000" dirty="0"/>
              <a:t>Check to be sure the Principal Payment for each debt is correct (refer the amortization schedule for verification).</a:t>
            </a:r>
          </a:p>
          <a:p>
            <a:pPr marL="285750" indent="-285750">
              <a:buFont typeface="Arial" panose="020B0604020202020204" pitchFamily="34" charset="0"/>
              <a:buChar char="•"/>
            </a:pPr>
            <a:r>
              <a:rPr lang="en-US" sz="2000" b="1" dirty="0">
                <a:solidFill>
                  <a:srgbClr val="FF0000"/>
                </a:solidFill>
              </a:rPr>
              <a:t>Each Debt/Loan must be correctly categorized by Type in LGBMS</a:t>
            </a:r>
          </a:p>
          <a:p>
            <a:pPr marL="285750" indent="-285750">
              <a:buFont typeface="Arial" panose="020B0604020202020204" pitchFamily="34" charset="0"/>
              <a:buChar char="•"/>
            </a:pPr>
            <a:r>
              <a:rPr lang="en-US" sz="2000" dirty="0"/>
              <a:t>Update the Date Principal Due if necessary.</a:t>
            </a:r>
          </a:p>
          <a:p>
            <a:endParaRPr lang="en-US" dirty="0"/>
          </a:p>
        </p:txBody>
      </p:sp>
    </p:spTree>
    <p:extLst>
      <p:ext uri="{BB962C8B-B14F-4D97-AF65-F5344CB8AC3E}">
        <p14:creationId xmlns:p14="http://schemas.microsoft.com/office/powerpoint/2010/main" val="66328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0F27-010C-09B9-4AAF-CA2B661A23D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BB4DF0-CE7D-E72E-7451-4CA5D3A95FA9}"/>
              </a:ext>
            </a:extLst>
          </p:cNvPr>
          <p:cNvPicPr>
            <a:picLocks noChangeAspect="1"/>
          </p:cNvPicPr>
          <p:nvPr/>
        </p:nvPicPr>
        <p:blipFill>
          <a:blip r:embed="rId3"/>
          <a:stretch>
            <a:fillRect/>
          </a:stretch>
        </p:blipFill>
        <p:spPr>
          <a:xfrm>
            <a:off x="816078" y="2509552"/>
            <a:ext cx="10697496" cy="3375519"/>
          </a:xfrm>
          <a:prstGeom prst="rect">
            <a:avLst/>
          </a:prstGeom>
        </p:spPr>
      </p:pic>
      <p:sp>
        <p:nvSpPr>
          <p:cNvPr id="8" name="TextBox 7">
            <a:extLst>
              <a:ext uri="{FF2B5EF4-FFF2-40B4-BE49-F238E27FC236}">
                <a16:creationId xmlns:a16="http://schemas.microsoft.com/office/drawing/2014/main" id="{5ABD2612-CD82-679D-ABED-4E048DF9ABA8}"/>
              </a:ext>
            </a:extLst>
          </p:cNvPr>
          <p:cNvSpPr txBox="1"/>
          <p:nvPr/>
        </p:nvSpPr>
        <p:spPr>
          <a:xfrm>
            <a:off x="816077" y="972929"/>
            <a:ext cx="10697497" cy="954107"/>
          </a:xfrm>
          <a:prstGeom prst="rect">
            <a:avLst/>
          </a:prstGeom>
          <a:noFill/>
        </p:spPr>
        <p:txBody>
          <a:bodyPr wrap="square" rtlCol="0">
            <a:spAutoFit/>
          </a:bodyPr>
          <a:lstStyle/>
          <a:p>
            <a:pPr algn="ctr"/>
            <a:r>
              <a:rPr lang="en-US" sz="2800" b="1" dirty="0">
                <a:solidFill>
                  <a:srgbClr val="0070C0"/>
                </a:solidFill>
              </a:rPr>
              <a:t>You may also receive an Outstanding Debt Schedule from your analyst that summarizes the changes required for your debt. </a:t>
            </a:r>
          </a:p>
        </p:txBody>
      </p:sp>
    </p:spTree>
    <p:extLst>
      <p:ext uri="{BB962C8B-B14F-4D97-AF65-F5344CB8AC3E}">
        <p14:creationId xmlns:p14="http://schemas.microsoft.com/office/powerpoint/2010/main" val="382626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66CB-14D4-4A54-861C-292FD6E74BC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defTabSz="914400"/>
            <a:r>
              <a:rPr lang="en-US" sz="4000" b="1" i="1" u="sng" kern="1200" dirty="0">
                <a:solidFill>
                  <a:srgbClr val="FFFFFF"/>
                </a:solidFill>
                <a:latin typeface="+mj-lt"/>
                <a:ea typeface="+mj-ea"/>
                <a:cs typeface="+mj-cs"/>
              </a:rPr>
              <a:t>Budget &amp; Finance Bureau: Webpage and Links </a:t>
            </a:r>
          </a:p>
        </p:txBody>
      </p:sp>
      <p:sp>
        <p:nvSpPr>
          <p:cNvPr id="12" name="TextBox 11">
            <a:extLst>
              <a:ext uri="{FF2B5EF4-FFF2-40B4-BE49-F238E27FC236}">
                <a16:creationId xmlns:a16="http://schemas.microsoft.com/office/drawing/2014/main" id="{F47CB1EE-8C21-439E-8EEE-E89F34C54BB3}"/>
              </a:ext>
            </a:extLst>
          </p:cNvPr>
          <p:cNvSpPr txBox="1"/>
          <p:nvPr/>
        </p:nvSpPr>
        <p:spPr>
          <a:xfrm>
            <a:off x="466723" y="982132"/>
            <a:ext cx="11376090" cy="5090194"/>
          </a:xfrm>
          <a:prstGeom prst="rect">
            <a:avLst/>
          </a:prstGeom>
        </p:spPr>
        <p:txBody>
          <a:bodyPr vert="horz" lIns="91440" tIns="45720" rIns="91440" bIns="45720" rtlCol="0" anchor="ctr">
            <a:normAutofit/>
          </a:bodyPr>
          <a:lstStyle/>
          <a:p>
            <a:pPr indent="-228600" defTabSz="914400">
              <a:lnSpc>
                <a:spcPct val="90000"/>
              </a:lnSpc>
              <a:spcAft>
                <a:spcPts val="800"/>
              </a:spcAft>
              <a:buFont typeface="Arial" panose="020B0604020202020204" pitchFamily="34" charset="0"/>
              <a:buChar char="•"/>
            </a:pPr>
            <a:r>
              <a:rPr lang="en-US" sz="2000" dirty="0"/>
              <a:t>Budget Forms: </a:t>
            </a:r>
            <a:r>
              <a:rPr lang="en-US" sz="2000" u="sng" dirty="0">
                <a:hlinkClick r:id="rId3"/>
              </a:rPr>
              <a:t>https://www.nmdfa.state.nm.us/local-government/budget-finance-bureau/budget-forms/</a:t>
            </a:r>
            <a:r>
              <a:rPr lang="en-US" sz="2000" dirty="0"/>
              <a:t> </a:t>
            </a:r>
          </a:p>
          <a:p>
            <a:pPr indent="-228600" defTabSz="914400">
              <a:lnSpc>
                <a:spcPct val="90000"/>
              </a:lnSpc>
              <a:spcAft>
                <a:spcPts val="800"/>
              </a:spcAft>
              <a:buFont typeface="Arial" panose="020B0604020202020204" pitchFamily="34" charset="0"/>
              <a:buChar char="•"/>
            </a:pPr>
            <a:r>
              <a:rPr lang="en-US" sz="2000" dirty="0"/>
              <a:t>Budget Memos: </a:t>
            </a:r>
            <a:r>
              <a:rPr lang="en-US" sz="2000" u="sng" dirty="0">
                <a:hlinkClick r:id="rId4"/>
              </a:rPr>
              <a:t>https://www.nmdfa.state.nm.us/local-government/budget-finance-bureau/budget-          memos/</a:t>
            </a:r>
            <a:endParaRPr lang="en-US" sz="2000" dirty="0"/>
          </a:p>
          <a:p>
            <a:pPr indent="-228600" defTabSz="914400">
              <a:lnSpc>
                <a:spcPct val="90000"/>
              </a:lnSpc>
              <a:spcAft>
                <a:spcPts val="800"/>
              </a:spcAft>
              <a:buFont typeface="Arial" panose="020B0604020202020204" pitchFamily="34" charset="0"/>
              <a:buChar char="•"/>
            </a:pPr>
            <a:r>
              <a:rPr lang="en-US" sz="2000" dirty="0"/>
              <a:t>Home Page: </a:t>
            </a:r>
            <a:r>
              <a:rPr lang="en-US" sz="2000" u="sng" dirty="0">
                <a:hlinkClick r:id="rId5"/>
              </a:rPr>
              <a:t>https://www.nmdfa.state.nm.us/local-government/budget-finance-bureau/</a:t>
            </a:r>
            <a:endParaRPr lang="en-US" sz="2000" dirty="0"/>
          </a:p>
          <a:p>
            <a:pPr indent="-228600" defTabSz="914400">
              <a:lnSpc>
                <a:spcPct val="90000"/>
              </a:lnSpc>
              <a:spcAft>
                <a:spcPts val="800"/>
              </a:spcAft>
              <a:buFont typeface="Arial" panose="020B0604020202020204" pitchFamily="34" charset="0"/>
              <a:buChar char="•"/>
            </a:pPr>
            <a:r>
              <a:rPr lang="en-US" sz="2000" dirty="0"/>
              <a:t>NM EDGE  </a:t>
            </a:r>
            <a:r>
              <a:rPr lang="en-US" sz="2000" u="sng" dirty="0">
                <a:hlinkClick r:id="rId6"/>
              </a:rPr>
              <a:t>nmedge@nmsu.edu</a:t>
            </a:r>
            <a:r>
              <a:rPr lang="en-US" sz="2000" dirty="0"/>
              <a:t>  </a:t>
            </a:r>
          </a:p>
          <a:p>
            <a:pPr indent="-228600" defTabSz="914400">
              <a:lnSpc>
                <a:spcPct val="90000"/>
              </a:lnSpc>
              <a:spcAft>
                <a:spcPts val="800"/>
              </a:spcAft>
              <a:buFont typeface="Arial" panose="020B0604020202020204" pitchFamily="34" charset="0"/>
              <a:buChar char="•"/>
            </a:pPr>
            <a:r>
              <a:rPr lang="en-US" sz="2000" dirty="0"/>
              <a:t>LGBMS: </a:t>
            </a:r>
            <a:r>
              <a:rPr lang="en-US" sz="2000" u="sng" dirty="0">
                <a:hlinkClick r:id="rId7"/>
              </a:rPr>
              <a:t>https://www.nmdfa.state.nm.us/local-government/budget-finance-bureau/lgbms/</a:t>
            </a:r>
            <a:r>
              <a:rPr lang="en-US" sz="2000" dirty="0"/>
              <a:t> </a:t>
            </a:r>
          </a:p>
          <a:p>
            <a:pPr defTabSz="914400">
              <a:lnSpc>
                <a:spcPct val="90000"/>
              </a:lnSpc>
              <a:spcAft>
                <a:spcPts val="800"/>
              </a:spcAft>
            </a:pPr>
            <a:r>
              <a:rPr lang="en-US" sz="2000" dirty="0"/>
              <a:t> </a:t>
            </a:r>
          </a:p>
          <a:p>
            <a:pPr indent="-228600" defTabSz="914400">
              <a:lnSpc>
                <a:spcPct val="90000"/>
              </a:lnSpc>
              <a:spcAft>
                <a:spcPts val="600"/>
              </a:spcAft>
              <a:buFont typeface="Arial" panose="020B0604020202020204" pitchFamily="34" charset="0"/>
              <a:buChar char="•"/>
              <a:defRPr/>
            </a:pPr>
            <a:endParaRPr lang="en-US" sz="2000" dirty="0"/>
          </a:p>
          <a:p>
            <a:pPr indent="-228600" defTabSz="914400">
              <a:lnSpc>
                <a:spcPct val="90000"/>
              </a:lnSpc>
              <a:spcAft>
                <a:spcPts val="600"/>
              </a:spcAft>
              <a:buFont typeface="Arial" panose="020B0604020202020204" pitchFamily="34" charset="0"/>
              <a:buChar char="•"/>
              <a:defRPr/>
            </a:pPr>
            <a:endParaRPr lang="en-US" sz="2000" dirty="0"/>
          </a:p>
        </p:txBody>
      </p:sp>
      <p:sp>
        <p:nvSpPr>
          <p:cNvPr id="9" name="TextBox 8">
            <a:extLst>
              <a:ext uri="{FF2B5EF4-FFF2-40B4-BE49-F238E27FC236}">
                <a16:creationId xmlns:a16="http://schemas.microsoft.com/office/drawing/2014/main" id="{FCFC65CC-AE42-421B-9D2A-13F0898B5898}"/>
              </a:ext>
            </a:extLst>
          </p:cNvPr>
          <p:cNvSpPr txBox="1"/>
          <p:nvPr/>
        </p:nvSpPr>
        <p:spPr>
          <a:xfrm>
            <a:off x="5140934" y="469900"/>
            <a:ext cx="5953631" cy="5405968"/>
          </a:xfrm>
          <a:prstGeom prst="rect">
            <a:avLst/>
          </a:prstGeom>
        </p:spPr>
        <p:txBody>
          <a:bodyPr vert="horz" lIns="91440" tIns="45720" rIns="91440" bIns="45720" rtlCol="0" anchor="ctr">
            <a:normAutofit/>
          </a:bodyPr>
          <a:lstStyle/>
          <a:p>
            <a:pPr defTabSz="457189">
              <a:spcBef>
                <a:spcPct val="20000"/>
              </a:spcBef>
              <a:spcAft>
                <a:spcPts val="600"/>
              </a:spcAft>
              <a:buClr>
                <a:srgbClr val="83992A"/>
              </a:buClr>
              <a:buSzPct val="115000"/>
              <a:buFont typeface="Arial"/>
              <a:buChar char="•"/>
              <a:defRPr/>
            </a:pPr>
            <a:endParaRPr lang="en-US" dirty="0">
              <a:solidFill>
                <a:prstClr val="black">
                  <a:lumMod val="85000"/>
                  <a:lumOff val="15000"/>
                </a:prstClr>
              </a:solidFill>
              <a:latin typeface="Garamond" panose="02020404030301010803"/>
            </a:endParaRPr>
          </a:p>
          <a:p>
            <a:pPr defTabSz="457189">
              <a:spcBef>
                <a:spcPct val="20000"/>
              </a:spcBef>
              <a:spcAft>
                <a:spcPts val="600"/>
              </a:spcAft>
              <a:buClr>
                <a:srgbClr val="83992A"/>
              </a:buClr>
              <a:buSzPct val="115000"/>
              <a:buFont typeface="Arial"/>
              <a:buChar char="•"/>
              <a:defRPr/>
            </a:pPr>
            <a:endParaRPr lang="en-US" dirty="0">
              <a:solidFill>
                <a:prstClr val="black">
                  <a:lumMod val="85000"/>
                  <a:lumOff val="15000"/>
                </a:prstClr>
              </a:solidFill>
              <a:latin typeface="Garamond" panose="02020404030301010803"/>
            </a:endParaRPr>
          </a:p>
        </p:txBody>
      </p:sp>
      <p:sp>
        <p:nvSpPr>
          <p:cNvPr id="16" name="TextBox 15">
            <a:extLst>
              <a:ext uri="{FF2B5EF4-FFF2-40B4-BE49-F238E27FC236}">
                <a16:creationId xmlns:a16="http://schemas.microsoft.com/office/drawing/2014/main" id="{124A3E4C-4EFC-4930-8746-B39E62EB9342}"/>
              </a:ext>
            </a:extLst>
          </p:cNvPr>
          <p:cNvSpPr txBox="1"/>
          <p:nvPr/>
        </p:nvSpPr>
        <p:spPr>
          <a:xfrm>
            <a:off x="4901553" y="4067034"/>
            <a:ext cx="4474459" cy="723275"/>
          </a:xfrm>
          <a:prstGeom prst="rect">
            <a:avLst/>
          </a:prstGeom>
          <a:noFill/>
        </p:spPr>
        <p:txBody>
          <a:bodyPr wrap="square">
            <a:spAutoFit/>
          </a:bodyPr>
          <a:lstStyle/>
          <a:p>
            <a:pPr defTabSz="457189">
              <a:spcAft>
                <a:spcPts val="600"/>
              </a:spcAft>
              <a:defRPr/>
            </a:pPr>
            <a:endParaRPr lang="en-US" dirty="0">
              <a:solidFill>
                <a:prstClr val="black"/>
              </a:solidFill>
              <a:latin typeface="Garamond" panose="02020404030301010803"/>
            </a:endParaRPr>
          </a:p>
          <a:p>
            <a:pPr defTabSz="457189">
              <a:spcAft>
                <a:spcPts val="600"/>
              </a:spcAft>
              <a:defRPr/>
            </a:pPr>
            <a:endParaRPr lang="en-US" dirty="0">
              <a:solidFill>
                <a:prstClr val="black"/>
              </a:solidFill>
              <a:latin typeface="Garamond" panose="02020404030301010803"/>
            </a:endParaRPr>
          </a:p>
        </p:txBody>
      </p:sp>
      <p:sp>
        <p:nvSpPr>
          <p:cNvPr id="8" name="TextBox 7">
            <a:extLst>
              <a:ext uri="{FF2B5EF4-FFF2-40B4-BE49-F238E27FC236}">
                <a16:creationId xmlns:a16="http://schemas.microsoft.com/office/drawing/2014/main" id="{DF73A68B-C2CB-43ED-8A19-C24277761B0D}"/>
              </a:ext>
            </a:extLst>
          </p:cNvPr>
          <p:cNvSpPr txBox="1"/>
          <p:nvPr/>
        </p:nvSpPr>
        <p:spPr>
          <a:xfrm>
            <a:off x="5068486" y="4202571"/>
            <a:ext cx="4804012" cy="1077218"/>
          </a:xfrm>
          <a:prstGeom prst="rect">
            <a:avLst/>
          </a:prstGeom>
          <a:noFill/>
        </p:spPr>
        <p:txBody>
          <a:bodyPr wrap="square">
            <a:spAutoFit/>
          </a:bodyPr>
          <a:lstStyle/>
          <a:p>
            <a:pPr defTabSz="457189">
              <a:spcAft>
                <a:spcPts val="600"/>
              </a:spcAft>
              <a:defRPr/>
            </a:pPr>
            <a:endParaRPr lang="en-US" dirty="0">
              <a:solidFill>
                <a:prstClr val="black"/>
              </a:solidFill>
              <a:latin typeface="Garamond" panose="02020404030301010803"/>
            </a:endParaRPr>
          </a:p>
          <a:p>
            <a:pPr defTabSz="457189">
              <a:spcAft>
                <a:spcPts val="600"/>
              </a:spcAft>
              <a:defRPr/>
            </a:pPr>
            <a:endParaRPr lang="en-US" dirty="0">
              <a:solidFill>
                <a:prstClr val="black"/>
              </a:solidFill>
              <a:latin typeface="Garamond" panose="02020404030301010803"/>
            </a:endParaRPr>
          </a:p>
          <a:p>
            <a:pPr defTabSz="457189">
              <a:spcAft>
                <a:spcPts val="600"/>
              </a:spcAft>
              <a:defRPr/>
            </a:pPr>
            <a:endParaRPr lang="en-US" dirty="0">
              <a:solidFill>
                <a:prstClr val="black"/>
              </a:solidFill>
              <a:latin typeface="Garamond" panose="02020404030301010803"/>
            </a:endParaRPr>
          </a:p>
        </p:txBody>
      </p:sp>
    </p:spTree>
    <p:extLst>
      <p:ext uri="{BB962C8B-B14F-4D97-AF65-F5344CB8AC3E}">
        <p14:creationId xmlns:p14="http://schemas.microsoft.com/office/powerpoint/2010/main" val="400846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3" name="Ink 12">
                <a:extLst>
                  <a:ext uri="{FF2B5EF4-FFF2-40B4-BE49-F238E27FC236}">
                    <a16:creationId xmlns:a16="http://schemas.microsoft.com/office/drawing/2014/main" id="{AE542770-5923-B434-9B96-E6D04EE60DCC}"/>
                  </a:ext>
                </a:extLst>
              </p14:cNvPr>
              <p14:cNvContentPartPr/>
              <p14:nvPr/>
            </p14:nvContentPartPr>
            <p14:xfrm>
              <a:off x="1828631" y="870947"/>
              <a:ext cx="360" cy="360"/>
            </p14:xfrm>
          </p:contentPart>
        </mc:Choice>
        <mc:Fallback xmlns="">
          <p:pic>
            <p:nvPicPr>
              <p:cNvPr id="13" name="Ink 12">
                <a:extLst>
                  <a:ext uri="{FF2B5EF4-FFF2-40B4-BE49-F238E27FC236}">
                    <a16:creationId xmlns:a16="http://schemas.microsoft.com/office/drawing/2014/main" id="{AE542770-5923-B434-9B96-E6D04EE60DCC}"/>
                  </a:ext>
                </a:extLst>
              </p:cNvPr>
              <p:cNvPicPr/>
              <p:nvPr/>
            </p:nvPicPr>
            <p:blipFill>
              <a:blip r:embed="rId4"/>
              <a:stretch>
                <a:fillRect/>
              </a:stretch>
            </p:blipFill>
            <p:spPr>
              <a:xfrm>
                <a:off x="1810631" y="76294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4" name="Ink 13">
                <a:extLst>
                  <a:ext uri="{FF2B5EF4-FFF2-40B4-BE49-F238E27FC236}">
                    <a16:creationId xmlns:a16="http://schemas.microsoft.com/office/drawing/2014/main" id="{62596F55-69D1-4CA2-FBDA-F01126D8D744}"/>
                  </a:ext>
                </a:extLst>
              </p14:cNvPr>
              <p14:cNvContentPartPr/>
              <p14:nvPr/>
            </p14:nvContentPartPr>
            <p14:xfrm>
              <a:off x="6529511" y="1193867"/>
              <a:ext cx="360" cy="360"/>
            </p14:xfrm>
          </p:contentPart>
        </mc:Choice>
        <mc:Fallback xmlns="">
          <p:pic>
            <p:nvPicPr>
              <p:cNvPr id="14" name="Ink 13">
                <a:extLst>
                  <a:ext uri="{FF2B5EF4-FFF2-40B4-BE49-F238E27FC236}">
                    <a16:creationId xmlns:a16="http://schemas.microsoft.com/office/drawing/2014/main" id="{62596F55-69D1-4CA2-FBDA-F01126D8D744}"/>
                  </a:ext>
                </a:extLst>
              </p:cNvPr>
              <p:cNvPicPr/>
              <p:nvPr/>
            </p:nvPicPr>
            <p:blipFill>
              <a:blip r:embed="rId6"/>
              <a:stretch>
                <a:fillRect/>
              </a:stretch>
            </p:blipFill>
            <p:spPr>
              <a:xfrm>
                <a:off x="6511511" y="108586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5" name="Ink 14">
                <a:extLst>
                  <a:ext uri="{FF2B5EF4-FFF2-40B4-BE49-F238E27FC236}">
                    <a16:creationId xmlns:a16="http://schemas.microsoft.com/office/drawing/2014/main" id="{74D55FD4-02C3-36B8-C492-F9FD5D098B62}"/>
                  </a:ext>
                </a:extLst>
              </p14:cNvPr>
              <p14:cNvContentPartPr/>
              <p14:nvPr/>
            </p14:nvContentPartPr>
            <p14:xfrm>
              <a:off x="5044871" y="1451987"/>
              <a:ext cx="360" cy="360"/>
            </p14:xfrm>
          </p:contentPart>
        </mc:Choice>
        <mc:Fallback xmlns="">
          <p:pic>
            <p:nvPicPr>
              <p:cNvPr id="15" name="Ink 14">
                <a:extLst>
                  <a:ext uri="{FF2B5EF4-FFF2-40B4-BE49-F238E27FC236}">
                    <a16:creationId xmlns:a16="http://schemas.microsoft.com/office/drawing/2014/main" id="{74D55FD4-02C3-36B8-C492-F9FD5D098B62}"/>
                  </a:ext>
                </a:extLst>
              </p:cNvPr>
              <p:cNvPicPr/>
              <p:nvPr/>
            </p:nvPicPr>
            <p:blipFill>
              <a:blip r:embed="rId8"/>
              <a:stretch>
                <a:fillRect/>
              </a:stretch>
            </p:blipFill>
            <p:spPr>
              <a:xfrm>
                <a:off x="5026871" y="134398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11C3EB36-0CB1-2664-E161-C0ABEE79BFE4}"/>
                  </a:ext>
                </a:extLst>
              </p14:cNvPr>
              <p14:cNvContentPartPr/>
              <p14:nvPr/>
            </p14:nvContentPartPr>
            <p14:xfrm>
              <a:off x="4840391" y="1570427"/>
              <a:ext cx="360" cy="360"/>
            </p14:xfrm>
          </p:contentPart>
        </mc:Choice>
        <mc:Fallback xmlns="">
          <p:pic>
            <p:nvPicPr>
              <p:cNvPr id="16" name="Ink 15">
                <a:extLst>
                  <a:ext uri="{FF2B5EF4-FFF2-40B4-BE49-F238E27FC236}">
                    <a16:creationId xmlns:a16="http://schemas.microsoft.com/office/drawing/2014/main" id="{11C3EB36-0CB1-2664-E161-C0ABEE79BFE4}"/>
                  </a:ext>
                </a:extLst>
              </p:cNvPr>
              <p:cNvPicPr/>
              <p:nvPr/>
            </p:nvPicPr>
            <p:blipFill>
              <a:blip r:embed="rId10"/>
              <a:stretch>
                <a:fillRect/>
              </a:stretch>
            </p:blipFill>
            <p:spPr>
              <a:xfrm>
                <a:off x="4822391" y="146242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DC791B16-E8FA-11D7-8F7E-8C0A3831A902}"/>
                  </a:ext>
                </a:extLst>
              </p14:cNvPr>
              <p14:cNvContentPartPr/>
              <p14:nvPr/>
            </p14:nvContentPartPr>
            <p14:xfrm>
              <a:off x="4485431" y="1344347"/>
              <a:ext cx="360" cy="360"/>
            </p14:xfrm>
          </p:contentPart>
        </mc:Choice>
        <mc:Fallback xmlns="">
          <p:pic>
            <p:nvPicPr>
              <p:cNvPr id="17" name="Ink 16">
                <a:extLst>
                  <a:ext uri="{FF2B5EF4-FFF2-40B4-BE49-F238E27FC236}">
                    <a16:creationId xmlns:a16="http://schemas.microsoft.com/office/drawing/2014/main" id="{DC791B16-E8FA-11D7-8F7E-8C0A3831A902}"/>
                  </a:ext>
                </a:extLst>
              </p:cNvPr>
              <p:cNvPicPr/>
              <p:nvPr/>
            </p:nvPicPr>
            <p:blipFill>
              <a:blip r:embed="rId12"/>
              <a:stretch>
                <a:fillRect/>
              </a:stretch>
            </p:blipFill>
            <p:spPr>
              <a:xfrm>
                <a:off x="4467431" y="1236347"/>
                <a:ext cx="36000" cy="216000"/>
              </a:xfrm>
              <a:prstGeom prst="rect">
                <a:avLst/>
              </a:prstGeom>
            </p:spPr>
          </p:pic>
        </mc:Fallback>
      </mc:AlternateContent>
      <p:grpSp>
        <p:nvGrpSpPr>
          <p:cNvPr id="25" name="Group 24">
            <a:extLst>
              <a:ext uri="{FF2B5EF4-FFF2-40B4-BE49-F238E27FC236}">
                <a16:creationId xmlns:a16="http://schemas.microsoft.com/office/drawing/2014/main" id="{53E1187C-944B-98C8-2560-1EC85D0A4FF1}"/>
              </a:ext>
            </a:extLst>
          </p:cNvPr>
          <p:cNvGrpSpPr/>
          <p:nvPr/>
        </p:nvGrpSpPr>
        <p:grpSpPr>
          <a:xfrm>
            <a:off x="3162431" y="935747"/>
            <a:ext cx="21960" cy="129240"/>
            <a:chOff x="3162431" y="935746"/>
            <a:chExt cx="21960" cy="12924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47140857-7098-4021-D971-F5CE775A7A84}"/>
                    </a:ext>
                  </a:extLst>
                </p14:cNvPr>
                <p14:cNvContentPartPr/>
                <p14:nvPr/>
              </p14:nvContentPartPr>
              <p14:xfrm>
                <a:off x="3162431" y="1055986"/>
                <a:ext cx="15480" cy="9000"/>
              </p14:xfrm>
            </p:contentPart>
          </mc:Choice>
          <mc:Fallback xmlns="">
            <p:pic>
              <p:nvPicPr>
                <p:cNvPr id="18" name="Ink 17">
                  <a:extLst>
                    <a:ext uri="{FF2B5EF4-FFF2-40B4-BE49-F238E27FC236}">
                      <a16:creationId xmlns:a16="http://schemas.microsoft.com/office/drawing/2014/main" id="{47140857-7098-4021-D971-F5CE775A7A84}"/>
                    </a:ext>
                  </a:extLst>
                </p:cNvPr>
                <p:cNvPicPr/>
                <p:nvPr/>
              </p:nvPicPr>
              <p:blipFill>
                <a:blip r:embed="rId14"/>
                <a:stretch>
                  <a:fillRect/>
                </a:stretch>
              </p:blipFill>
              <p:spPr>
                <a:xfrm>
                  <a:off x="3144791" y="948346"/>
                  <a:ext cx="51120" cy="22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9" name="Ink 18">
                  <a:extLst>
                    <a:ext uri="{FF2B5EF4-FFF2-40B4-BE49-F238E27FC236}">
                      <a16:creationId xmlns:a16="http://schemas.microsoft.com/office/drawing/2014/main" id="{FB98CE9D-E0E6-E85B-5CE0-7612A6B82ADA}"/>
                    </a:ext>
                  </a:extLst>
                </p14:cNvPr>
                <p14:cNvContentPartPr/>
                <p14:nvPr/>
              </p14:nvContentPartPr>
              <p14:xfrm>
                <a:off x="3184031" y="974266"/>
                <a:ext cx="360" cy="15480"/>
              </p14:xfrm>
            </p:contentPart>
          </mc:Choice>
          <mc:Fallback xmlns="">
            <p:pic>
              <p:nvPicPr>
                <p:cNvPr id="19" name="Ink 18">
                  <a:extLst>
                    <a:ext uri="{FF2B5EF4-FFF2-40B4-BE49-F238E27FC236}">
                      <a16:creationId xmlns:a16="http://schemas.microsoft.com/office/drawing/2014/main" id="{FB98CE9D-E0E6-E85B-5CE0-7612A6B82ADA}"/>
                    </a:ext>
                  </a:extLst>
                </p:cNvPr>
                <p:cNvPicPr/>
                <p:nvPr/>
              </p:nvPicPr>
              <p:blipFill>
                <a:blip r:embed="rId16"/>
                <a:stretch>
                  <a:fillRect/>
                </a:stretch>
              </p:blipFill>
              <p:spPr>
                <a:xfrm>
                  <a:off x="3166391" y="866626"/>
                  <a:ext cx="36000" cy="231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0" name="Ink 19">
                  <a:extLst>
                    <a:ext uri="{FF2B5EF4-FFF2-40B4-BE49-F238E27FC236}">
                      <a16:creationId xmlns:a16="http://schemas.microsoft.com/office/drawing/2014/main" id="{9FBC245C-D6D1-9695-8286-2138B4025E4E}"/>
                    </a:ext>
                  </a:extLst>
                </p14:cNvPr>
                <p14:cNvContentPartPr/>
                <p14:nvPr/>
              </p14:nvContentPartPr>
              <p14:xfrm>
                <a:off x="3173231" y="946186"/>
                <a:ext cx="360" cy="360"/>
              </p14:xfrm>
            </p:contentPart>
          </mc:Choice>
          <mc:Fallback xmlns="">
            <p:pic>
              <p:nvPicPr>
                <p:cNvPr id="20" name="Ink 19">
                  <a:extLst>
                    <a:ext uri="{FF2B5EF4-FFF2-40B4-BE49-F238E27FC236}">
                      <a16:creationId xmlns:a16="http://schemas.microsoft.com/office/drawing/2014/main" id="{9FBC245C-D6D1-9695-8286-2138B4025E4E}"/>
                    </a:ext>
                  </a:extLst>
                </p:cNvPr>
                <p:cNvPicPr/>
                <p:nvPr/>
              </p:nvPicPr>
              <p:blipFill>
                <a:blip r:embed="rId18"/>
                <a:stretch>
                  <a:fillRect/>
                </a:stretch>
              </p:blipFill>
              <p:spPr>
                <a:xfrm>
                  <a:off x="3155231" y="8385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1" name="Ink 20">
                  <a:extLst>
                    <a:ext uri="{FF2B5EF4-FFF2-40B4-BE49-F238E27FC236}">
                      <a16:creationId xmlns:a16="http://schemas.microsoft.com/office/drawing/2014/main" id="{9807BBFC-6BD3-DD15-09C2-BDB83DB652CB}"/>
                    </a:ext>
                  </a:extLst>
                </p14:cNvPr>
                <p14:cNvContentPartPr/>
                <p14:nvPr/>
              </p14:nvContentPartPr>
              <p14:xfrm>
                <a:off x="3162431" y="935746"/>
                <a:ext cx="360" cy="360"/>
              </p14:xfrm>
            </p:contentPart>
          </mc:Choice>
          <mc:Fallback xmlns="">
            <p:pic>
              <p:nvPicPr>
                <p:cNvPr id="21" name="Ink 20">
                  <a:extLst>
                    <a:ext uri="{FF2B5EF4-FFF2-40B4-BE49-F238E27FC236}">
                      <a16:creationId xmlns:a16="http://schemas.microsoft.com/office/drawing/2014/main" id="{9807BBFC-6BD3-DD15-09C2-BDB83DB652CB}"/>
                    </a:ext>
                  </a:extLst>
                </p:cNvPr>
                <p:cNvPicPr/>
                <p:nvPr/>
              </p:nvPicPr>
              <p:blipFill>
                <a:blip r:embed="rId20"/>
                <a:stretch>
                  <a:fillRect/>
                </a:stretch>
              </p:blipFill>
              <p:spPr>
                <a:xfrm>
                  <a:off x="3144791" y="82774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2" name="Ink 21">
                <a:extLst>
                  <a:ext uri="{FF2B5EF4-FFF2-40B4-BE49-F238E27FC236}">
                    <a16:creationId xmlns:a16="http://schemas.microsoft.com/office/drawing/2014/main" id="{7ED31573-9BA0-A162-CB00-5FDCDCC55E9D}"/>
                  </a:ext>
                </a:extLst>
              </p14:cNvPr>
              <p14:cNvContentPartPr/>
              <p14:nvPr/>
            </p14:nvContentPartPr>
            <p14:xfrm>
              <a:off x="3151631" y="1462427"/>
              <a:ext cx="64800" cy="191880"/>
            </p14:xfrm>
          </p:contentPart>
        </mc:Choice>
        <mc:Fallback xmlns="">
          <p:pic>
            <p:nvPicPr>
              <p:cNvPr id="22" name="Ink 21">
                <a:extLst>
                  <a:ext uri="{FF2B5EF4-FFF2-40B4-BE49-F238E27FC236}">
                    <a16:creationId xmlns:a16="http://schemas.microsoft.com/office/drawing/2014/main" id="{7ED31573-9BA0-A162-CB00-5FDCDCC55E9D}"/>
                  </a:ext>
                </a:extLst>
              </p:cNvPr>
              <p:cNvPicPr/>
              <p:nvPr/>
            </p:nvPicPr>
            <p:blipFill>
              <a:blip r:embed="rId22"/>
              <a:stretch>
                <a:fillRect/>
              </a:stretch>
            </p:blipFill>
            <p:spPr>
              <a:xfrm>
                <a:off x="3133631" y="1354427"/>
                <a:ext cx="100440" cy="407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3" name="Ink 22">
                <a:extLst>
                  <a:ext uri="{FF2B5EF4-FFF2-40B4-BE49-F238E27FC236}">
                    <a16:creationId xmlns:a16="http://schemas.microsoft.com/office/drawing/2014/main" id="{4BCB8F29-6006-3790-4FE5-524830E7C3F7}"/>
                  </a:ext>
                </a:extLst>
              </p14:cNvPr>
              <p14:cNvContentPartPr/>
              <p14:nvPr/>
            </p14:nvContentPartPr>
            <p14:xfrm>
              <a:off x="3280871" y="3345227"/>
              <a:ext cx="360" cy="11160"/>
            </p14:xfrm>
          </p:contentPart>
        </mc:Choice>
        <mc:Fallback xmlns="">
          <p:pic>
            <p:nvPicPr>
              <p:cNvPr id="23" name="Ink 22">
                <a:extLst>
                  <a:ext uri="{FF2B5EF4-FFF2-40B4-BE49-F238E27FC236}">
                    <a16:creationId xmlns:a16="http://schemas.microsoft.com/office/drawing/2014/main" id="{4BCB8F29-6006-3790-4FE5-524830E7C3F7}"/>
                  </a:ext>
                </a:extLst>
              </p:cNvPr>
              <p:cNvPicPr/>
              <p:nvPr/>
            </p:nvPicPr>
            <p:blipFill>
              <a:blip r:embed="rId24"/>
              <a:stretch>
                <a:fillRect/>
              </a:stretch>
            </p:blipFill>
            <p:spPr>
              <a:xfrm>
                <a:off x="3262871" y="3237227"/>
                <a:ext cx="3600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4" name="Ink 23">
                <a:extLst>
                  <a:ext uri="{FF2B5EF4-FFF2-40B4-BE49-F238E27FC236}">
                    <a16:creationId xmlns:a16="http://schemas.microsoft.com/office/drawing/2014/main" id="{F757859C-53A8-9085-9D4A-AC3E7AFA3158}"/>
                  </a:ext>
                </a:extLst>
              </p14:cNvPr>
              <p14:cNvContentPartPr/>
              <p14:nvPr/>
            </p14:nvContentPartPr>
            <p14:xfrm>
              <a:off x="3093671" y="3975587"/>
              <a:ext cx="4680" cy="15480"/>
            </p14:xfrm>
          </p:contentPart>
        </mc:Choice>
        <mc:Fallback xmlns="">
          <p:pic>
            <p:nvPicPr>
              <p:cNvPr id="24" name="Ink 23">
                <a:extLst>
                  <a:ext uri="{FF2B5EF4-FFF2-40B4-BE49-F238E27FC236}">
                    <a16:creationId xmlns:a16="http://schemas.microsoft.com/office/drawing/2014/main" id="{F757859C-53A8-9085-9D4A-AC3E7AFA3158}"/>
                  </a:ext>
                </a:extLst>
              </p:cNvPr>
              <p:cNvPicPr/>
              <p:nvPr/>
            </p:nvPicPr>
            <p:blipFill>
              <a:blip r:embed="rId26"/>
              <a:stretch>
                <a:fillRect/>
              </a:stretch>
            </p:blipFill>
            <p:spPr>
              <a:xfrm>
                <a:off x="3075671" y="3867587"/>
                <a:ext cx="40320" cy="231120"/>
              </a:xfrm>
              <a:prstGeom prst="rect">
                <a:avLst/>
              </a:prstGeom>
            </p:spPr>
          </p:pic>
        </mc:Fallback>
      </mc:AlternateContent>
      <p:grpSp>
        <p:nvGrpSpPr>
          <p:cNvPr id="28" name="Group 27">
            <a:extLst>
              <a:ext uri="{FF2B5EF4-FFF2-40B4-BE49-F238E27FC236}">
                <a16:creationId xmlns:a16="http://schemas.microsoft.com/office/drawing/2014/main" id="{4B0B5391-0080-9437-8F85-3C87C7AB7E1B}"/>
              </a:ext>
            </a:extLst>
          </p:cNvPr>
          <p:cNvGrpSpPr/>
          <p:nvPr/>
        </p:nvGrpSpPr>
        <p:grpSpPr>
          <a:xfrm>
            <a:off x="4334951" y="1624067"/>
            <a:ext cx="21960" cy="21960"/>
            <a:chOff x="4334951" y="1624066"/>
            <a:chExt cx="21960" cy="2196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6" name="Ink 25">
                  <a:extLst>
                    <a:ext uri="{FF2B5EF4-FFF2-40B4-BE49-F238E27FC236}">
                      <a16:creationId xmlns:a16="http://schemas.microsoft.com/office/drawing/2014/main" id="{C3085A82-49FC-D834-11D7-3DF36945E13E}"/>
                    </a:ext>
                  </a:extLst>
                </p14:cNvPr>
                <p14:cNvContentPartPr/>
                <p14:nvPr/>
              </p14:nvContentPartPr>
              <p14:xfrm>
                <a:off x="4356551" y="1645666"/>
                <a:ext cx="360" cy="360"/>
              </p14:xfrm>
            </p:contentPart>
          </mc:Choice>
          <mc:Fallback xmlns="">
            <p:pic>
              <p:nvPicPr>
                <p:cNvPr id="26" name="Ink 25">
                  <a:extLst>
                    <a:ext uri="{FF2B5EF4-FFF2-40B4-BE49-F238E27FC236}">
                      <a16:creationId xmlns:a16="http://schemas.microsoft.com/office/drawing/2014/main" id="{C3085A82-49FC-D834-11D7-3DF36945E13E}"/>
                    </a:ext>
                  </a:extLst>
                </p:cNvPr>
                <p:cNvPicPr/>
                <p:nvPr/>
              </p:nvPicPr>
              <p:blipFill>
                <a:blip r:embed="rId28"/>
                <a:stretch>
                  <a:fillRect/>
                </a:stretch>
              </p:blipFill>
              <p:spPr>
                <a:xfrm>
                  <a:off x="4338911" y="153766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7" name="Ink 26">
                  <a:extLst>
                    <a:ext uri="{FF2B5EF4-FFF2-40B4-BE49-F238E27FC236}">
                      <a16:creationId xmlns:a16="http://schemas.microsoft.com/office/drawing/2014/main" id="{1876786E-EC68-50DA-96AD-28D57DB2FF65}"/>
                    </a:ext>
                  </a:extLst>
                </p14:cNvPr>
                <p14:cNvContentPartPr/>
                <p14:nvPr/>
              </p14:nvContentPartPr>
              <p14:xfrm>
                <a:off x="4334951" y="1624066"/>
                <a:ext cx="11160" cy="11160"/>
              </p14:xfrm>
            </p:contentPart>
          </mc:Choice>
          <mc:Fallback xmlns="">
            <p:pic>
              <p:nvPicPr>
                <p:cNvPr id="27" name="Ink 26">
                  <a:extLst>
                    <a:ext uri="{FF2B5EF4-FFF2-40B4-BE49-F238E27FC236}">
                      <a16:creationId xmlns:a16="http://schemas.microsoft.com/office/drawing/2014/main" id="{1876786E-EC68-50DA-96AD-28D57DB2FF65}"/>
                    </a:ext>
                  </a:extLst>
                </p:cNvPr>
                <p:cNvPicPr/>
                <p:nvPr/>
              </p:nvPicPr>
              <p:blipFill>
                <a:blip r:embed="rId30"/>
                <a:stretch>
                  <a:fillRect/>
                </a:stretch>
              </p:blipFill>
              <p:spPr>
                <a:xfrm>
                  <a:off x="4316951" y="1516426"/>
                  <a:ext cx="46800" cy="226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9" name="Ink 28">
                <a:extLst>
                  <a:ext uri="{FF2B5EF4-FFF2-40B4-BE49-F238E27FC236}">
                    <a16:creationId xmlns:a16="http://schemas.microsoft.com/office/drawing/2014/main" id="{0DD0D4E2-FCC7-486B-DA46-4348D8FA22CC}"/>
                  </a:ext>
                </a:extLst>
              </p14:cNvPr>
              <p14:cNvContentPartPr/>
              <p14:nvPr/>
            </p14:nvContentPartPr>
            <p14:xfrm>
              <a:off x="3442151" y="784864"/>
              <a:ext cx="29520" cy="21960"/>
            </p14:xfrm>
          </p:contentPart>
        </mc:Choice>
        <mc:Fallback xmlns="">
          <p:pic>
            <p:nvPicPr>
              <p:cNvPr id="29" name="Ink 28">
                <a:extLst>
                  <a:ext uri="{FF2B5EF4-FFF2-40B4-BE49-F238E27FC236}">
                    <a16:creationId xmlns:a16="http://schemas.microsoft.com/office/drawing/2014/main" id="{0DD0D4E2-FCC7-486B-DA46-4348D8FA22CC}"/>
                  </a:ext>
                </a:extLst>
              </p:cNvPr>
              <p:cNvPicPr/>
              <p:nvPr/>
            </p:nvPicPr>
            <p:blipFill>
              <a:blip r:embed="rId32"/>
              <a:stretch>
                <a:fillRect/>
              </a:stretch>
            </p:blipFill>
            <p:spPr>
              <a:xfrm>
                <a:off x="3424151" y="676864"/>
                <a:ext cx="65160" cy="23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0" name="Ink 29">
                <a:extLst>
                  <a:ext uri="{FF2B5EF4-FFF2-40B4-BE49-F238E27FC236}">
                    <a16:creationId xmlns:a16="http://schemas.microsoft.com/office/drawing/2014/main" id="{6E46A15A-AB42-5CCB-A2D1-0CE10835A4EE}"/>
                  </a:ext>
                </a:extLst>
              </p14:cNvPr>
              <p14:cNvContentPartPr/>
              <p14:nvPr/>
            </p14:nvContentPartPr>
            <p14:xfrm>
              <a:off x="3517391" y="1161424"/>
              <a:ext cx="360" cy="360"/>
            </p14:xfrm>
          </p:contentPart>
        </mc:Choice>
        <mc:Fallback xmlns="">
          <p:pic>
            <p:nvPicPr>
              <p:cNvPr id="30" name="Ink 29">
                <a:extLst>
                  <a:ext uri="{FF2B5EF4-FFF2-40B4-BE49-F238E27FC236}">
                    <a16:creationId xmlns:a16="http://schemas.microsoft.com/office/drawing/2014/main" id="{6E46A15A-AB42-5CCB-A2D1-0CE10835A4EE}"/>
                  </a:ext>
                </a:extLst>
              </p:cNvPr>
              <p:cNvPicPr/>
              <p:nvPr/>
            </p:nvPicPr>
            <p:blipFill>
              <a:blip r:embed="rId34"/>
              <a:stretch>
                <a:fillRect/>
              </a:stretch>
            </p:blipFill>
            <p:spPr>
              <a:xfrm>
                <a:off x="3499391" y="10534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31" name="Ink 30">
                <a:extLst>
                  <a:ext uri="{FF2B5EF4-FFF2-40B4-BE49-F238E27FC236}">
                    <a16:creationId xmlns:a16="http://schemas.microsoft.com/office/drawing/2014/main" id="{40744F4C-DACF-5F29-7126-F866D4B4FDE4}"/>
                  </a:ext>
                </a:extLst>
              </p14:cNvPr>
              <p14:cNvContentPartPr/>
              <p14:nvPr/>
            </p14:nvContentPartPr>
            <p14:xfrm>
              <a:off x="3517391" y="1161424"/>
              <a:ext cx="360" cy="360"/>
            </p14:xfrm>
          </p:contentPart>
        </mc:Choice>
        <mc:Fallback xmlns="">
          <p:pic>
            <p:nvPicPr>
              <p:cNvPr id="31" name="Ink 30">
                <a:extLst>
                  <a:ext uri="{FF2B5EF4-FFF2-40B4-BE49-F238E27FC236}">
                    <a16:creationId xmlns:a16="http://schemas.microsoft.com/office/drawing/2014/main" id="{40744F4C-DACF-5F29-7126-F866D4B4FDE4}"/>
                  </a:ext>
                </a:extLst>
              </p:cNvPr>
              <p:cNvPicPr/>
              <p:nvPr/>
            </p:nvPicPr>
            <p:blipFill>
              <a:blip r:embed="rId34"/>
              <a:stretch>
                <a:fillRect/>
              </a:stretch>
            </p:blipFill>
            <p:spPr>
              <a:xfrm>
                <a:off x="3499391" y="10534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32" name="Ink 31">
                <a:extLst>
                  <a:ext uri="{FF2B5EF4-FFF2-40B4-BE49-F238E27FC236}">
                    <a16:creationId xmlns:a16="http://schemas.microsoft.com/office/drawing/2014/main" id="{2DC4EB64-B307-FFFE-7C50-2ABF6B17BBD0}"/>
                  </a:ext>
                </a:extLst>
              </p14:cNvPr>
              <p14:cNvContentPartPr/>
              <p14:nvPr/>
            </p14:nvContentPartPr>
            <p14:xfrm>
              <a:off x="3517391" y="1161424"/>
              <a:ext cx="16560" cy="32760"/>
            </p14:xfrm>
          </p:contentPart>
        </mc:Choice>
        <mc:Fallback xmlns="">
          <p:pic>
            <p:nvPicPr>
              <p:cNvPr id="32" name="Ink 31">
                <a:extLst>
                  <a:ext uri="{FF2B5EF4-FFF2-40B4-BE49-F238E27FC236}">
                    <a16:creationId xmlns:a16="http://schemas.microsoft.com/office/drawing/2014/main" id="{2DC4EB64-B307-FFFE-7C50-2ABF6B17BBD0}"/>
                  </a:ext>
                </a:extLst>
              </p:cNvPr>
              <p:cNvPicPr/>
              <p:nvPr/>
            </p:nvPicPr>
            <p:blipFill>
              <a:blip r:embed="rId37"/>
              <a:stretch>
                <a:fillRect/>
              </a:stretch>
            </p:blipFill>
            <p:spPr>
              <a:xfrm>
                <a:off x="3499391" y="1053424"/>
                <a:ext cx="52200" cy="24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33" name="Ink 32">
                <a:extLst>
                  <a:ext uri="{FF2B5EF4-FFF2-40B4-BE49-F238E27FC236}">
                    <a16:creationId xmlns:a16="http://schemas.microsoft.com/office/drawing/2014/main" id="{FB8A7EFC-ABA0-408C-ED9F-5F7D4EE9A64B}"/>
                  </a:ext>
                </a:extLst>
              </p14:cNvPr>
              <p14:cNvContentPartPr/>
              <p14:nvPr/>
            </p14:nvContentPartPr>
            <p14:xfrm>
              <a:off x="3538991" y="1204264"/>
              <a:ext cx="360" cy="360"/>
            </p14:xfrm>
          </p:contentPart>
        </mc:Choice>
        <mc:Fallback xmlns="">
          <p:pic>
            <p:nvPicPr>
              <p:cNvPr id="33" name="Ink 32">
                <a:extLst>
                  <a:ext uri="{FF2B5EF4-FFF2-40B4-BE49-F238E27FC236}">
                    <a16:creationId xmlns:a16="http://schemas.microsoft.com/office/drawing/2014/main" id="{FB8A7EFC-ABA0-408C-ED9F-5F7D4EE9A64B}"/>
                  </a:ext>
                </a:extLst>
              </p:cNvPr>
              <p:cNvPicPr/>
              <p:nvPr/>
            </p:nvPicPr>
            <p:blipFill>
              <a:blip r:embed="rId39"/>
              <a:stretch>
                <a:fillRect/>
              </a:stretch>
            </p:blipFill>
            <p:spPr>
              <a:xfrm>
                <a:off x="3520991" y="109626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34" name="Ink 33">
                <a:extLst>
                  <a:ext uri="{FF2B5EF4-FFF2-40B4-BE49-F238E27FC236}">
                    <a16:creationId xmlns:a16="http://schemas.microsoft.com/office/drawing/2014/main" id="{4F6E3538-16EA-7B0C-A4F1-C72E725D590F}"/>
                  </a:ext>
                </a:extLst>
              </p14:cNvPr>
              <p14:cNvContentPartPr/>
              <p14:nvPr/>
            </p14:nvContentPartPr>
            <p14:xfrm>
              <a:off x="3521351" y="1225864"/>
              <a:ext cx="28440" cy="117720"/>
            </p14:xfrm>
          </p:contentPart>
        </mc:Choice>
        <mc:Fallback xmlns="">
          <p:pic>
            <p:nvPicPr>
              <p:cNvPr id="34" name="Ink 33">
                <a:extLst>
                  <a:ext uri="{FF2B5EF4-FFF2-40B4-BE49-F238E27FC236}">
                    <a16:creationId xmlns:a16="http://schemas.microsoft.com/office/drawing/2014/main" id="{4F6E3538-16EA-7B0C-A4F1-C72E725D590F}"/>
                  </a:ext>
                </a:extLst>
              </p:cNvPr>
              <p:cNvPicPr/>
              <p:nvPr/>
            </p:nvPicPr>
            <p:blipFill>
              <a:blip r:embed="rId41"/>
              <a:stretch>
                <a:fillRect/>
              </a:stretch>
            </p:blipFill>
            <p:spPr>
              <a:xfrm>
                <a:off x="3503351" y="1117533"/>
                <a:ext cx="64080" cy="33402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35" name="Ink 34">
                <a:extLst>
                  <a:ext uri="{FF2B5EF4-FFF2-40B4-BE49-F238E27FC236}">
                    <a16:creationId xmlns:a16="http://schemas.microsoft.com/office/drawing/2014/main" id="{6C56DB2D-A51D-7785-A422-639AA8BF0038}"/>
                  </a:ext>
                </a:extLst>
              </p14:cNvPr>
              <p14:cNvContentPartPr/>
              <p14:nvPr/>
            </p14:nvContentPartPr>
            <p14:xfrm>
              <a:off x="3530351" y="1312264"/>
              <a:ext cx="9000" cy="30600"/>
            </p14:xfrm>
          </p:contentPart>
        </mc:Choice>
        <mc:Fallback xmlns="">
          <p:pic>
            <p:nvPicPr>
              <p:cNvPr id="35" name="Ink 34">
                <a:extLst>
                  <a:ext uri="{FF2B5EF4-FFF2-40B4-BE49-F238E27FC236}">
                    <a16:creationId xmlns:a16="http://schemas.microsoft.com/office/drawing/2014/main" id="{6C56DB2D-A51D-7785-A422-639AA8BF0038}"/>
                  </a:ext>
                </a:extLst>
              </p:cNvPr>
              <p:cNvPicPr/>
              <p:nvPr/>
            </p:nvPicPr>
            <p:blipFill>
              <a:blip r:embed="rId43"/>
              <a:stretch>
                <a:fillRect/>
              </a:stretch>
            </p:blipFill>
            <p:spPr>
              <a:xfrm>
                <a:off x="3512351" y="1205520"/>
                <a:ext cx="44640" cy="24373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36" name="Ink 35">
                <a:extLst>
                  <a:ext uri="{FF2B5EF4-FFF2-40B4-BE49-F238E27FC236}">
                    <a16:creationId xmlns:a16="http://schemas.microsoft.com/office/drawing/2014/main" id="{60C82DE8-0096-4337-FF10-69B8DAE0DC18}"/>
                  </a:ext>
                </a:extLst>
              </p14:cNvPr>
              <p14:cNvContentPartPr/>
              <p14:nvPr/>
            </p14:nvContentPartPr>
            <p14:xfrm>
              <a:off x="3575351" y="1397944"/>
              <a:ext cx="7200" cy="11160"/>
            </p14:xfrm>
          </p:contentPart>
        </mc:Choice>
        <mc:Fallback xmlns="">
          <p:pic>
            <p:nvPicPr>
              <p:cNvPr id="36" name="Ink 35">
                <a:extLst>
                  <a:ext uri="{FF2B5EF4-FFF2-40B4-BE49-F238E27FC236}">
                    <a16:creationId xmlns:a16="http://schemas.microsoft.com/office/drawing/2014/main" id="{60C82DE8-0096-4337-FF10-69B8DAE0DC18}"/>
                  </a:ext>
                </a:extLst>
              </p:cNvPr>
              <p:cNvPicPr/>
              <p:nvPr/>
            </p:nvPicPr>
            <p:blipFill>
              <a:blip r:embed="rId45"/>
              <a:stretch>
                <a:fillRect/>
              </a:stretch>
            </p:blipFill>
            <p:spPr>
              <a:xfrm>
                <a:off x="3556404" y="1293319"/>
                <a:ext cx="44716" cy="22006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37" name="Ink 36">
                <a:extLst>
                  <a:ext uri="{FF2B5EF4-FFF2-40B4-BE49-F238E27FC236}">
                    <a16:creationId xmlns:a16="http://schemas.microsoft.com/office/drawing/2014/main" id="{E584E0EF-94B6-3A01-CC7D-90955082432D}"/>
                  </a:ext>
                </a:extLst>
              </p14:cNvPr>
              <p14:cNvContentPartPr/>
              <p14:nvPr/>
            </p14:nvContentPartPr>
            <p14:xfrm>
              <a:off x="3559511" y="1387504"/>
              <a:ext cx="44280" cy="65160"/>
            </p14:xfrm>
          </p:contentPart>
        </mc:Choice>
        <mc:Fallback xmlns="">
          <p:pic>
            <p:nvPicPr>
              <p:cNvPr id="37" name="Ink 36">
                <a:extLst>
                  <a:ext uri="{FF2B5EF4-FFF2-40B4-BE49-F238E27FC236}">
                    <a16:creationId xmlns:a16="http://schemas.microsoft.com/office/drawing/2014/main" id="{E584E0EF-94B6-3A01-CC7D-90955082432D}"/>
                  </a:ext>
                </a:extLst>
              </p:cNvPr>
              <p:cNvPicPr/>
              <p:nvPr/>
            </p:nvPicPr>
            <p:blipFill>
              <a:blip r:embed="rId47"/>
              <a:stretch>
                <a:fillRect/>
              </a:stretch>
            </p:blipFill>
            <p:spPr>
              <a:xfrm>
                <a:off x="3541511" y="1279504"/>
                <a:ext cx="79920" cy="280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53" name="Ink 52">
                <a:extLst>
                  <a:ext uri="{FF2B5EF4-FFF2-40B4-BE49-F238E27FC236}">
                    <a16:creationId xmlns:a16="http://schemas.microsoft.com/office/drawing/2014/main" id="{A323BD4A-D6B1-08AD-F2F3-36C2BF309F56}"/>
                  </a:ext>
                </a:extLst>
              </p14:cNvPr>
              <p14:cNvContentPartPr/>
              <p14:nvPr/>
            </p14:nvContentPartPr>
            <p14:xfrm>
              <a:off x="4922471" y="1991944"/>
              <a:ext cx="4680" cy="30600"/>
            </p14:xfrm>
          </p:contentPart>
        </mc:Choice>
        <mc:Fallback xmlns="">
          <p:pic>
            <p:nvPicPr>
              <p:cNvPr id="53" name="Ink 52">
                <a:extLst>
                  <a:ext uri="{FF2B5EF4-FFF2-40B4-BE49-F238E27FC236}">
                    <a16:creationId xmlns:a16="http://schemas.microsoft.com/office/drawing/2014/main" id="{A323BD4A-D6B1-08AD-F2F3-36C2BF309F56}"/>
                  </a:ext>
                </a:extLst>
              </p:cNvPr>
              <p:cNvPicPr/>
              <p:nvPr/>
            </p:nvPicPr>
            <p:blipFill>
              <a:blip r:embed="rId49"/>
              <a:stretch>
                <a:fillRect/>
              </a:stretch>
            </p:blipFill>
            <p:spPr>
              <a:xfrm>
                <a:off x="4904471" y="1883944"/>
                <a:ext cx="40320" cy="246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54" name="Ink 53">
                <a:extLst>
                  <a:ext uri="{FF2B5EF4-FFF2-40B4-BE49-F238E27FC236}">
                    <a16:creationId xmlns:a16="http://schemas.microsoft.com/office/drawing/2014/main" id="{FB3C21ED-5336-561E-B765-758FFBD88C11}"/>
                  </a:ext>
                </a:extLst>
              </p14:cNvPr>
              <p14:cNvContentPartPr/>
              <p14:nvPr/>
            </p14:nvContentPartPr>
            <p14:xfrm>
              <a:off x="4873151" y="1828144"/>
              <a:ext cx="360" cy="11160"/>
            </p14:xfrm>
          </p:contentPart>
        </mc:Choice>
        <mc:Fallback xmlns="">
          <p:pic>
            <p:nvPicPr>
              <p:cNvPr id="54" name="Ink 53">
                <a:extLst>
                  <a:ext uri="{FF2B5EF4-FFF2-40B4-BE49-F238E27FC236}">
                    <a16:creationId xmlns:a16="http://schemas.microsoft.com/office/drawing/2014/main" id="{FB3C21ED-5336-561E-B765-758FFBD88C11}"/>
                  </a:ext>
                </a:extLst>
              </p:cNvPr>
              <p:cNvPicPr/>
              <p:nvPr/>
            </p:nvPicPr>
            <p:blipFill>
              <a:blip r:embed="rId51"/>
              <a:stretch>
                <a:fillRect/>
              </a:stretch>
            </p:blipFill>
            <p:spPr>
              <a:xfrm>
                <a:off x="4855151" y="1720144"/>
                <a:ext cx="3600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4" name="Ink 3">
                <a:extLst>
                  <a:ext uri="{FF2B5EF4-FFF2-40B4-BE49-F238E27FC236}">
                    <a16:creationId xmlns:a16="http://schemas.microsoft.com/office/drawing/2014/main" id="{E461A45D-691A-3F98-98F9-121482D85BC0}"/>
                  </a:ext>
                </a:extLst>
              </p14:cNvPr>
              <p14:cNvContentPartPr/>
              <p14:nvPr/>
            </p14:nvContentPartPr>
            <p14:xfrm>
              <a:off x="5841191" y="1097027"/>
              <a:ext cx="4680" cy="15480"/>
            </p14:xfrm>
          </p:contentPart>
        </mc:Choice>
        <mc:Fallback xmlns="">
          <p:pic>
            <p:nvPicPr>
              <p:cNvPr id="4" name="Ink 3">
                <a:extLst>
                  <a:ext uri="{FF2B5EF4-FFF2-40B4-BE49-F238E27FC236}">
                    <a16:creationId xmlns:a16="http://schemas.microsoft.com/office/drawing/2014/main" id="{E461A45D-691A-3F98-98F9-121482D85BC0}"/>
                  </a:ext>
                </a:extLst>
              </p:cNvPr>
              <p:cNvPicPr/>
              <p:nvPr/>
            </p:nvPicPr>
            <p:blipFill>
              <a:blip r:embed="rId53"/>
              <a:stretch>
                <a:fillRect/>
              </a:stretch>
            </p:blipFill>
            <p:spPr>
              <a:xfrm>
                <a:off x="5823191" y="986456"/>
                <a:ext cx="40320" cy="236254"/>
              </a:xfrm>
              <a:prstGeom prst="rect">
                <a:avLst/>
              </a:prstGeom>
            </p:spPr>
          </p:pic>
        </mc:Fallback>
      </mc:AlternateContent>
      <p:grpSp>
        <p:nvGrpSpPr>
          <p:cNvPr id="9" name="Group 8">
            <a:extLst>
              <a:ext uri="{FF2B5EF4-FFF2-40B4-BE49-F238E27FC236}">
                <a16:creationId xmlns:a16="http://schemas.microsoft.com/office/drawing/2014/main" id="{40DBDE1F-A76F-705E-505E-0A4274CC9AC5}"/>
              </a:ext>
            </a:extLst>
          </p:cNvPr>
          <p:cNvGrpSpPr/>
          <p:nvPr/>
        </p:nvGrpSpPr>
        <p:grpSpPr>
          <a:xfrm>
            <a:off x="5926871" y="838907"/>
            <a:ext cx="75960" cy="32400"/>
            <a:chOff x="5926871" y="838906"/>
            <a:chExt cx="75960" cy="32400"/>
          </a:xfrm>
        </p:grpSpPr>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2" name="Ink 1">
                  <a:extLst>
                    <a:ext uri="{FF2B5EF4-FFF2-40B4-BE49-F238E27FC236}">
                      <a16:creationId xmlns:a16="http://schemas.microsoft.com/office/drawing/2014/main" id="{D883882A-EA58-2EFC-50C2-92FE07EC0C11}"/>
                    </a:ext>
                  </a:extLst>
                </p14:cNvPr>
                <p14:cNvContentPartPr/>
                <p14:nvPr/>
              </p14:nvContentPartPr>
              <p14:xfrm>
                <a:off x="5926871" y="870946"/>
                <a:ext cx="360" cy="360"/>
              </p14:xfrm>
            </p:contentPart>
          </mc:Choice>
          <mc:Fallback xmlns="">
            <p:pic>
              <p:nvPicPr>
                <p:cNvPr id="2" name="Ink 1">
                  <a:extLst>
                    <a:ext uri="{FF2B5EF4-FFF2-40B4-BE49-F238E27FC236}">
                      <a16:creationId xmlns:a16="http://schemas.microsoft.com/office/drawing/2014/main" id="{D883882A-EA58-2EFC-50C2-92FE07EC0C11}"/>
                    </a:ext>
                  </a:extLst>
                </p:cNvPr>
                <p:cNvPicPr/>
                <p:nvPr/>
              </p:nvPicPr>
              <p:blipFill>
                <a:blip r:embed="rId55"/>
                <a:stretch>
                  <a:fillRect/>
                </a:stretch>
              </p:blipFill>
              <p:spPr>
                <a:xfrm>
                  <a:off x="5909231" y="76330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5" name="Ink 4">
                  <a:extLst>
                    <a:ext uri="{FF2B5EF4-FFF2-40B4-BE49-F238E27FC236}">
                      <a16:creationId xmlns:a16="http://schemas.microsoft.com/office/drawing/2014/main" id="{C84B97F5-C06A-92E5-3B9F-91A76B0605FB}"/>
                    </a:ext>
                  </a:extLst>
                </p14:cNvPr>
                <p14:cNvContentPartPr/>
                <p14:nvPr/>
              </p14:nvContentPartPr>
              <p14:xfrm>
                <a:off x="6002471" y="838906"/>
                <a:ext cx="360" cy="360"/>
              </p14:xfrm>
            </p:contentPart>
          </mc:Choice>
          <mc:Fallback xmlns="">
            <p:pic>
              <p:nvPicPr>
                <p:cNvPr id="5" name="Ink 4">
                  <a:extLst>
                    <a:ext uri="{FF2B5EF4-FFF2-40B4-BE49-F238E27FC236}">
                      <a16:creationId xmlns:a16="http://schemas.microsoft.com/office/drawing/2014/main" id="{C84B97F5-C06A-92E5-3B9F-91A76B0605FB}"/>
                    </a:ext>
                  </a:extLst>
                </p:cNvPr>
                <p:cNvPicPr/>
                <p:nvPr/>
              </p:nvPicPr>
              <p:blipFill>
                <a:blip r:embed="rId57"/>
                <a:stretch>
                  <a:fillRect/>
                </a:stretch>
              </p:blipFill>
              <p:spPr>
                <a:xfrm>
                  <a:off x="5984831" y="73090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6" name="Ink 5">
                  <a:extLst>
                    <a:ext uri="{FF2B5EF4-FFF2-40B4-BE49-F238E27FC236}">
                      <a16:creationId xmlns:a16="http://schemas.microsoft.com/office/drawing/2014/main" id="{2DA6C483-8E67-74F9-044F-FA72D3EFCD42}"/>
                    </a:ext>
                  </a:extLst>
                </p14:cNvPr>
                <p14:cNvContentPartPr/>
                <p14:nvPr/>
              </p14:nvContentPartPr>
              <p14:xfrm>
                <a:off x="6002471" y="838906"/>
                <a:ext cx="360" cy="360"/>
              </p14:xfrm>
            </p:contentPart>
          </mc:Choice>
          <mc:Fallback xmlns="">
            <p:pic>
              <p:nvPicPr>
                <p:cNvPr id="6" name="Ink 5">
                  <a:extLst>
                    <a:ext uri="{FF2B5EF4-FFF2-40B4-BE49-F238E27FC236}">
                      <a16:creationId xmlns:a16="http://schemas.microsoft.com/office/drawing/2014/main" id="{2DA6C483-8E67-74F9-044F-FA72D3EFCD42}"/>
                    </a:ext>
                  </a:extLst>
                </p:cNvPr>
                <p:cNvPicPr/>
                <p:nvPr/>
              </p:nvPicPr>
              <p:blipFill>
                <a:blip r:embed="rId57"/>
                <a:stretch>
                  <a:fillRect/>
                </a:stretch>
              </p:blipFill>
              <p:spPr>
                <a:xfrm>
                  <a:off x="5984831" y="73090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7" name="Ink 6">
                  <a:extLst>
                    <a:ext uri="{FF2B5EF4-FFF2-40B4-BE49-F238E27FC236}">
                      <a16:creationId xmlns:a16="http://schemas.microsoft.com/office/drawing/2014/main" id="{E8976709-9257-6790-77A4-3D6D74177113}"/>
                    </a:ext>
                  </a:extLst>
                </p14:cNvPr>
                <p14:cNvContentPartPr/>
                <p14:nvPr/>
              </p14:nvContentPartPr>
              <p14:xfrm>
                <a:off x="6002471" y="838906"/>
                <a:ext cx="360" cy="360"/>
              </p14:xfrm>
            </p:contentPart>
          </mc:Choice>
          <mc:Fallback xmlns="">
            <p:pic>
              <p:nvPicPr>
                <p:cNvPr id="7" name="Ink 6">
                  <a:extLst>
                    <a:ext uri="{FF2B5EF4-FFF2-40B4-BE49-F238E27FC236}">
                      <a16:creationId xmlns:a16="http://schemas.microsoft.com/office/drawing/2014/main" id="{E8976709-9257-6790-77A4-3D6D74177113}"/>
                    </a:ext>
                  </a:extLst>
                </p:cNvPr>
                <p:cNvPicPr/>
                <p:nvPr/>
              </p:nvPicPr>
              <p:blipFill>
                <a:blip r:embed="rId57"/>
                <a:stretch>
                  <a:fillRect/>
                </a:stretch>
              </p:blipFill>
              <p:spPr>
                <a:xfrm>
                  <a:off x="5984831" y="73090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10" name="Ink 9">
                <a:extLst>
                  <a:ext uri="{FF2B5EF4-FFF2-40B4-BE49-F238E27FC236}">
                    <a16:creationId xmlns:a16="http://schemas.microsoft.com/office/drawing/2014/main" id="{C37668D0-4676-C221-F106-AB7B3606214A}"/>
                  </a:ext>
                </a:extLst>
              </p14:cNvPr>
              <p14:cNvContentPartPr/>
              <p14:nvPr/>
            </p14:nvContentPartPr>
            <p14:xfrm>
              <a:off x="2108351" y="1178747"/>
              <a:ext cx="360" cy="4680"/>
            </p14:xfrm>
          </p:contentPart>
        </mc:Choice>
        <mc:Fallback xmlns="">
          <p:pic>
            <p:nvPicPr>
              <p:cNvPr id="10" name="Ink 9">
                <a:extLst>
                  <a:ext uri="{FF2B5EF4-FFF2-40B4-BE49-F238E27FC236}">
                    <a16:creationId xmlns:a16="http://schemas.microsoft.com/office/drawing/2014/main" id="{C37668D0-4676-C221-F106-AB7B3606214A}"/>
                  </a:ext>
                </a:extLst>
              </p:cNvPr>
              <p:cNvPicPr/>
              <p:nvPr/>
            </p:nvPicPr>
            <p:blipFill>
              <a:blip r:embed="rId61"/>
              <a:stretch>
                <a:fillRect/>
              </a:stretch>
            </p:blipFill>
            <p:spPr>
              <a:xfrm>
                <a:off x="2090351" y="1070747"/>
                <a:ext cx="36000" cy="220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12" name="Ink 11">
                <a:extLst>
                  <a:ext uri="{FF2B5EF4-FFF2-40B4-BE49-F238E27FC236}">
                    <a16:creationId xmlns:a16="http://schemas.microsoft.com/office/drawing/2014/main" id="{0FD79231-6635-316C-CC68-6B6FD08B8971}"/>
                  </a:ext>
                </a:extLst>
              </p14:cNvPr>
              <p14:cNvContentPartPr/>
              <p14:nvPr/>
            </p14:nvContentPartPr>
            <p14:xfrm>
              <a:off x="2021951" y="1118627"/>
              <a:ext cx="360" cy="17640"/>
            </p14:xfrm>
          </p:contentPart>
        </mc:Choice>
        <mc:Fallback xmlns="">
          <p:pic>
            <p:nvPicPr>
              <p:cNvPr id="12" name="Ink 11">
                <a:extLst>
                  <a:ext uri="{FF2B5EF4-FFF2-40B4-BE49-F238E27FC236}">
                    <a16:creationId xmlns:a16="http://schemas.microsoft.com/office/drawing/2014/main" id="{0FD79231-6635-316C-CC68-6B6FD08B8971}"/>
                  </a:ext>
                </a:extLst>
              </p:cNvPr>
              <p:cNvPicPr/>
              <p:nvPr/>
            </p:nvPicPr>
            <p:blipFill>
              <a:blip r:embed="rId63"/>
              <a:stretch>
                <a:fillRect/>
              </a:stretch>
            </p:blipFill>
            <p:spPr>
              <a:xfrm>
                <a:off x="2003951" y="1010627"/>
                <a:ext cx="36000" cy="233280"/>
              </a:xfrm>
              <a:prstGeom prst="rect">
                <a:avLst/>
              </a:prstGeom>
            </p:spPr>
          </p:pic>
        </mc:Fallback>
      </mc:AlternateContent>
      <p:sp>
        <p:nvSpPr>
          <p:cNvPr id="65" name="Arrow: Left 64">
            <a:extLst>
              <a:ext uri="{FF2B5EF4-FFF2-40B4-BE49-F238E27FC236}">
                <a16:creationId xmlns:a16="http://schemas.microsoft.com/office/drawing/2014/main" id="{E6C004A9-417B-843F-DD96-21217B91CAAA}"/>
              </a:ext>
            </a:extLst>
          </p:cNvPr>
          <p:cNvSpPr/>
          <p:nvPr/>
        </p:nvSpPr>
        <p:spPr>
          <a:xfrm>
            <a:off x="4334951" y="2599384"/>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68" name="TextBox 67">
            <a:extLst>
              <a:ext uri="{FF2B5EF4-FFF2-40B4-BE49-F238E27FC236}">
                <a16:creationId xmlns:a16="http://schemas.microsoft.com/office/drawing/2014/main" id="{5CBC59EC-5CC5-6E5D-8D89-9A341F4D1602}"/>
              </a:ext>
            </a:extLst>
          </p:cNvPr>
          <p:cNvSpPr txBox="1"/>
          <p:nvPr/>
        </p:nvSpPr>
        <p:spPr>
          <a:xfrm>
            <a:off x="1828631" y="247738"/>
            <a:ext cx="8348061" cy="369332"/>
          </a:xfrm>
          <a:prstGeom prst="rect">
            <a:avLst/>
          </a:prstGeom>
          <a:noFill/>
        </p:spPr>
        <p:txBody>
          <a:bodyPr wrap="square" rtlCol="0">
            <a:spAutoFit/>
          </a:bodyPr>
          <a:lstStyle/>
          <a:p>
            <a:pPr algn="ctr" defTabSz="457189">
              <a:defRPr/>
            </a:pPr>
            <a:r>
              <a:rPr lang="en-US" b="1" dirty="0">
                <a:solidFill>
                  <a:srgbClr val="000000"/>
                </a:solidFill>
                <a:latin typeface="Calibri" panose="020F0502020204030204"/>
              </a:rPr>
              <a:t>DEBT MODULE – ADDING NEW DEBT</a:t>
            </a:r>
          </a:p>
        </p:txBody>
      </p:sp>
      <p:sp>
        <p:nvSpPr>
          <p:cNvPr id="69" name="Arrow: Left 68">
            <a:extLst>
              <a:ext uri="{FF2B5EF4-FFF2-40B4-BE49-F238E27FC236}">
                <a16:creationId xmlns:a16="http://schemas.microsoft.com/office/drawing/2014/main" id="{E53BCE26-06C9-AC6C-3979-4890634BDED6}"/>
              </a:ext>
            </a:extLst>
          </p:cNvPr>
          <p:cNvSpPr/>
          <p:nvPr/>
        </p:nvSpPr>
        <p:spPr>
          <a:xfrm>
            <a:off x="8993266" y="350643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73" name="Arrow: Right 72">
            <a:extLst>
              <a:ext uri="{FF2B5EF4-FFF2-40B4-BE49-F238E27FC236}">
                <a16:creationId xmlns:a16="http://schemas.microsoft.com/office/drawing/2014/main" id="{521B75FB-D673-2B71-2A81-C79DC20E4B5C}"/>
              </a:ext>
            </a:extLst>
          </p:cNvPr>
          <p:cNvSpPr/>
          <p:nvPr/>
        </p:nvSpPr>
        <p:spPr>
          <a:xfrm>
            <a:off x="842277" y="270723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pic>
        <p:nvPicPr>
          <p:cNvPr id="3" name="Picture 2" descr="Graphical user interface, application&#10;&#10;AI-generated content may be incorrect.">
            <a:extLst>
              <a:ext uri="{FF2B5EF4-FFF2-40B4-BE49-F238E27FC236}">
                <a16:creationId xmlns:a16="http://schemas.microsoft.com/office/drawing/2014/main" id="{F9ED9B0A-1D8A-3EDB-CE55-1FF76DD680CC}"/>
              </a:ext>
            </a:extLst>
          </p:cNvPr>
          <p:cNvPicPr>
            <a:picLocks noChangeAspect="1"/>
          </p:cNvPicPr>
          <p:nvPr/>
        </p:nvPicPr>
        <p:blipFill>
          <a:blip r:embed="rId64"/>
          <a:stretch>
            <a:fillRect/>
          </a:stretch>
        </p:blipFill>
        <p:spPr>
          <a:xfrm>
            <a:off x="1935332" y="617070"/>
            <a:ext cx="8428036" cy="5478633"/>
          </a:xfrm>
          <a:prstGeom prst="rect">
            <a:avLst/>
          </a:prstGeom>
        </p:spPr>
      </p:pic>
    </p:spTree>
    <p:extLst>
      <p:ext uri="{BB962C8B-B14F-4D97-AF65-F5344CB8AC3E}">
        <p14:creationId xmlns:p14="http://schemas.microsoft.com/office/powerpoint/2010/main" val="167658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FDBD-7661-7083-D8F3-B787F46C4B6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5AAC5F2-FAA8-FC38-2A16-FD0320E01FE1}"/>
              </a:ext>
            </a:extLst>
          </p:cNvPr>
          <p:cNvSpPr txBox="1"/>
          <p:nvPr/>
        </p:nvSpPr>
        <p:spPr>
          <a:xfrm>
            <a:off x="1575947" y="3005246"/>
            <a:ext cx="9296400" cy="646331"/>
          </a:xfrm>
          <a:prstGeom prst="rect">
            <a:avLst/>
          </a:prstGeom>
          <a:noFill/>
        </p:spPr>
        <p:txBody>
          <a:bodyPr wrap="square" rtlCol="0">
            <a:spAutoFit/>
          </a:bodyPr>
          <a:lstStyle/>
          <a:p>
            <a:pPr defTabSz="457189">
              <a:defRPr/>
            </a:pPr>
            <a:r>
              <a:rPr lang="en-US" dirty="0">
                <a:solidFill>
                  <a:srgbClr val="000000"/>
                </a:solidFill>
                <a:latin typeface="Calibri" panose="020F0502020204030204"/>
              </a:rPr>
              <a:t>Step 1: Click on Outstanding Debt</a:t>
            </a:r>
          </a:p>
          <a:p>
            <a:pPr defTabSz="457189">
              <a:defRPr/>
            </a:pPr>
            <a:endParaRPr lang="en-US" dirty="0">
              <a:solidFill>
                <a:srgbClr val="000000"/>
              </a:solidFill>
              <a:latin typeface="Calibri" panose="020F0502020204030204"/>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3" name="Ink 12">
                <a:extLst>
                  <a:ext uri="{FF2B5EF4-FFF2-40B4-BE49-F238E27FC236}">
                    <a16:creationId xmlns:a16="http://schemas.microsoft.com/office/drawing/2014/main" id="{66B0F5B0-C0D6-470C-A217-103D58CB3557}"/>
                  </a:ext>
                </a:extLst>
              </p14:cNvPr>
              <p14:cNvContentPartPr/>
              <p14:nvPr/>
            </p14:nvContentPartPr>
            <p14:xfrm>
              <a:off x="1828631" y="870947"/>
              <a:ext cx="360" cy="360"/>
            </p14:xfrm>
          </p:contentPart>
        </mc:Choice>
        <mc:Fallback xmlns="">
          <p:pic>
            <p:nvPicPr>
              <p:cNvPr id="13" name="Ink 12">
                <a:extLst>
                  <a:ext uri="{FF2B5EF4-FFF2-40B4-BE49-F238E27FC236}">
                    <a16:creationId xmlns:a16="http://schemas.microsoft.com/office/drawing/2014/main" id="{66B0F5B0-C0D6-470C-A217-103D58CB3557}"/>
                  </a:ext>
                </a:extLst>
              </p:cNvPr>
              <p:cNvPicPr/>
              <p:nvPr/>
            </p:nvPicPr>
            <p:blipFill>
              <a:blip r:embed="rId4"/>
              <a:stretch>
                <a:fillRect/>
              </a:stretch>
            </p:blipFill>
            <p:spPr>
              <a:xfrm>
                <a:off x="1810631" y="76294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4" name="Ink 13">
                <a:extLst>
                  <a:ext uri="{FF2B5EF4-FFF2-40B4-BE49-F238E27FC236}">
                    <a16:creationId xmlns:a16="http://schemas.microsoft.com/office/drawing/2014/main" id="{35A90861-36F0-CE2C-CA95-F2158D920149}"/>
                  </a:ext>
                </a:extLst>
              </p14:cNvPr>
              <p14:cNvContentPartPr/>
              <p14:nvPr/>
            </p14:nvContentPartPr>
            <p14:xfrm>
              <a:off x="6529511" y="1193867"/>
              <a:ext cx="360" cy="360"/>
            </p14:xfrm>
          </p:contentPart>
        </mc:Choice>
        <mc:Fallback xmlns="">
          <p:pic>
            <p:nvPicPr>
              <p:cNvPr id="14" name="Ink 13">
                <a:extLst>
                  <a:ext uri="{FF2B5EF4-FFF2-40B4-BE49-F238E27FC236}">
                    <a16:creationId xmlns:a16="http://schemas.microsoft.com/office/drawing/2014/main" id="{35A90861-36F0-CE2C-CA95-F2158D920149}"/>
                  </a:ext>
                </a:extLst>
              </p:cNvPr>
              <p:cNvPicPr/>
              <p:nvPr/>
            </p:nvPicPr>
            <p:blipFill>
              <a:blip r:embed="rId6"/>
              <a:stretch>
                <a:fillRect/>
              </a:stretch>
            </p:blipFill>
            <p:spPr>
              <a:xfrm>
                <a:off x="6511511" y="108586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5" name="Ink 14">
                <a:extLst>
                  <a:ext uri="{FF2B5EF4-FFF2-40B4-BE49-F238E27FC236}">
                    <a16:creationId xmlns:a16="http://schemas.microsoft.com/office/drawing/2014/main" id="{1CAE007E-9723-B0B9-6E35-615A0ECFCD3A}"/>
                  </a:ext>
                </a:extLst>
              </p14:cNvPr>
              <p14:cNvContentPartPr/>
              <p14:nvPr/>
            </p14:nvContentPartPr>
            <p14:xfrm>
              <a:off x="5044871" y="1451987"/>
              <a:ext cx="360" cy="360"/>
            </p14:xfrm>
          </p:contentPart>
        </mc:Choice>
        <mc:Fallback xmlns="">
          <p:pic>
            <p:nvPicPr>
              <p:cNvPr id="15" name="Ink 14">
                <a:extLst>
                  <a:ext uri="{FF2B5EF4-FFF2-40B4-BE49-F238E27FC236}">
                    <a16:creationId xmlns:a16="http://schemas.microsoft.com/office/drawing/2014/main" id="{1CAE007E-9723-B0B9-6E35-615A0ECFCD3A}"/>
                  </a:ext>
                </a:extLst>
              </p:cNvPr>
              <p:cNvPicPr/>
              <p:nvPr/>
            </p:nvPicPr>
            <p:blipFill>
              <a:blip r:embed="rId8"/>
              <a:stretch>
                <a:fillRect/>
              </a:stretch>
            </p:blipFill>
            <p:spPr>
              <a:xfrm>
                <a:off x="5026871" y="134398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39473910-6A41-502A-65F0-555110B5879E}"/>
                  </a:ext>
                </a:extLst>
              </p14:cNvPr>
              <p14:cNvContentPartPr/>
              <p14:nvPr/>
            </p14:nvContentPartPr>
            <p14:xfrm>
              <a:off x="4840391" y="1570427"/>
              <a:ext cx="360" cy="360"/>
            </p14:xfrm>
          </p:contentPart>
        </mc:Choice>
        <mc:Fallback xmlns="">
          <p:pic>
            <p:nvPicPr>
              <p:cNvPr id="16" name="Ink 15">
                <a:extLst>
                  <a:ext uri="{FF2B5EF4-FFF2-40B4-BE49-F238E27FC236}">
                    <a16:creationId xmlns:a16="http://schemas.microsoft.com/office/drawing/2014/main" id="{39473910-6A41-502A-65F0-555110B5879E}"/>
                  </a:ext>
                </a:extLst>
              </p:cNvPr>
              <p:cNvPicPr/>
              <p:nvPr/>
            </p:nvPicPr>
            <p:blipFill>
              <a:blip r:embed="rId10"/>
              <a:stretch>
                <a:fillRect/>
              </a:stretch>
            </p:blipFill>
            <p:spPr>
              <a:xfrm>
                <a:off x="4822391" y="146242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F1EDE307-0CCB-E94C-F76F-F251B46178C2}"/>
                  </a:ext>
                </a:extLst>
              </p14:cNvPr>
              <p14:cNvContentPartPr/>
              <p14:nvPr/>
            </p14:nvContentPartPr>
            <p14:xfrm>
              <a:off x="4485431" y="1344347"/>
              <a:ext cx="360" cy="360"/>
            </p14:xfrm>
          </p:contentPart>
        </mc:Choice>
        <mc:Fallback xmlns="">
          <p:pic>
            <p:nvPicPr>
              <p:cNvPr id="17" name="Ink 16">
                <a:extLst>
                  <a:ext uri="{FF2B5EF4-FFF2-40B4-BE49-F238E27FC236}">
                    <a16:creationId xmlns:a16="http://schemas.microsoft.com/office/drawing/2014/main" id="{F1EDE307-0CCB-E94C-F76F-F251B46178C2}"/>
                  </a:ext>
                </a:extLst>
              </p:cNvPr>
              <p:cNvPicPr/>
              <p:nvPr/>
            </p:nvPicPr>
            <p:blipFill>
              <a:blip r:embed="rId12"/>
              <a:stretch>
                <a:fillRect/>
              </a:stretch>
            </p:blipFill>
            <p:spPr>
              <a:xfrm>
                <a:off x="4467431" y="1236347"/>
                <a:ext cx="36000" cy="216000"/>
              </a:xfrm>
              <a:prstGeom prst="rect">
                <a:avLst/>
              </a:prstGeom>
            </p:spPr>
          </p:pic>
        </mc:Fallback>
      </mc:AlternateContent>
      <p:grpSp>
        <p:nvGrpSpPr>
          <p:cNvPr id="25" name="Group 24">
            <a:extLst>
              <a:ext uri="{FF2B5EF4-FFF2-40B4-BE49-F238E27FC236}">
                <a16:creationId xmlns:a16="http://schemas.microsoft.com/office/drawing/2014/main" id="{C4F9B889-E9A6-8AEF-C5F8-6BE8E8150797}"/>
              </a:ext>
            </a:extLst>
          </p:cNvPr>
          <p:cNvGrpSpPr/>
          <p:nvPr/>
        </p:nvGrpSpPr>
        <p:grpSpPr>
          <a:xfrm>
            <a:off x="3162431" y="935747"/>
            <a:ext cx="21960" cy="129240"/>
            <a:chOff x="3162431" y="935746"/>
            <a:chExt cx="21960" cy="12924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8E2F1763-B467-EDCA-5A5F-A43CFB7A1F35}"/>
                    </a:ext>
                  </a:extLst>
                </p14:cNvPr>
                <p14:cNvContentPartPr/>
                <p14:nvPr/>
              </p14:nvContentPartPr>
              <p14:xfrm>
                <a:off x="3162431" y="1055986"/>
                <a:ext cx="15480" cy="9000"/>
              </p14:xfrm>
            </p:contentPart>
          </mc:Choice>
          <mc:Fallback xmlns="">
            <p:pic>
              <p:nvPicPr>
                <p:cNvPr id="18" name="Ink 17">
                  <a:extLst>
                    <a:ext uri="{FF2B5EF4-FFF2-40B4-BE49-F238E27FC236}">
                      <a16:creationId xmlns:a16="http://schemas.microsoft.com/office/drawing/2014/main" id="{8E2F1763-B467-EDCA-5A5F-A43CFB7A1F35}"/>
                    </a:ext>
                  </a:extLst>
                </p:cNvPr>
                <p:cNvPicPr/>
                <p:nvPr/>
              </p:nvPicPr>
              <p:blipFill>
                <a:blip r:embed="rId14"/>
                <a:stretch>
                  <a:fillRect/>
                </a:stretch>
              </p:blipFill>
              <p:spPr>
                <a:xfrm>
                  <a:off x="3144002" y="943486"/>
                  <a:ext cx="51969" cy="23362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9" name="Ink 18">
                  <a:extLst>
                    <a:ext uri="{FF2B5EF4-FFF2-40B4-BE49-F238E27FC236}">
                      <a16:creationId xmlns:a16="http://schemas.microsoft.com/office/drawing/2014/main" id="{C5812EED-434A-70FC-FE63-847525B3BAC3}"/>
                    </a:ext>
                  </a:extLst>
                </p14:cNvPr>
                <p14:cNvContentPartPr/>
                <p14:nvPr/>
              </p14:nvContentPartPr>
              <p14:xfrm>
                <a:off x="3184031" y="974266"/>
                <a:ext cx="360" cy="15480"/>
              </p14:xfrm>
            </p:contentPart>
          </mc:Choice>
          <mc:Fallback xmlns="">
            <p:pic>
              <p:nvPicPr>
                <p:cNvPr id="19" name="Ink 18">
                  <a:extLst>
                    <a:ext uri="{FF2B5EF4-FFF2-40B4-BE49-F238E27FC236}">
                      <a16:creationId xmlns:a16="http://schemas.microsoft.com/office/drawing/2014/main" id="{C5812EED-434A-70FC-FE63-847525B3BAC3}"/>
                    </a:ext>
                  </a:extLst>
                </p:cNvPr>
                <p:cNvPicPr/>
                <p:nvPr/>
              </p:nvPicPr>
              <p:blipFill>
                <a:blip r:embed="rId16"/>
                <a:stretch>
                  <a:fillRect/>
                </a:stretch>
              </p:blipFill>
              <p:spPr>
                <a:xfrm>
                  <a:off x="3166031" y="863695"/>
                  <a:ext cx="36000" cy="23625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0" name="Ink 19">
                  <a:extLst>
                    <a:ext uri="{FF2B5EF4-FFF2-40B4-BE49-F238E27FC236}">
                      <a16:creationId xmlns:a16="http://schemas.microsoft.com/office/drawing/2014/main" id="{FE8D00FA-6556-43AD-937A-DF75DA7F6214}"/>
                    </a:ext>
                  </a:extLst>
                </p14:cNvPr>
                <p14:cNvContentPartPr/>
                <p14:nvPr/>
              </p14:nvContentPartPr>
              <p14:xfrm>
                <a:off x="3173231" y="946186"/>
                <a:ext cx="360" cy="360"/>
              </p14:xfrm>
            </p:contentPart>
          </mc:Choice>
          <mc:Fallback xmlns="">
            <p:pic>
              <p:nvPicPr>
                <p:cNvPr id="20" name="Ink 19">
                  <a:extLst>
                    <a:ext uri="{FF2B5EF4-FFF2-40B4-BE49-F238E27FC236}">
                      <a16:creationId xmlns:a16="http://schemas.microsoft.com/office/drawing/2014/main" id="{FE8D00FA-6556-43AD-937A-DF75DA7F6214}"/>
                    </a:ext>
                  </a:extLst>
                </p:cNvPr>
                <p:cNvPicPr/>
                <p:nvPr/>
              </p:nvPicPr>
              <p:blipFill>
                <a:blip r:embed="rId18"/>
                <a:stretch>
                  <a:fillRect/>
                </a:stretch>
              </p:blipFill>
              <p:spPr>
                <a:xfrm>
                  <a:off x="3155231" y="83818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1" name="Ink 20">
                  <a:extLst>
                    <a:ext uri="{FF2B5EF4-FFF2-40B4-BE49-F238E27FC236}">
                      <a16:creationId xmlns:a16="http://schemas.microsoft.com/office/drawing/2014/main" id="{C1B40D54-9D31-0F55-AE0A-B3210B65C64D}"/>
                    </a:ext>
                  </a:extLst>
                </p14:cNvPr>
                <p14:cNvContentPartPr/>
                <p14:nvPr/>
              </p14:nvContentPartPr>
              <p14:xfrm>
                <a:off x="3162431" y="935746"/>
                <a:ext cx="360" cy="360"/>
              </p14:xfrm>
            </p:contentPart>
          </mc:Choice>
          <mc:Fallback xmlns="">
            <p:pic>
              <p:nvPicPr>
                <p:cNvPr id="21" name="Ink 20">
                  <a:extLst>
                    <a:ext uri="{FF2B5EF4-FFF2-40B4-BE49-F238E27FC236}">
                      <a16:creationId xmlns:a16="http://schemas.microsoft.com/office/drawing/2014/main" id="{C1B40D54-9D31-0F55-AE0A-B3210B65C64D}"/>
                    </a:ext>
                  </a:extLst>
                </p:cNvPr>
                <p:cNvPicPr/>
                <p:nvPr/>
              </p:nvPicPr>
              <p:blipFill>
                <a:blip r:embed="rId20"/>
                <a:stretch>
                  <a:fillRect/>
                </a:stretch>
              </p:blipFill>
              <p:spPr>
                <a:xfrm>
                  <a:off x="3144431" y="82774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2" name="Ink 21">
                <a:extLst>
                  <a:ext uri="{FF2B5EF4-FFF2-40B4-BE49-F238E27FC236}">
                    <a16:creationId xmlns:a16="http://schemas.microsoft.com/office/drawing/2014/main" id="{92B30E28-2F50-0C5E-2C19-9EFC367D4064}"/>
                  </a:ext>
                </a:extLst>
              </p14:cNvPr>
              <p14:cNvContentPartPr/>
              <p14:nvPr/>
            </p14:nvContentPartPr>
            <p14:xfrm>
              <a:off x="3151631" y="1462427"/>
              <a:ext cx="64800" cy="191880"/>
            </p14:xfrm>
          </p:contentPart>
        </mc:Choice>
        <mc:Fallback xmlns="">
          <p:pic>
            <p:nvPicPr>
              <p:cNvPr id="22" name="Ink 21">
                <a:extLst>
                  <a:ext uri="{FF2B5EF4-FFF2-40B4-BE49-F238E27FC236}">
                    <a16:creationId xmlns:a16="http://schemas.microsoft.com/office/drawing/2014/main" id="{92B30E28-2F50-0C5E-2C19-9EFC367D4064}"/>
                  </a:ext>
                </a:extLst>
              </p:cNvPr>
              <p:cNvPicPr/>
              <p:nvPr/>
            </p:nvPicPr>
            <p:blipFill>
              <a:blip r:embed="rId22"/>
              <a:stretch>
                <a:fillRect/>
              </a:stretch>
            </p:blipFill>
            <p:spPr>
              <a:xfrm>
                <a:off x="3133631" y="1354427"/>
                <a:ext cx="100440" cy="407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3" name="Ink 22">
                <a:extLst>
                  <a:ext uri="{FF2B5EF4-FFF2-40B4-BE49-F238E27FC236}">
                    <a16:creationId xmlns:a16="http://schemas.microsoft.com/office/drawing/2014/main" id="{A2ABEEAE-03BA-C902-CE13-868757E1F84A}"/>
                  </a:ext>
                </a:extLst>
              </p14:cNvPr>
              <p14:cNvContentPartPr/>
              <p14:nvPr/>
            </p14:nvContentPartPr>
            <p14:xfrm>
              <a:off x="3280871" y="3345227"/>
              <a:ext cx="360" cy="11160"/>
            </p14:xfrm>
          </p:contentPart>
        </mc:Choice>
        <mc:Fallback xmlns="">
          <p:pic>
            <p:nvPicPr>
              <p:cNvPr id="23" name="Ink 22">
                <a:extLst>
                  <a:ext uri="{FF2B5EF4-FFF2-40B4-BE49-F238E27FC236}">
                    <a16:creationId xmlns:a16="http://schemas.microsoft.com/office/drawing/2014/main" id="{A2ABEEAE-03BA-C902-CE13-868757E1F84A}"/>
                  </a:ext>
                </a:extLst>
              </p:cNvPr>
              <p:cNvPicPr/>
              <p:nvPr/>
            </p:nvPicPr>
            <p:blipFill>
              <a:blip r:embed="rId24"/>
              <a:stretch>
                <a:fillRect/>
              </a:stretch>
            </p:blipFill>
            <p:spPr>
              <a:xfrm>
                <a:off x="3262871" y="3237227"/>
                <a:ext cx="3600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4" name="Ink 23">
                <a:extLst>
                  <a:ext uri="{FF2B5EF4-FFF2-40B4-BE49-F238E27FC236}">
                    <a16:creationId xmlns:a16="http://schemas.microsoft.com/office/drawing/2014/main" id="{F64F61DB-99D6-B6D0-CEF0-41966A08E9D3}"/>
                  </a:ext>
                </a:extLst>
              </p14:cNvPr>
              <p14:cNvContentPartPr/>
              <p14:nvPr/>
            </p14:nvContentPartPr>
            <p14:xfrm>
              <a:off x="3093671" y="3975587"/>
              <a:ext cx="4680" cy="15480"/>
            </p14:xfrm>
          </p:contentPart>
        </mc:Choice>
        <mc:Fallback xmlns="">
          <p:pic>
            <p:nvPicPr>
              <p:cNvPr id="24" name="Ink 23">
                <a:extLst>
                  <a:ext uri="{FF2B5EF4-FFF2-40B4-BE49-F238E27FC236}">
                    <a16:creationId xmlns:a16="http://schemas.microsoft.com/office/drawing/2014/main" id="{F64F61DB-99D6-B6D0-CEF0-41966A08E9D3}"/>
                  </a:ext>
                </a:extLst>
              </p:cNvPr>
              <p:cNvPicPr/>
              <p:nvPr/>
            </p:nvPicPr>
            <p:blipFill>
              <a:blip r:embed="rId26"/>
              <a:stretch>
                <a:fillRect/>
              </a:stretch>
            </p:blipFill>
            <p:spPr>
              <a:xfrm>
                <a:off x="3075671" y="3867587"/>
                <a:ext cx="40320" cy="231120"/>
              </a:xfrm>
              <a:prstGeom prst="rect">
                <a:avLst/>
              </a:prstGeom>
            </p:spPr>
          </p:pic>
        </mc:Fallback>
      </mc:AlternateContent>
      <p:grpSp>
        <p:nvGrpSpPr>
          <p:cNvPr id="28" name="Group 27">
            <a:extLst>
              <a:ext uri="{FF2B5EF4-FFF2-40B4-BE49-F238E27FC236}">
                <a16:creationId xmlns:a16="http://schemas.microsoft.com/office/drawing/2014/main" id="{820F6283-970C-855C-4374-D96868F6FD68}"/>
              </a:ext>
            </a:extLst>
          </p:cNvPr>
          <p:cNvGrpSpPr/>
          <p:nvPr/>
        </p:nvGrpSpPr>
        <p:grpSpPr>
          <a:xfrm>
            <a:off x="4334951" y="1624067"/>
            <a:ext cx="21960" cy="21960"/>
            <a:chOff x="4334951" y="1624066"/>
            <a:chExt cx="21960" cy="2196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6" name="Ink 25">
                  <a:extLst>
                    <a:ext uri="{FF2B5EF4-FFF2-40B4-BE49-F238E27FC236}">
                      <a16:creationId xmlns:a16="http://schemas.microsoft.com/office/drawing/2014/main" id="{8E9F6684-0A11-536D-9CB6-0ED422EAEC9E}"/>
                    </a:ext>
                  </a:extLst>
                </p14:cNvPr>
                <p14:cNvContentPartPr/>
                <p14:nvPr/>
              </p14:nvContentPartPr>
              <p14:xfrm>
                <a:off x="4356551" y="1645666"/>
                <a:ext cx="360" cy="360"/>
              </p14:xfrm>
            </p:contentPart>
          </mc:Choice>
          <mc:Fallback xmlns="">
            <p:pic>
              <p:nvPicPr>
                <p:cNvPr id="26" name="Ink 25">
                  <a:extLst>
                    <a:ext uri="{FF2B5EF4-FFF2-40B4-BE49-F238E27FC236}">
                      <a16:creationId xmlns:a16="http://schemas.microsoft.com/office/drawing/2014/main" id="{8E9F6684-0A11-536D-9CB6-0ED422EAEC9E}"/>
                    </a:ext>
                  </a:extLst>
                </p:cNvPr>
                <p:cNvPicPr/>
                <p:nvPr/>
              </p:nvPicPr>
              <p:blipFill>
                <a:blip r:embed="rId28"/>
                <a:stretch>
                  <a:fillRect/>
                </a:stretch>
              </p:blipFill>
              <p:spPr>
                <a:xfrm>
                  <a:off x="4338551" y="153766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7" name="Ink 26">
                  <a:extLst>
                    <a:ext uri="{FF2B5EF4-FFF2-40B4-BE49-F238E27FC236}">
                      <a16:creationId xmlns:a16="http://schemas.microsoft.com/office/drawing/2014/main" id="{E166BCC1-9DDF-D15B-6A97-D52177F87F4D}"/>
                    </a:ext>
                  </a:extLst>
                </p14:cNvPr>
                <p14:cNvContentPartPr/>
                <p14:nvPr/>
              </p14:nvContentPartPr>
              <p14:xfrm>
                <a:off x="4334951" y="1624066"/>
                <a:ext cx="11160" cy="11160"/>
              </p14:xfrm>
            </p:contentPart>
          </mc:Choice>
          <mc:Fallback xmlns="">
            <p:pic>
              <p:nvPicPr>
                <p:cNvPr id="27" name="Ink 26">
                  <a:extLst>
                    <a:ext uri="{FF2B5EF4-FFF2-40B4-BE49-F238E27FC236}">
                      <a16:creationId xmlns:a16="http://schemas.microsoft.com/office/drawing/2014/main" id="{E166BCC1-9DDF-D15B-6A97-D52177F87F4D}"/>
                    </a:ext>
                  </a:extLst>
                </p:cNvPr>
                <p:cNvPicPr/>
                <p:nvPr/>
              </p:nvPicPr>
              <p:blipFill>
                <a:blip r:embed="rId30"/>
                <a:stretch>
                  <a:fillRect/>
                </a:stretch>
              </p:blipFill>
              <p:spPr>
                <a:xfrm>
                  <a:off x="4316951" y="1516066"/>
                  <a:ext cx="46800" cy="226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9" name="Ink 28">
                <a:extLst>
                  <a:ext uri="{FF2B5EF4-FFF2-40B4-BE49-F238E27FC236}">
                    <a16:creationId xmlns:a16="http://schemas.microsoft.com/office/drawing/2014/main" id="{B42F27F3-4E60-1673-09C4-BAE3EFA19F17}"/>
                  </a:ext>
                </a:extLst>
              </p14:cNvPr>
              <p14:cNvContentPartPr/>
              <p14:nvPr/>
            </p14:nvContentPartPr>
            <p14:xfrm>
              <a:off x="3442151" y="784864"/>
              <a:ext cx="29520" cy="21960"/>
            </p14:xfrm>
          </p:contentPart>
        </mc:Choice>
        <mc:Fallback xmlns="">
          <p:pic>
            <p:nvPicPr>
              <p:cNvPr id="29" name="Ink 28">
                <a:extLst>
                  <a:ext uri="{FF2B5EF4-FFF2-40B4-BE49-F238E27FC236}">
                    <a16:creationId xmlns:a16="http://schemas.microsoft.com/office/drawing/2014/main" id="{B42F27F3-4E60-1673-09C4-BAE3EFA19F17}"/>
                  </a:ext>
                </a:extLst>
              </p:cNvPr>
              <p:cNvPicPr/>
              <p:nvPr/>
            </p:nvPicPr>
            <p:blipFill>
              <a:blip r:embed="rId32"/>
              <a:stretch>
                <a:fillRect/>
              </a:stretch>
            </p:blipFill>
            <p:spPr>
              <a:xfrm>
                <a:off x="3424151" y="676864"/>
                <a:ext cx="65160" cy="23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0" name="Ink 29">
                <a:extLst>
                  <a:ext uri="{FF2B5EF4-FFF2-40B4-BE49-F238E27FC236}">
                    <a16:creationId xmlns:a16="http://schemas.microsoft.com/office/drawing/2014/main" id="{A30CB19E-11D8-43F1-9717-05BD7701C447}"/>
                  </a:ext>
                </a:extLst>
              </p14:cNvPr>
              <p14:cNvContentPartPr/>
              <p14:nvPr/>
            </p14:nvContentPartPr>
            <p14:xfrm>
              <a:off x="3517391" y="1161424"/>
              <a:ext cx="360" cy="360"/>
            </p14:xfrm>
          </p:contentPart>
        </mc:Choice>
        <mc:Fallback xmlns="">
          <p:pic>
            <p:nvPicPr>
              <p:cNvPr id="30" name="Ink 29">
                <a:extLst>
                  <a:ext uri="{FF2B5EF4-FFF2-40B4-BE49-F238E27FC236}">
                    <a16:creationId xmlns:a16="http://schemas.microsoft.com/office/drawing/2014/main" id="{A30CB19E-11D8-43F1-9717-05BD7701C447}"/>
                  </a:ext>
                </a:extLst>
              </p:cNvPr>
              <p:cNvPicPr/>
              <p:nvPr/>
            </p:nvPicPr>
            <p:blipFill>
              <a:blip r:embed="rId34"/>
              <a:stretch>
                <a:fillRect/>
              </a:stretch>
            </p:blipFill>
            <p:spPr>
              <a:xfrm>
                <a:off x="3499391" y="10534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31" name="Ink 30">
                <a:extLst>
                  <a:ext uri="{FF2B5EF4-FFF2-40B4-BE49-F238E27FC236}">
                    <a16:creationId xmlns:a16="http://schemas.microsoft.com/office/drawing/2014/main" id="{7BE520C5-1687-A591-7B60-516EA029C520}"/>
                  </a:ext>
                </a:extLst>
              </p14:cNvPr>
              <p14:cNvContentPartPr/>
              <p14:nvPr/>
            </p14:nvContentPartPr>
            <p14:xfrm>
              <a:off x="3517391" y="1161424"/>
              <a:ext cx="360" cy="360"/>
            </p14:xfrm>
          </p:contentPart>
        </mc:Choice>
        <mc:Fallback xmlns="">
          <p:pic>
            <p:nvPicPr>
              <p:cNvPr id="31" name="Ink 30">
                <a:extLst>
                  <a:ext uri="{FF2B5EF4-FFF2-40B4-BE49-F238E27FC236}">
                    <a16:creationId xmlns:a16="http://schemas.microsoft.com/office/drawing/2014/main" id="{7BE520C5-1687-A591-7B60-516EA029C520}"/>
                  </a:ext>
                </a:extLst>
              </p:cNvPr>
              <p:cNvPicPr/>
              <p:nvPr/>
            </p:nvPicPr>
            <p:blipFill>
              <a:blip r:embed="rId34"/>
              <a:stretch>
                <a:fillRect/>
              </a:stretch>
            </p:blipFill>
            <p:spPr>
              <a:xfrm>
                <a:off x="3499391" y="10534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32" name="Ink 31">
                <a:extLst>
                  <a:ext uri="{FF2B5EF4-FFF2-40B4-BE49-F238E27FC236}">
                    <a16:creationId xmlns:a16="http://schemas.microsoft.com/office/drawing/2014/main" id="{B08ACBBB-0296-3D1E-B21E-A8FB37790C9B}"/>
                  </a:ext>
                </a:extLst>
              </p14:cNvPr>
              <p14:cNvContentPartPr/>
              <p14:nvPr/>
            </p14:nvContentPartPr>
            <p14:xfrm>
              <a:off x="3517391" y="1161424"/>
              <a:ext cx="16560" cy="32760"/>
            </p14:xfrm>
          </p:contentPart>
        </mc:Choice>
        <mc:Fallback xmlns="">
          <p:pic>
            <p:nvPicPr>
              <p:cNvPr id="32" name="Ink 31">
                <a:extLst>
                  <a:ext uri="{FF2B5EF4-FFF2-40B4-BE49-F238E27FC236}">
                    <a16:creationId xmlns:a16="http://schemas.microsoft.com/office/drawing/2014/main" id="{B08ACBBB-0296-3D1E-B21E-A8FB37790C9B}"/>
                  </a:ext>
                </a:extLst>
              </p:cNvPr>
              <p:cNvPicPr/>
              <p:nvPr/>
            </p:nvPicPr>
            <p:blipFill>
              <a:blip r:embed="rId37"/>
              <a:stretch>
                <a:fillRect/>
              </a:stretch>
            </p:blipFill>
            <p:spPr>
              <a:xfrm>
                <a:off x="3499391" y="1053424"/>
                <a:ext cx="52200" cy="24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33" name="Ink 32">
                <a:extLst>
                  <a:ext uri="{FF2B5EF4-FFF2-40B4-BE49-F238E27FC236}">
                    <a16:creationId xmlns:a16="http://schemas.microsoft.com/office/drawing/2014/main" id="{8D613819-E71B-17EC-099A-DA2D8CBF4541}"/>
                  </a:ext>
                </a:extLst>
              </p14:cNvPr>
              <p14:cNvContentPartPr/>
              <p14:nvPr/>
            </p14:nvContentPartPr>
            <p14:xfrm>
              <a:off x="3538991" y="1204264"/>
              <a:ext cx="360" cy="360"/>
            </p14:xfrm>
          </p:contentPart>
        </mc:Choice>
        <mc:Fallback xmlns="">
          <p:pic>
            <p:nvPicPr>
              <p:cNvPr id="33" name="Ink 32">
                <a:extLst>
                  <a:ext uri="{FF2B5EF4-FFF2-40B4-BE49-F238E27FC236}">
                    <a16:creationId xmlns:a16="http://schemas.microsoft.com/office/drawing/2014/main" id="{8D613819-E71B-17EC-099A-DA2D8CBF4541}"/>
                  </a:ext>
                </a:extLst>
              </p:cNvPr>
              <p:cNvPicPr/>
              <p:nvPr/>
            </p:nvPicPr>
            <p:blipFill>
              <a:blip r:embed="rId39"/>
              <a:stretch>
                <a:fillRect/>
              </a:stretch>
            </p:blipFill>
            <p:spPr>
              <a:xfrm>
                <a:off x="3520991" y="109626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34" name="Ink 33">
                <a:extLst>
                  <a:ext uri="{FF2B5EF4-FFF2-40B4-BE49-F238E27FC236}">
                    <a16:creationId xmlns:a16="http://schemas.microsoft.com/office/drawing/2014/main" id="{A577C39C-827A-81DE-EA94-EADBF8B93E5C}"/>
                  </a:ext>
                </a:extLst>
              </p14:cNvPr>
              <p14:cNvContentPartPr/>
              <p14:nvPr/>
            </p14:nvContentPartPr>
            <p14:xfrm>
              <a:off x="3521351" y="1225864"/>
              <a:ext cx="28440" cy="117720"/>
            </p14:xfrm>
          </p:contentPart>
        </mc:Choice>
        <mc:Fallback xmlns="">
          <p:pic>
            <p:nvPicPr>
              <p:cNvPr id="34" name="Ink 33">
                <a:extLst>
                  <a:ext uri="{FF2B5EF4-FFF2-40B4-BE49-F238E27FC236}">
                    <a16:creationId xmlns:a16="http://schemas.microsoft.com/office/drawing/2014/main" id="{A577C39C-827A-81DE-EA94-EADBF8B93E5C}"/>
                  </a:ext>
                </a:extLst>
              </p:cNvPr>
              <p:cNvPicPr/>
              <p:nvPr/>
            </p:nvPicPr>
            <p:blipFill>
              <a:blip r:embed="rId41"/>
              <a:stretch>
                <a:fillRect/>
              </a:stretch>
            </p:blipFill>
            <p:spPr>
              <a:xfrm>
                <a:off x="3503351" y="1117533"/>
                <a:ext cx="64080" cy="33402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35" name="Ink 34">
                <a:extLst>
                  <a:ext uri="{FF2B5EF4-FFF2-40B4-BE49-F238E27FC236}">
                    <a16:creationId xmlns:a16="http://schemas.microsoft.com/office/drawing/2014/main" id="{1708FCDB-88AC-39D1-2F1C-DAEFDCB1D797}"/>
                  </a:ext>
                </a:extLst>
              </p14:cNvPr>
              <p14:cNvContentPartPr/>
              <p14:nvPr/>
            </p14:nvContentPartPr>
            <p14:xfrm>
              <a:off x="3530351" y="1312264"/>
              <a:ext cx="9000" cy="30600"/>
            </p14:xfrm>
          </p:contentPart>
        </mc:Choice>
        <mc:Fallback xmlns="">
          <p:pic>
            <p:nvPicPr>
              <p:cNvPr id="35" name="Ink 34">
                <a:extLst>
                  <a:ext uri="{FF2B5EF4-FFF2-40B4-BE49-F238E27FC236}">
                    <a16:creationId xmlns:a16="http://schemas.microsoft.com/office/drawing/2014/main" id="{1708FCDB-88AC-39D1-2F1C-DAEFDCB1D797}"/>
                  </a:ext>
                </a:extLst>
              </p:cNvPr>
              <p:cNvPicPr/>
              <p:nvPr/>
            </p:nvPicPr>
            <p:blipFill>
              <a:blip r:embed="rId43"/>
              <a:stretch>
                <a:fillRect/>
              </a:stretch>
            </p:blipFill>
            <p:spPr>
              <a:xfrm>
                <a:off x="3512351" y="1205520"/>
                <a:ext cx="44640" cy="24373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36" name="Ink 35">
                <a:extLst>
                  <a:ext uri="{FF2B5EF4-FFF2-40B4-BE49-F238E27FC236}">
                    <a16:creationId xmlns:a16="http://schemas.microsoft.com/office/drawing/2014/main" id="{4E0B3476-78FD-F75A-2E22-1966C4D4D0F1}"/>
                  </a:ext>
                </a:extLst>
              </p14:cNvPr>
              <p14:cNvContentPartPr/>
              <p14:nvPr/>
            </p14:nvContentPartPr>
            <p14:xfrm>
              <a:off x="3575351" y="1397944"/>
              <a:ext cx="7200" cy="11160"/>
            </p14:xfrm>
          </p:contentPart>
        </mc:Choice>
        <mc:Fallback xmlns="">
          <p:pic>
            <p:nvPicPr>
              <p:cNvPr id="36" name="Ink 35">
                <a:extLst>
                  <a:ext uri="{FF2B5EF4-FFF2-40B4-BE49-F238E27FC236}">
                    <a16:creationId xmlns:a16="http://schemas.microsoft.com/office/drawing/2014/main" id="{4E0B3476-78FD-F75A-2E22-1966C4D4D0F1}"/>
                  </a:ext>
                </a:extLst>
              </p:cNvPr>
              <p:cNvPicPr/>
              <p:nvPr/>
            </p:nvPicPr>
            <p:blipFill>
              <a:blip r:embed="rId45"/>
              <a:stretch>
                <a:fillRect/>
              </a:stretch>
            </p:blipFill>
            <p:spPr>
              <a:xfrm>
                <a:off x="3556404" y="1293319"/>
                <a:ext cx="44716" cy="22006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37" name="Ink 36">
                <a:extLst>
                  <a:ext uri="{FF2B5EF4-FFF2-40B4-BE49-F238E27FC236}">
                    <a16:creationId xmlns:a16="http://schemas.microsoft.com/office/drawing/2014/main" id="{6F944456-9E2D-58DA-B49B-AEE71EE896C5}"/>
                  </a:ext>
                </a:extLst>
              </p14:cNvPr>
              <p14:cNvContentPartPr/>
              <p14:nvPr/>
            </p14:nvContentPartPr>
            <p14:xfrm>
              <a:off x="3559511" y="1387504"/>
              <a:ext cx="44280" cy="65160"/>
            </p14:xfrm>
          </p:contentPart>
        </mc:Choice>
        <mc:Fallback xmlns="">
          <p:pic>
            <p:nvPicPr>
              <p:cNvPr id="37" name="Ink 36">
                <a:extLst>
                  <a:ext uri="{FF2B5EF4-FFF2-40B4-BE49-F238E27FC236}">
                    <a16:creationId xmlns:a16="http://schemas.microsoft.com/office/drawing/2014/main" id="{6F944456-9E2D-58DA-B49B-AEE71EE896C5}"/>
                  </a:ext>
                </a:extLst>
              </p:cNvPr>
              <p:cNvPicPr/>
              <p:nvPr/>
            </p:nvPicPr>
            <p:blipFill>
              <a:blip r:embed="rId47"/>
              <a:stretch>
                <a:fillRect/>
              </a:stretch>
            </p:blipFill>
            <p:spPr>
              <a:xfrm>
                <a:off x="3541511" y="1279504"/>
                <a:ext cx="79920" cy="280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53" name="Ink 52">
                <a:extLst>
                  <a:ext uri="{FF2B5EF4-FFF2-40B4-BE49-F238E27FC236}">
                    <a16:creationId xmlns:a16="http://schemas.microsoft.com/office/drawing/2014/main" id="{3B31D8D2-08E7-3406-B83C-70C7E9DE1762}"/>
                  </a:ext>
                </a:extLst>
              </p14:cNvPr>
              <p14:cNvContentPartPr/>
              <p14:nvPr/>
            </p14:nvContentPartPr>
            <p14:xfrm>
              <a:off x="4922471" y="1991944"/>
              <a:ext cx="4680" cy="30600"/>
            </p14:xfrm>
          </p:contentPart>
        </mc:Choice>
        <mc:Fallback xmlns="">
          <p:pic>
            <p:nvPicPr>
              <p:cNvPr id="53" name="Ink 52">
                <a:extLst>
                  <a:ext uri="{FF2B5EF4-FFF2-40B4-BE49-F238E27FC236}">
                    <a16:creationId xmlns:a16="http://schemas.microsoft.com/office/drawing/2014/main" id="{3B31D8D2-08E7-3406-B83C-70C7E9DE1762}"/>
                  </a:ext>
                </a:extLst>
              </p:cNvPr>
              <p:cNvPicPr/>
              <p:nvPr/>
            </p:nvPicPr>
            <p:blipFill>
              <a:blip r:embed="rId49"/>
              <a:stretch>
                <a:fillRect/>
              </a:stretch>
            </p:blipFill>
            <p:spPr>
              <a:xfrm>
                <a:off x="4904471" y="1883944"/>
                <a:ext cx="40320" cy="246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54" name="Ink 53">
                <a:extLst>
                  <a:ext uri="{FF2B5EF4-FFF2-40B4-BE49-F238E27FC236}">
                    <a16:creationId xmlns:a16="http://schemas.microsoft.com/office/drawing/2014/main" id="{F47A6629-F53F-E0E5-2446-DCA641AF5A35}"/>
                  </a:ext>
                </a:extLst>
              </p14:cNvPr>
              <p14:cNvContentPartPr/>
              <p14:nvPr/>
            </p14:nvContentPartPr>
            <p14:xfrm>
              <a:off x="4873151" y="1828144"/>
              <a:ext cx="360" cy="11160"/>
            </p14:xfrm>
          </p:contentPart>
        </mc:Choice>
        <mc:Fallback xmlns="">
          <p:pic>
            <p:nvPicPr>
              <p:cNvPr id="54" name="Ink 53">
                <a:extLst>
                  <a:ext uri="{FF2B5EF4-FFF2-40B4-BE49-F238E27FC236}">
                    <a16:creationId xmlns:a16="http://schemas.microsoft.com/office/drawing/2014/main" id="{F47A6629-F53F-E0E5-2446-DCA641AF5A35}"/>
                  </a:ext>
                </a:extLst>
              </p:cNvPr>
              <p:cNvPicPr/>
              <p:nvPr/>
            </p:nvPicPr>
            <p:blipFill>
              <a:blip r:embed="rId51"/>
              <a:stretch>
                <a:fillRect/>
              </a:stretch>
            </p:blipFill>
            <p:spPr>
              <a:xfrm>
                <a:off x="4855151" y="1720144"/>
                <a:ext cx="3600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4" name="Ink 3">
                <a:extLst>
                  <a:ext uri="{FF2B5EF4-FFF2-40B4-BE49-F238E27FC236}">
                    <a16:creationId xmlns:a16="http://schemas.microsoft.com/office/drawing/2014/main" id="{E1175030-CD6B-10D2-EB00-D8E973E9B56C}"/>
                  </a:ext>
                </a:extLst>
              </p14:cNvPr>
              <p14:cNvContentPartPr/>
              <p14:nvPr/>
            </p14:nvContentPartPr>
            <p14:xfrm>
              <a:off x="5841191" y="1097027"/>
              <a:ext cx="4680" cy="15480"/>
            </p14:xfrm>
          </p:contentPart>
        </mc:Choice>
        <mc:Fallback xmlns="">
          <p:pic>
            <p:nvPicPr>
              <p:cNvPr id="4" name="Ink 3">
                <a:extLst>
                  <a:ext uri="{FF2B5EF4-FFF2-40B4-BE49-F238E27FC236}">
                    <a16:creationId xmlns:a16="http://schemas.microsoft.com/office/drawing/2014/main" id="{E1175030-CD6B-10D2-EB00-D8E973E9B56C}"/>
                  </a:ext>
                </a:extLst>
              </p:cNvPr>
              <p:cNvPicPr/>
              <p:nvPr/>
            </p:nvPicPr>
            <p:blipFill>
              <a:blip r:embed="rId53"/>
              <a:stretch>
                <a:fillRect/>
              </a:stretch>
            </p:blipFill>
            <p:spPr>
              <a:xfrm>
                <a:off x="5823191" y="986456"/>
                <a:ext cx="40320" cy="236254"/>
              </a:xfrm>
              <a:prstGeom prst="rect">
                <a:avLst/>
              </a:prstGeom>
            </p:spPr>
          </p:pic>
        </mc:Fallback>
      </mc:AlternateContent>
      <p:grpSp>
        <p:nvGrpSpPr>
          <p:cNvPr id="9" name="Group 8">
            <a:extLst>
              <a:ext uri="{FF2B5EF4-FFF2-40B4-BE49-F238E27FC236}">
                <a16:creationId xmlns:a16="http://schemas.microsoft.com/office/drawing/2014/main" id="{6935AF80-C76D-FE9F-8E1E-AB1FEE7811D9}"/>
              </a:ext>
            </a:extLst>
          </p:cNvPr>
          <p:cNvGrpSpPr/>
          <p:nvPr/>
        </p:nvGrpSpPr>
        <p:grpSpPr>
          <a:xfrm>
            <a:off x="5926871" y="838907"/>
            <a:ext cx="75960" cy="32400"/>
            <a:chOff x="5926871" y="838906"/>
            <a:chExt cx="75960" cy="32400"/>
          </a:xfrm>
        </p:grpSpPr>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2" name="Ink 1">
                  <a:extLst>
                    <a:ext uri="{FF2B5EF4-FFF2-40B4-BE49-F238E27FC236}">
                      <a16:creationId xmlns:a16="http://schemas.microsoft.com/office/drawing/2014/main" id="{99B9D395-B778-687F-4DE8-14779B0AF0C4}"/>
                    </a:ext>
                  </a:extLst>
                </p14:cNvPr>
                <p14:cNvContentPartPr/>
                <p14:nvPr/>
              </p14:nvContentPartPr>
              <p14:xfrm>
                <a:off x="5926871" y="870946"/>
                <a:ext cx="360" cy="360"/>
              </p14:xfrm>
            </p:contentPart>
          </mc:Choice>
          <mc:Fallback xmlns="">
            <p:pic>
              <p:nvPicPr>
                <p:cNvPr id="2" name="Ink 1">
                  <a:extLst>
                    <a:ext uri="{FF2B5EF4-FFF2-40B4-BE49-F238E27FC236}">
                      <a16:creationId xmlns:a16="http://schemas.microsoft.com/office/drawing/2014/main" id="{99B9D395-B778-687F-4DE8-14779B0AF0C4}"/>
                    </a:ext>
                  </a:extLst>
                </p:cNvPr>
                <p:cNvPicPr/>
                <p:nvPr/>
              </p:nvPicPr>
              <p:blipFill>
                <a:blip r:embed="rId55"/>
                <a:stretch>
                  <a:fillRect/>
                </a:stretch>
              </p:blipFill>
              <p:spPr>
                <a:xfrm>
                  <a:off x="5908871" y="7629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5" name="Ink 4">
                  <a:extLst>
                    <a:ext uri="{FF2B5EF4-FFF2-40B4-BE49-F238E27FC236}">
                      <a16:creationId xmlns:a16="http://schemas.microsoft.com/office/drawing/2014/main" id="{BAACFC8C-B1FF-E942-A1F9-81FE653CF358}"/>
                    </a:ext>
                  </a:extLst>
                </p14:cNvPr>
                <p14:cNvContentPartPr/>
                <p14:nvPr/>
              </p14:nvContentPartPr>
              <p14:xfrm>
                <a:off x="6002471" y="838906"/>
                <a:ext cx="360" cy="360"/>
              </p14:xfrm>
            </p:contentPart>
          </mc:Choice>
          <mc:Fallback xmlns="">
            <p:pic>
              <p:nvPicPr>
                <p:cNvPr id="5" name="Ink 4">
                  <a:extLst>
                    <a:ext uri="{FF2B5EF4-FFF2-40B4-BE49-F238E27FC236}">
                      <a16:creationId xmlns:a16="http://schemas.microsoft.com/office/drawing/2014/main" id="{BAACFC8C-B1FF-E942-A1F9-81FE653CF358}"/>
                    </a:ext>
                  </a:extLst>
                </p:cNvPr>
                <p:cNvPicPr/>
                <p:nvPr/>
              </p:nvPicPr>
              <p:blipFill>
                <a:blip r:embed="rId57"/>
                <a:stretch>
                  <a:fillRect/>
                </a:stretch>
              </p:blipFill>
              <p:spPr>
                <a:xfrm>
                  <a:off x="5984471" y="73090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6" name="Ink 5">
                  <a:extLst>
                    <a:ext uri="{FF2B5EF4-FFF2-40B4-BE49-F238E27FC236}">
                      <a16:creationId xmlns:a16="http://schemas.microsoft.com/office/drawing/2014/main" id="{6D4F68FE-4252-DC09-E732-5C69B3C704E5}"/>
                    </a:ext>
                  </a:extLst>
                </p14:cNvPr>
                <p14:cNvContentPartPr/>
                <p14:nvPr/>
              </p14:nvContentPartPr>
              <p14:xfrm>
                <a:off x="6002471" y="838906"/>
                <a:ext cx="360" cy="360"/>
              </p14:xfrm>
            </p:contentPart>
          </mc:Choice>
          <mc:Fallback xmlns="">
            <p:pic>
              <p:nvPicPr>
                <p:cNvPr id="6" name="Ink 5">
                  <a:extLst>
                    <a:ext uri="{FF2B5EF4-FFF2-40B4-BE49-F238E27FC236}">
                      <a16:creationId xmlns:a16="http://schemas.microsoft.com/office/drawing/2014/main" id="{6D4F68FE-4252-DC09-E732-5C69B3C704E5}"/>
                    </a:ext>
                  </a:extLst>
                </p:cNvPr>
                <p:cNvPicPr/>
                <p:nvPr/>
              </p:nvPicPr>
              <p:blipFill>
                <a:blip r:embed="rId57"/>
                <a:stretch>
                  <a:fillRect/>
                </a:stretch>
              </p:blipFill>
              <p:spPr>
                <a:xfrm>
                  <a:off x="5984471" y="73090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7" name="Ink 6">
                  <a:extLst>
                    <a:ext uri="{FF2B5EF4-FFF2-40B4-BE49-F238E27FC236}">
                      <a16:creationId xmlns:a16="http://schemas.microsoft.com/office/drawing/2014/main" id="{33A24B34-4CA2-7349-E98C-F5F1A75F88CE}"/>
                    </a:ext>
                  </a:extLst>
                </p14:cNvPr>
                <p14:cNvContentPartPr/>
                <p14:nvPr/>
              </p14:nvContentPartPr>
              <p14:xfrm>
                <a:off x="6002471" y="838906"/>
                <a:ext cx="360" cy="360"/>
              </p14:xfrm>
            </p:contentPart>
          </mc:Choice>
          <mc:Fallback xmlns="">
            <p:pic>
              <p:nvPicPr>
                <p:cNvPr id="7" name="Ink 6">
                  <a:extLst>
                    <a:ext uri="{FF2B5EF4-FFF2-40B4-BE49-F238E27FC236}">
                      <a16:creationId xmlns:a16="http://schemas.microsoft.com/office/drawing/2014/main" id="{33A24B34-4CA2-7349-E98C-F5F1A75F88CE}"/>
                    </a:ext>
                  </a:extLst>
                </p:cNvPr>
                <p:cNvPicPr/>
                <p:nvPr/>
              </p:nvPicPr>
              <p:blipFill>
                <a:blip r:embed="rId57"/>
                <a:stretch>
                  <a:fillRect/>
                </a:stretch>
              </p:blipFill>
              <p:spPr>
                <a:xfrm>
                  <a:off x="5984471" y="73090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10" name="Ink 9">
                <a:extLst>
                  <a:ext uri="{FF2B5EF4-FFF2-40B4-BE49-F238E27FC236}">
                    <a16:creationId xmlns:a16="http://schemas.microsoft.com/office/drawing/2014/main" id="{C315F26F-65C8-E5D6-CBDA-B77208565D46}"/>
                  </a:ext>
                </a:extLst>
              </p14:cNvPr>
              <p14:cNvContentPartPr/>
              <p14:nvPr/>
            </p14:nvContentPartPr>
            <p14:xfrm>
              <a:off x="2108351" y="1178747"/>
              <a:ext cx="360" cy="4680"/>
            </p14:xfrm>
          </p:contentPart>
        </mc:Choice>
        <mc:Fallback xmlns="">
          <p:pic>
            <p:nvPicPr>
              <p:cNvPr id="10" name="Ink 9">
                <a:extLst>
                  <a:ext uri="{FF2B5EF4-FFF2-40B4-BE49-F238E27FC236}">
                    <a16:creationId xmlns:a16="http://schemas.microsoft.com/office/drawing/2014/main" id="{C315F26F-65C8-E5D6-CBDA-B77208565D46}"/>
                  </a:ext>
                </a:extLst>
              </p:cNvPr>
              <p:cNvPicPr/>
              <p:nvPr/>
            </p:nvPicPr>
            <p:blipFill>
              <a:blip r:embed="rId61"/>
              <a:stretch>
                <a:fillRect/>
              </a:stretch>
            </p:blipFill>
            <p:spPr>
              <a:xfrm>
                <a:off x="2090351" y="1070747"/>
                <a:ext cx="36000" cy="220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12" name="Ink 11">
                <a:extLst>
                  <a:ext uri="{FF2B5EF4-FFF2-40B4-BE49-F238E27FC236}">
                    <a16:creationId xmlns:a16="http://schemas.microsoft.com/office/drawing/2014/main" id="{4589C6FC-D953-33AB-8B11-B74C98E67C1B}"/>
                  </a:ext>
                </a:extLst>
              </p14:cNvPr>
              <p14:cNvContentPartPr/>
              <p14:nvPr/>
            </p14:nvContentPartPr>
            <p14:xfrm>
              <a:off x="2021951" y="1118627"/>
              <a:ext cx="360" cy="17640"/>
            </p14:xfrm>
          </p:contentPart>
        </mc:Choice>
        <mc:Fallback xmlns="">
          <p:pic>
            <p:nvPicPr>
              <p:cNvPr id="12" name="Ink 11">
                <a:extLst>
                  <a:ext uri="{FF2B5EF4-FFF2-40B4-BE49-F238E27FC236}">
                    <a16:creationId xmlns:a16="http://schemas.microsoft.com/office/drawing/2014/main" id="{4589C6FC-D953-33AB-8B11-B74C98E67C1B}"/>
                  </a:ext>
                </a:extLst>
              </p:cNvPr>
              <p:cNvPicPr/>
              <p:nvPr/>
            </p:nvPicPr>
            <p:blipFill>
              <a:blip r:embed="rId63"/>
              <a:stretch>
                <a:fillRect/>
              </a:stretch>
            </p:blipFill>
            <p:spPr>
              <a:xfrm>
                <a:off x="2003951" y="1010627"/>
                <a:ext cx="36000" cy="233280"/>
              </a:xfrm>
              <a:prstGeom prst="rect">
                <a:avLst/>
              </a:prstGeom>
            </p:spPr>
          </p:pic>
        </mc:Fallback>
      </mc:AlternateContent>
      <p:sp>
        <p:nvSpPr>
          <p:cNvPr id="65" name="Arrow: Left 64">
            <a:extLst>
              <a:ext uri="{FF2B5EF4-FFF2-40B4-BE49-F238E27FC236}">
                <a16:creationId xmlns:a16="http://schemas.microsoft.com/office/drawing/2014/main" id="{61A4AE00-24C8-25FD-B91F-6173870B8A0D}"/>
              </a:ext>
            </a:extLst>
          </p:cNvPr>
          <p:cNvSpPr/>
          <p:nvPr/>
        </p:nvSpPr>
        <p:spPr>
          <a:xfrm>
            <a:off x="8229600" y="152817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pic>
        <p:nvPicPr>
          <p:cNvPr id="67" name="Picture 66">
            <a:extLst>
              <a:ext uri="{FF2B5EF4-FFF2-40B4-BE49-F238E27FC236}">
                <a16:creationId xmlns:a16="http://schemas.microsoft.com/office/drawing/2014/main" id="{CC23C91F-C04E-44A0-4486-D249B4A6A1FB}"/>
              </a:ext>
            </a:extLst>
          </p:cNvPr>
          <p:cNvPicPr>
            <a:picLocks noChangeAspect="1"/>
          </p:cNvPicPr>
          <p:nvPr/>
        </p:nvPicPr>
        <p:blipFill>
          <a:blip r:embed="rId64"/>
          <a:stretch>
            <a:fillRect/>
          </a:stretch>
        </p:blipFill>
        <p:spPr>
          <a:xfrm>
            <a:off x="1474919" y="946188"/>
            <a:ext cx="9715500" cy="1876425"/>
          </a:xfrm>
          <a:prstGeom prst="rect">
            <a:avLst/>
          </a:prstGeom>
        </p:spPr>
      </p:pic>
      <p:sp>
        <p:nvSpPr>
          <p:cNvPr id="68" name="TextBox 67">
            <a:extLst>
              <a:ext uri="{FF2B5EF4-FFF2-40B4-BE49-F238E27FC236}">
                <a16:creationId xmlns:a16="http://schemas.microsoft.com/office/drawing/2014/main" id="{5E172750-ED6C-FA8F-CFF4-169C5F2C320B}"/>
              </a:ext>
            </a:extLst>
          </p:cNvPr>
          <p:cNvSpPr txBox="1"/>
          <p:nvPr/>
        </p:nvSpPr>
        <p:spPr>
          <a:xfrm>
            <a:off x="1828632" y="182668"/>
            <a:ext cx="8348061" cy="369332"/>
          </a:xfrm>
          <a:prstGeom prst="rect">
            <a:avLst/>
          </a:prstGeom>
          <a:noFill/>
        </p:spPr>
        <p:txBody>
          <a:bodyPr wrap="square" rtlCol="0">
            <a:spAutoFit/>
          </a:bodyPr>
          <a:lstStyle/>
          <a:p>
            <a:pPr algn="ctr" defTabSz="457189">
              <a:defRPr/>
            </a:pPr>
            <a:r>
              <a:rPr lang="en-US" dirty="0">
                <a:solidFill>
                  <a:srgbClr val="000000"/>
                </a:solidFill>
                <a:latin typeface="Calibri" panose="020F0502020204030204"/>
              </a:rPr>
              <a:t>DEBT MODULE</a:t>
            </a:r>
          </a:p>
        </p:txBody>
      </p:sp>
      <p:sp>
        <p:nvSpPr>
          <p:cNvPr id="69" name="Arrow: Left 68">
            <a:extLst>
              <a:ext uri="{FF2B5EF4-FFF2-40B4-BE49-F238E27FC236}">
                <a16:creationId xmlns:a16="http://schemas.microsoft.com/office/drawing/2014/main" id="{A31807E7-8645-A193-5CF0-AC89BC4494E1}"/>
              </a:ext>
            </a:extLst>
          </p:cNvPr>
          <p:cNvSpPr/>
          <p:nvPr/>
        </p:nvSpPr>
        <p:spPr>
          <a:xfrm>
            <a:off x="6815256" y="146005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pic>
        <p:nvPicPr>
          <p:cNvPr id="71" name="Picture 70">
            <a:extLst>
              <a:ext uri="{FF2B5EF4-FFF2-40B4-BE49-F238E27FC236}">
                <a16:creationId xmlns:a16="http://schemas.microsoft.com/office/drawing/2014/main" id="{6A52D7E3-D64C-3F6F-BB3E-8429F44673E6}"/>
              </a:ext>
            </a:extLst>
          </p:cNvPr>
          <p:cNvPicPr>
            <a:picLocks noChangeAspect="1"/>
          </p:cNvPicPr>
          <p:nvPr/>
        </p:nvPicPr>
        <p:blipFill>
          <a:blip r:embed="rId65"/>
          <a:stretch>
            <a:fillRect/>
          </a:stretch>
        </p:blipFill>
        <p:spPr>
          <a:xfrm>
            <a:off x="1474918" y="3607890"/>
            <a:ext cx="9809495" cy="2019300"/>
          </a:xfrm>
          <a:prstGeom prst="rect">
            <a:avLst/>
          </a:prstGeom>
        </p:spPr>
      </p:pic>
      <p:sp>
        <p:nvSpPr>
          <p:cNvPr id="72" name="TextBox 71">
            <a:extLst>
              <a:ext uri="{FF2B5EF4-FFF2-40B4-BE49-F238E27FC236}">
                <a16:creationId xmlns:a16="http://schemas.microsoft.com/office/drawing/2014/main" id="{81D092B5-515B-59B1-877F-75F6E8F33DF6}"/>
              </a:ext>
            </a:extLst>
          </p:cNvPr>
          <p:cNvSpPr txBox="1"/>
          <p:nvPr/>
        </p:nvSpPr>
        <p:spPr>
          <a:xfrm>
            <a:off x="1736266" y="5802388"/>
            <a:ext cx="8106983" cy="369332"/>
          </a:xfrm>
          <a:prstGeom prst="rect">
            <a:avLst/>
          </a:prstGeom>
          <a:noFill/>
        </p:spPr>
        <p:txBody>
          <a:bodyPr wrap="square" rtlCol="0">
            <a:spAutoFit/>
          </a:bodyPr>
          <a:lstStyle/>
          <a:p>
            <a:pPr defTabSz="457189">
              <a:defRPr/>
            </a:pPr>
            <a:r>
              <a:rPr lang="en-US" dirty="0">
                <a:solidFill>
                  <a:srgbClr val="000000"/>
                </a:solidFill>
                <a:latin typeface="Calibri" panose="020F0502020204030204"/>
              </a:rPr>
              <a:t>Step 2: Click on Bonds &amp; Loans</a:t>
            </a:r>
          </a:p>
        </p:txBody>
      </p:sp>
      <p:sp>
        <p:nvSpPr>
          <p:cNvPr id="73" name="Arrow: Right 72">
            <a:extLst>
              <a:ext uri="{FF2B5EF4-FFF2-40B4-BE49-F238E27FC236}">
                <a16:creationId xmlns:a16="http://schemas.microsoft.com/office/drawing/2014/main" id="{E3E3E15B-3E9E-C297-E54C-D680F63CCDBB}"/>
              </a:ext>
            </a:extLst>
          </p:cNvPr>
          <p:cNvSpPr/>
          <p:nvPr/>
        </p:nvSpPr>
        <p:spPr>
          <a:xfrm>
            <a:off x="2555543" y="437522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46120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4DF42-CFF6-F79F-8DB1-5AC292626072}"/>
              </a:ext>
            </a:extLst>
          </p:cNvPr>
          <p:cNvPicPr>
            <a:picLocks noChangeAspect="1"/>
          </p:cNvPicPr>
          <p:nvPr/>
        </p:nvPicPr>
        <p:blipFill>
          <a:blip r:embed="rId3"/>
          <a:stretch>
            <a:fillRect/>
          </a:stretch>
        </p:blipFill>
        <p:spPr>
          <a:xfrm>
            <a:off x="1281836" y="643469"/>
            <a:ext cx="4014928" cy="5050225"/>
          </a:xfrm>
          <a:prstGeom prst="rect">
            <a:avLst/>
          </a:prstGeom>
        </p:spPr>
      </p:pic>
      <p:pic>
        <p:nvPicPr>
          <p:cNvPr id="5" name="Picture 4">
            <a:extLst>
              <a:ext uri="{FF2B5EF4-FFF2-40B4-BE49-F238E27FC236}">
                <a16:creationId xmlns:a16="http://schemas.microsoft.com/office/drawing/2014/main" id="{91C5EE08-2585-CD0D-E7DD-D4890C23E5DC}"/>
              </a:ext>
            </a:extLst>
          </p:cNvPr>
          <p:cNvPicPr>
            <a:picLocks noChangeAspect="1"/>
          </p:cNvPicPr>
          <p:nvPr/>
        </p:nvPicPr>
        <p:blipFill>
          <a:blip r:embed="rId4"/>
          <a:stretch>
            <a:fillRect/>
          </a:stretch>
        </p:blipFill>
        <p:spPr>
          <a:xfrm>
            <a:off x="6292765" y="643469"/>
            <a:ext cx="5219871" cy="5050225"/>
          </a:xfrm>
          <a:prstGeom prst="rect">
            <a:avLst/>
          </a:prstGeom>
        </p:spPr>
      </p:pic>
      <p:sp>
        <p:nvSpPr>
          <p:cNvPr id="6" name="TextBox 5">
            <a:extLst>
              <a:ext uri="{FF2B5EF4-FFF2-40B4-BE49-F238E27FC236}">
                <a16:creationId xmlns:a16="http://schemas.microsoft.com/office/drawing/2014/main" id="{4292AB7B-DA68-88AC-ECCF-F789276024EA}"/>
              </a:ext>
            </a:extLst>
          </p:cNvPr>
          <p:cNvSpPr txBox="1"/>
          <p:nvPr/>
        </p:nvSpPr>
        <p:spPr>
          <a:xfrm>
            <a:off x="1281836" y="182880"/>
            <a:ext cx="9691692" cy="369332"/>
          </a:xfrm>
          <a:prstGeom prst="rect">
            <a:avLst/>
          </a:prstGeom>
          <a:noFill/>
        </p:spPr>
        <p:txBody>
          <a:bodyPr wrap="none" rtlCol="0">
            <a:spAutoFit/>
          </a:bodyPr>
          <a:lstStyle/>
          <a:p>
            <a:pPr defTabSz="457189">
              <a:defRPr/>
            </a:pPr>
            <a:r>
              <a:rPr lang="en-US" dirty="0">
                <a:solidFill>
                  <a:srgbClr val="000000"/>
                </a:solidFill>
                <a:latin typeface="Calibri" panose="020F0502020204030204"/>
              </a:rPr>
              <a:t>Step 3:  Enter Each Bond/Loan Information – Save &amp; Close or Save &amp; New if more than one bond/loan</a:t>
            </a:r>
          </a:p>
        </p:txBody>
      </p:sp>
    </p:spTree>
    <p:extLst>
      <p:ext uri="{BB962C8B-B14F-4D97-AF65-F5344CB8AC3E}">
        <p14:creationId xmlns:p14="http://schemas.microsoft.com/office/powerpoint/2010/main" val="368491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C097C-5F95-412A-5026-9A89938BAAFF}"/>
              </a:ext>
            </a:extLst>
          </p:cNvPr>
          <p:cNvPicPr>
            <a:picLocks noChangeAspect="1"/>
          </p:cNvPicPr>
          <p:nvPr/>
        </p:nvPicPr>
        <p:blipFill>
          <a:blip r:embed="rId3"/>
          <a:stretch>
            <a:fillRect/>
          </a:stretch>
        </p:blipFill>
        <p:spPr>
          <a:xfrm>
            <a:off x="1212028" y="934901"/>
            <a:ext cx="8534400" cy="962025"/>
          </a:xfrm>
          <a:prstGeom prst="rect">
            <a:avLst/>
          </a:prstGeom>
        </p:spPr>
      </p:pic>
      <p:sp>
        <p:nvSpPr>
          <p:cNvPr id="4" name="Arrow: Down 3">
            <a:extLst>
              <a:ext uri="{FF2B5EF4-FFF2-40B4-BE49-F238E27FC236}">
                <a16:creationId xmlns:a16="http://schemas.microsoft.com/office/drawing/2014/main" id="{EC845751-F070-80D0-B48B-3554DC9BE9E5}"/>
              </a:ext>
            </a:extLst>
          </p:cNvPr>
          <p:cNvSpPr/>
          <p:nvPr/>
        </p:nvSpPr>
        <p:spPr>
          <a:xfrm>
            <a:off x="4994596" y="1206081"/>
            <a:ext cx="484632" cy="4190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4EA03082-5AE6-0299-48E7-6A32BC01C5AF}"/>
              </a:ext>
            </a:extLst>
          </p:cNvPr>
          <p:cNvSpPr txBox="1"/>
          <p:nvPr/>
        </p:nvSpPr>
        <p:spPr>
          <a:xfrm>
            <a:off x="3654014" y="410013"/>
            <a:ext cx="2358210" cy="369332"/>
          </a:xfrm>
          <a:prstGeom prst="rect">
            <a:avLst/>
          </a:prstGeom>
          <a:noFill/>
        </p:spPr>
        <p:txBody>
          <a:bodyPr wrap="none" rtlCol="0">
            <a:spAutoFit/>
          </a:bodyPr>
          <a:lstStyle/>
          <a:p>
            <a:pPr defTabSz="457189">
              <a:defRPr/>
            </a:pPr>
            <a:r>
              <a:rPr lang="en-US" dirty="0">
                <a:solidFill>
                  <a:srgbClr val="000000"/>
                </a:solidFill>
                <a:latin typeface="Calibri" panose="020F0502020204030204"/>
              </a:rPr>
              <a:t>Step 4: Click on Details </a:t>
            </a:r>
          </a:p>
        </p:txBody>
      </p:sp>
      <p:pic>
        <p:nvPicPr>
          <p:cNvPr id="7" name="Picture 6">
            <a:extLst>
              <a:ext uri="{FF2B5EF4-FFF2-40B4-BE49-F238E27FC236}">
                <a16:creationId xmlns:a16="http://schemas.microsoft.com/office/drawing/2014/main" id="{AE4AE59E-3DCA-0F17-ADAA-5168E1294CD9}"/>
              </a:ext>
            </a:extLst>
          </p:cNvPr>
          <p:cNvPicPr>
            <a:picLocks noChangeAspect="1"/>
          </p:cNvPicPr>
          <p:nvPr/>
        </p:nvPicPr>
        <p:blipFill>
          <a:blip r:embed="rId4"/>
          <a:stretch>
            <a:fillRect/>
          </a:stretch>
        </p:blipFill>
        <p:spPr>
          <a:xfrm>
            <a:off x="1212028" y="2381066"/>
            <a:ext cx="9767944" cy="3881641"/>
          </a:xfrm>
          <a:prstGeom prst="rect">
            <a:avLst/>
          </a:prstGeom>
        </p:spPr>
      </p:pic>
      <p:sp>
        <p:nvSpPr>
          <p:cNvPr id="9" name="Arrow: Right 8">
            <a:extLst>
              <a:ext uri="{FF2B5EF4-FFF2-40B4-BE49-F238E27FC236}">
                <a16:creationId xmlns:a16="http://schemas.microsoft.com/office/drawing/2014/main" id="{B51020C1-6E6F-9177-BA0D-3CFA86AEF86E}"/>
              </a:ext>
            </a:extLst>
          </p:cNvPr>
          <p:cNvSpPr/>
          <p:nvPr/>
        </p:nvSpPr>
        <p:spPr>
          <a:xfrm>
            <a:off x="107576" y="327032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E4D5FE4F-F9F0-A2E1-F2EE-DF9104478648}"/>
              </a:ext>
            </a:extLst>
          </p:cNvPr>
          <p:cNvSpPr txBox="1"/>
          <p:nvPr/>
        </p:nvSpPr>
        <p:spPr>
          <a:xfrm>
            <a:off x="107577" y="2456929"/>
            <a:ext cx="1104452" cy="923330"/>
          </a:xfrm>
          <a:prstGeom prst="rect">
            <a:avLst/>
          </a:prstGeom>
          <a:noFill/>
        </p:spPr>
        <p:txBody>
          <a:bodyPr wrap="square" rtlCol="0">
            <a:spAutoFit/>
          </a:bodyPr>
          <a:lstStyle/>
          <a:p>
            <a:pPr defTabSz="457189">
              <a:defRPr/>
            </a:pPr>
            <a:r>
              <a:rPr lang="en-US" dirty="0">
                <a:solidFill>
                  <a:srgbClr val="000000"/>
                </a:solidFill>
                <a:latin typeface="Calibri" panose="020F0502020204030204"/>
              </a:rPr>
              <a:t>Step 5: Click on Add</a:t>
            </a:r>
          </a:p>
        </p:txBody>
      </p:sp>
    </p:spTree>
    <p:extLst>
      <p:ext uri="{BB962C8B-B14F-4D97-AF65-F5344CB8AC3E}">
        <p14:creationId xmlns:p14="http://schemas.microsoft.com/office/powerpoint/2010/main" val="86504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04DC5-E946-4B48-825F-412A0081459A}"/>
              </a:ext>
            </a:extLst>
          </p:cNvPr>
          <p:cNvPicPr>
            <a:picLocks noChangeAspect="1"/>
          </p:cNvPicPr>
          <p:nvPr/>
        </p:nvPicPr>
        <p:blipFill>
          <a:blip r:embed="rId3"/>
          <a:stretch>
            <a:fillRect/>
          </a:stretch>
        </p:blipFill>
        <p:spPr>
          <a:xfrm>
            <a:off x="5484613" y="640080"/>
            <a:ext cx="5312892" cy="5577840"/>
          </a:xfrm>
          <a:prstGeom prst="rect">
            <a:avLst/>
          </a:prstGeom>
        </p:spPr>
      </p:pic>
      <p:sp>
        <p:nvSpPr>
          <p:cNvPr id="2" name="TextBox 1">
            <a:extLst>
              <a:ext uri="{FF2B5EF4-FFF2-40B4-BE49-F238E27FC236}">
                <a16:creationId xmlns:a16="http://schemas.microsoft.com/office/drawing/2014/main" id="{A12020F7-FCFC-852D-02D2-BB3BDF36317C}"/>
              </a:ext>
            </a:extLst>
          </p:cNvPr>
          <p:cNvSpPr txBox="1"/>
          <p:nvPr/>
        </p:nvSpPr>
        <p:spPr>
          <a:xfrm>
            <a:off x="690284" y="1536174"/>
            <a:ext cx="3693458" cy="3785652"/>
          </a:xfrm>
          <a:prstGeom prst="rect">
            <a:avLst/>
          </a:prstGeom>
          <a:noFill/>
        </p:spPr>
        <p:txBody>
          <a:bodyPr wrap="square" rtlCol="0">
            <a:spAutoFit/>
          </a:bodyPr>
          <a:lstStyle/>
          <a:p>
            <a:r>
              <a:rPr lang="en-US" sz="2400" dirty="0">
                <a:solidFill>
                  <a:srgbClr val="0070C0"/>
                </a:solidFill>
              </a:rPr>
              <a:t>Enter the information from the amortization schedule into the appropriate fields in LGBMS.</a:t>
            </a:r>
          </a:p>
          <a:p>
            <a:endParaRPr lang="en-US" sz="2400" dirty="0">
              <a:solidFill>
                <a:srgbClr val="0070C0"/>
              </a:solidFill>
            </a:endParaRPr>
          </a:p>
          <a:p>
            <a:r>
              <a:rPr lang="en-US" sz="2400" dirty="0">
                <a:solidFill>
                  <a:srgbClr val="0070C0"/>
                </a:solidFill>
              </a:rPr>
              <a:t>Click Save &amp; New if more debts need to be entered.</a:t>
            </a:r>
          </a:p>
          <a:p>
            <a:endParaRPr lang="en-US" sz="2400" dirty="0">
              <a:solidFill>
                <a:srgbClr val="0070C0"/>
              </a:solidFill>
            </a:endParaRPr>
          </a:p>
          <a:p>
            <a:r>
              <a:rPr lang="en-US" sz="2400" dirty="0">
                <a:solidFill>
                  <a:srgbClr val="0070C0"/>
                </a:solidFill>
              </a:rPr>
              <a:t>Click on Save &amp; Close if you are done entering debt.</a:t>
            </a:r>
          </a:p>
        </p:txBody>
      </p:sp>
    </p:spTree>
    <p:extLst>
      <p:ext uri="{BB962C8B-B14F-4D97-AF65-F5344CB8AC3E}">
        <p14:creationId xmlns:p14="http://schemas.microsoft.com/office/powerpoint/2010/main" val="132136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F8CBD-5908-94BA-F68E-BB00F6DE0C04}"/>
              </a:ext>
            </a:extLst>
          </p:cNvPr>
          <p:cNvPicPr>
            <a:picLocks noChangeAspect="1"/>
          </p:cNvPicPr>
          <p:nvPr/>
        </p:nvPicPr>
        <p:blipFill>
          <a:blip r:embed="rId3"/>
          <a:stretch>
            <a:fillRect/>
          </a:stretch>
        </p:blipFill>
        <p:spPr>
          <a:xfrm>
            <a:off x="3948056" y="1093570"/>
            <a:ext cx="7928387" cy="3978661"/>
          </a:xfrm>
          <a:prstGeom prst="rect">
            <a:avLst/>
          </a:prstGeom>
        </p:spPr>
      </p:pic>
      <p:sp>
        <p:nvSpPr>
          <p:cNvPr id="4" name="TextBox 3">
            <a:extLst>
              <a:ext uri="{FF2B5EF4-FFF2-40B4-BE49-F238E27FC236}">
                <a16:creationId xmlns:a16="http://schemas.microsoft.com/office/drawing/2014/main" id="{AC380CA3-0660-D02C-88D3-6173E61B04F2}"/>
              </a:ext>
            </a:extLst>
          </p:cNvPr>
          <p:cNvSpPr txBox="1"/>
          <p:nvPr/>
        </p:nvSpPr>
        <p:spPr>
          <a:xfrm>
            <a:off x="570156" y="1502761"/>
            <a:ext cx="3377901" cy="2554545"/>
          </a:xfrm>
          <a:prstGeom prst="rect">
            <a:avLst/>
          </a:prstGeom>
          <a:noFill/>
        </p:spPr>
        <p:txBody>
          <a:bodyPr wrap="square" rtlCol="0">
            <a:spAutoFit/>
          </a:bodyPr>
          <a:lstStyle/>
          <a:p>
            <a:pPr defTabSz="457189">
              <a:defRPr/>
            </a:pPr>
            <a:r>
              <a:rPr lang="en-US" sz="2000" dirty="0">
                <a:solidFill>
                  <a:srgbClr val="000000"/>
                </a:solidFill>
                <a:latin typeface="Calibri" panose="020F0502020204030204"/>
              </a:rPr>
              <a:t>Verify Final Budget and Sum Debt Details Columns Balance (Notice to the right it says balanced)</a:t>
            </a:r>
          </a:p>
          <a:p>
            <a:pPr defTabSz="457189">
              <a:defRPr/>
            </a:pPr>
            <a:endParaRPr lang="en-US" sz="2000" dirty="0">
              <a:solidFill>
                <a:srgbClr val="000000"/>
              </a:solidFill>
              <a:latin typeface="Calibri" panose="020F0502020204030204"/>
            </a:endParaRPr>
          </a:p>
          <a:p>
            <a:pPr defTabSz="457189">
              <a:defRPr/>
            </a:pPr>
            <a:r>
              <a:rPr lang="en-US" sz="2000" dirty="0">
                <a:solidFill>
                  <a:srgbClr val="000000"/>
                </a:solidFill>
                <a:latin typeface="Calibri" panose="020F0502020204030204"/>
              </a:rPr>
              <a:t>IF not in balance it will be in </a:t>
            </a:r>
            <a:r>
              <a:rPr lang="en-US" sz="2000" dirty="0">
                <a:solidFill>
                  <a:srgbClr val="FF0000"/>
                </a:solidFill>
                <a:latin typeface="Calibri" panose="020F0502020204030204"/>
              </a:rPr>
              <a:t>Red</a:t>
            </a:r>
            <a:r>
              <a:rPr lang="en-US" sz="2000" dirty="0">
                <a:solidFill>
                  <a:srgbClr val="000000"/>
                </a:solidFill>
                <a:latin typeface="Calibri" panose="020F0502020204030204"/>
              </a:rPr>
              <a:t> and will say No on Balanced Column</a:t>
            </a:r>
          </a:p>
        </p:txBody>
      </p:sp>
      <p:sp>
        <p:nvSpPr>
          <p:cNvPr id="6" name="Oval 5">
            <a:extLst>
              <a:ext uri="{FF2B5EF4-FFF2-40B4-BE49-F238E27FC236}">
                <a16:creationId xmlns:a16="http://schemas.microsoft.com/office/drawing/2014/main" id="{1C662ED9-A2BF-09F3-FCFE-63288ABBD030}"/>
              </a:ext>
            </a:extLst>
          </p:cNvPr>
          <p:cNvSpPr/>
          <p:nvPr/>
        </p:nvSpPr>
        <p:spPr>
          <a:xfrm>
            <a:off x="9531275" y="4776395"/>
            <a:ext cx="925159" cy="3765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7" name="Oval 6">
            <a:extLst>
              <a:ext uri="{FF2B5EF4-FFF2-40B4-BE49-F238E27FC236}">
                <a16:creationId xmlns:a16="http://schemas.microsoft.com/office/drawing/2014/main" id="{F1F81A61-0FE9-103B-3E3A-781247E06DC0}"/>
              </a:ext>
            </a:extLst>
          </p:cNvPr>
          <p:cNvSpPr/>
          <p:nvPr/>
        </p:nvSpPr>
        <p:spPr>
          <a:xfrm>
            <a:off x="10553253" y="4776395"/>
            <a:ext cx="1011219" cy="3765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2" name="Arrow: Left 1">
            <a:extLst>
              <a:ext uri="{FF2B5EF4-FFF2-40B4-BE49-F238E27FC236}">
                <a16:creationId xmlns:a16="http://schemas.microsoft.com/office/drawing/2014/main" id="{F9772918-9564-67EC-C682-6E1F04F5B36C}"/>
              </a:ext>
            </a:extLst>
          </p:cNvPr>
          <p:cNvSpPr/>
          <p:nvPr/>
        </p:nvSpPr>
        <p:spPr>
          <a:xfrm>
            <a:off x="7912249" y="109356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371565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ED330-B8AD-5906-4681-96FDFD9C9578}"/>
              </a:ext>
            </a:extLst>
          </p:cNvPr>
          <p:cNvPicPr>
            <a:picLocks noChangeAspect="1"/>
          </p:cNvPicPr>
          <p:nvPr/>
        </p:nvPicPr>
        <p:blipFill>
          <a:blip r:embed="rId3"/>
          <a:stretch>
            <a:fillRect/>
          </a:stretch>
        </p:blipFill>
        <p:spPr>
          <a:xfrm>
            <a:off x="4292302" y="557879"/>
            <a:ext cx="7648687" cy="2992147"/>
          </a:xfrm>
          <a:prstGeom prst="rect">
            <a:avLst/>
          </a:prstGeom>
        </p:spPr>
      </p:pic>
      <p:sp>
        <p:nvSpPr>
          <p:cNvPr id="5" name="TextBox 4">
            <a:extLst>
              <a:ext uri="{FF2B5EF4-FFF2-40B4-BE49-F238E27FC236}">
                <a16:creationId xmlns:a16="http://schemas.microsoft.com/office/drawing/2014/main" id="{335017A0-06CE-80AB-D987-86FA628A8E6C}"/>
              </a:ext>
            </a:extLst>
          </p:cNvPr>
          <p:cNvSpPr txBox="1"/>
          <p:nvPr/>
        </p:nvSpPr>
        <p:spPr>
          <a:xfrm>
            <a:off x="686984" y="753035"/>
            <a:ext cx="2922980" cy="2308324"/>
          </a:xfrm>
          <a:prstGeom prst="rect">
            <a:avLst/>
          </a:prstGeom>
          <a:noFill/>
        </p:spPr>
        <p:txBody>
          <a:bodyPr wrap="none" rtlCol="0">
            <a:spAutoFit/>
          </a:bodyPr>
          <a:lstStyle/>
          <a:p>
            <a:pPr defTabSz="457189">
              <a:defRPr/>
            </a:pPr>
            <a:r>
              <a:rPr lang="en-US" dirty="0">
                <a:solidFill>
                  <a:srgbClr val="000000"/>
                </a:solidFill>
                <a:latin typeface="Calibri" panose="020F0502020204030204"/>
              </a:rPr>
              <a:t>To review the Debt Schedule:</a:t>
            </a:r>
          </a:p>
          <a:p>
            <a:pPr defTabSz="457189">
              <a:defRPr/>
            </a:pPr>
            <a:endParaRPr lang="en-US" dirty="0">
              <a:solidFill>
                <a:srgbClr val="000000"/>
              </a:solidFill>
              <a:latin typeface="Calibri" panose="020F0502020204030204"/>
            </a:endParaRPr>
          </a:p>
          <a:p>
            <a:pPr defTabSz="457189">
              <a:defRPr/>
            </a:pPr>
            <a:r>
              <a:rPr lang="en-US" dirty="0">
                <a:solidFill>
                  <a:srgbClr val="000000"/>
                </a:solidFill>
                <a:latin typeface="Calibri" panose="020F0502020204030204"/>
              </a:rPr>
              <a:t>Click on Bonds &amp; Loans</a:t>
            </a:r>
          </a:p>
          <a:p>
            <a:pPr defTabSz="457189">
              <a:defRPr/>
            </a:pPr>
            <a:endParaRPr lang="en-US" dirty="0">
              <a:solidFill>
                <a:srgbClr val="000000"/>
              </a:solidFill>
              <a:latin typeface="Calibri" panose="020F0502020204030204"/>
            </a:endParaRPr>
          </a:p>
          <a:p>
            <a:pPr defTabSz="457189">
              <a:defRPr/>
            </a:pPr>
            <a:r>
              <a:rPr lang="en-US" dirty="0">
                <a:solidFill>
                  <a:srgbClr val="000000"/>
                </a:solidFill>
              </a:rPr>
              <a:t>Then click on Debt Schedule</a:t>
            </a:r>
          </a:p>
          <a:p>
            <a:pPr defTabSz="457189">
              <a:defRPr/>
            </a:pPr>
            <a:endParaRPr lang="en-US" dirty="0">
              <a:solidFill>
                <a:srgbClr val="000000"/>
              </a:solidFill>
              <a:latin typeface="Calibri" panose="020F0502020204030204"/>
            </a:endParaRPr>
          </a:p>
          <a:p>
            <a:pPr defTabSz="457189">
              <a:defRPr/>
            </a:pPr>
            <a:endParaRPr lang="en-US" dirty="0">
              <a:solidFill>
                <a:srgbClr val="000000"/>
              </a:solidFill>
              <a:latin typeface="Calibri" panose="020F0502020204030204"/>
            </a:endParaRPr>
          </a:p>
          <a:p>
            <a:pPr defTabSz="457189">
              <a:defRPr/>
            </a:pPr>
            <a:endParaRPr lang="en-US" dirty="0">
              <a:solidFill>
                <a:srgbClr val="000000"/>
              </a:solidFill>
              <a:latin typeface="Calibri" panose="020F0502020204030204"/>
            </a:endParaRPr>
          </a:p>
        </p:txBody>
      </p:sp>
      <p:sp>
        <p:nvSpPr>
          <p:cNvPr id="6" name="Arrow: Down 5">
            <a:extLst>
              <a:ext uri="{FF2B5EF4-FFF2-40B4-BE49-F238E27FC236}">
                <a16:creationId xmlns:a16="http://schemas.microsoft.com/office/drawing/2014/main" id="{32D7CD0B-F38E-88E4-11B7-BF86158A7163}"/>
              </a:ext>
            </a:extLst>
          </p:cNvPr>
          <p:cNvSpPr/>
          <p:nvPr/>
        </p:nvSpPr>
        <p:spPr>
          <a:xfrm>
            <a:off x="5346552" y="-22497"/>
            <a:ext cx="484632" cy="5803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7E637A49-48C9-2804-AC5B-58CD42275369}"/>
              </a:ext>
            </a:extLst>
          </p:cNvPr>
          <p:cNvPicPr>
            <a:picLocks noChangeAspect="1"/>
          </p:cNvPicPr>
          <p:nvPr/>
        </p:nvPicPr>
        <p:blipFill>
          <a:blip r:embed="rId4"/>
          <a:stretch>
            <a:fillRect/>
          </a:stretch>
        </p:blipFill>
        <p:spPr>
          <a:xfrm>
            <a:off x="3915784" y="3646843"/>
            <a:ext cx="8276216" cy="2538805"/>
          </a:xfrm>
          <a:prstGeom prst="rect">
            <a:avLst/>
          </a:prstGeom>
        </p:spPr>
      </p:pic>
      <p:sp>
        <p:nvSpPr>
          <p:cNvPr id="9" name="TextBox 8">
            <a:extLst>
              <a:ext uri="{FF2B5EF4-FFF2-40B4-BE49-F238E27FC236}">
                <a16:creationId xmlns:a16="http://schemas.microsoft.com/office/drawing/2014/main" id="{6993C021-B53A-0454-9D9B-5FA97F168E46}"/>
              </a:ext>
            </a:extLst>
          </p:cNvPr>
          <p:cNvSpPr txBox="1"/>
          <p:nvPr/>
        </p:nvSpPr>
        <p:spPr>
          <a:xfrm>
            <a:off x="528695" y="2967335"/>
            <a:ext cx="3239557" cy="923330"/>
          </a:xfrm>
          <a:prstGeom prst="rect">
            <a:avLst/>
          </a:prstGeom>
          <a:noFill/>
        </p:spPr>
        <p:txBody>
          <a:bodyPr wrap="square" rtlCol="0">
            <a:spAutoFit/>
          </a:bodyPr>
          <a:lstStyle/>
          <a:p>
            <a:pPr defTabSz="457189">
              <a:defRPr/>
            </a:pPr>
            <a:r>
              <a:rPr lang="en-US" dirty="0">
                <a:solidFill>
                  <a:srgbClr val="000000"/>
                </a:solidFill>
                <a:latin typeface="Calibri" panose="020F0502020204030204"/>
              </a:rPr>
              <a:t>The Original Amount is the total amount of the bond/loan from the amortization schedule.</a:t>
            </a:r>
          </a:p>
        </p:txBody>
      </p:sp>
      <p:sp>
        <p:nvSpPr>
          <p:cNvPr id="2" name="Arrow: Left 1">
            <a:extLst>
              <a:ext uri="{FF2B5EF4-FFF2-40B4-BE49-F238E27FC236}">
                <a16:creationId xmlns:a16="http://schemas.microsoft.com/office/drawing/2014/main" id="{C6E92D9B-961F-7CA5-1557-159129E92684}"/>
              </a:ext>
            </a:extLst>
          </p:cNvPr>
          <p:cNvSpPr/>
          <p:nvPr/>
        </p:nvSpPr>
        <p:spPr>
          <a:xfrm>
            <a:off x="7723991" y="75303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
        <p:nvSpPr>
          <p:cNvPr id="4" name="Oval 3">
            <a:extLst>
              <a:ext uri="{FF2B5EF4-FFF2-40B4-BE49-F238E27FC236}">
                <a16:creationId xmlns:a16="http://schemas.microsoft.com/office/drawing/2014/main" id="{ED5EEE33-3BC3-7596-B36C-6A7B54D4A73C}"/>
              </a:ext>
            </a:extLst>
          </p:cNvPr>
          <p:cNvSpPr/>
          <p:nvPr/>
        </p:nvSpPr>
        <p:spPr>
          <a:xfrm>
            <a:off x="7024745" y="4292738"/>
            <a:ext cx="387275" cy="3231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
        <p:nvSpPr>
          <p:cNvPr id="7" name="Oval 6">
            <a:extLst>
              <a:ext uri="{FF2B5EF4-FFF2-40B4-BE49-F238E27FC236}">
                <a16:creationId xmlns:a16="http://schemas.microsoft.com/office/drawing/2014/main" id="{4B6176C9-2368-2A18-81B1-AB3C3A8C3A85}"/>
              </a:ext>
            </a:extLst>
          </p:cNvPr>
          <p:cNvSpPr/>
          <p:nvPr/>
        </p:nvSpPr>
        <p:spPr>
          <a:xfrm>
            <a:off x="7519597" y="4195921"/>
            <a:ext cx="484095" cy="5051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DDD0AD7D-5074-33DC-3D37-F6254A8B1F8B}"/>
              </a:ext>
            </a:extLst>
          </p:cNvPr>
          <p:cNvSpPr txBox="1"/>
          <p:nvPr/>
        </p:nvSpPr>
        <p:spPr>
          <a:xfrm>
            <a:off x="686983" y="4316080"/>
            <a:ext cx="3081269" cy="1200329"/>
          </a:xfrm>
          <a:prstGeom prst="rect">
            <a:avLst/>
          </a:prstGeom>
          <a:noFill/>
        </p:spPr>
        <p:txBody>
          <a:bodyPr wrap="square" rtlCol="0">
            <a:spAutoFit/>
          </a:bodyPr>
          <a:lstStyle/>
          <a:p>
            <a:pPr defTabSz="457189">
              <a:defRPr/>
            </a:pPr>
            <a:r>
              <a:rPr lang="en-US" dirty="0">
                <a:solidFill>
                  <a:srgbClr val="000000"/>
                </a:solidFill>
                <a:latin typeface="Calibri" panose="020F0502020204030204"/>
              </a:rPr>
              <a:t>The FY Beginning Principal Balance is the balance as of 6/30 from the amortization schedule.</a:t>
            </a:r>
          </a:p>
        </p:txBody>
      </p:sp>
    </p:spTree>
    <p:extLst>
      <p:ext uri="{BB962C8B-B14F-4D97-AF65-F5344CB8AC3E}">
        <p14:creationId xmlns:p14="http://schemas.microsoft.com/office/powerpoint/2010/main" val="40569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C2E3D-2F33-B0D0-100A-229CA0BA3A7E}"/>
              </a:ext>
            </a:extLst>
          </p:cNvPr>
          <p:cNvPicPr>
            <a:picLocks noChangeAspect="1"/>
          </p:cNvPicPr>
          <p:nvPr/>
        </p:nvPicPr>
        <p:blipFill>
          <a:blip r:embed="rId3"/>
          <a:stretch>
            <a:fillRect/>
          </a:stretch>
        </p:blipFill>
        <p:spPr>
          <a:xfrm>
            <a:off x="3850293" y="577049"/>
            <a:ext cx="7504247" cy="2512380"/>
          </a:xfrm>
          <a:prstGeom prst="rect">
            <a:avLst/>
          </a:prstGeom>
        </p:spPr>
      </p:pic>
      <p:sp>
        <p:nvSpPr>
          <p:cNvPr id="4" name="TextBox 3">
            <a:extLst>
              <a:ext uri="{FF2B5EF4-FFF2-40B4-BE49-F238E27FC236}">
                <a16:creationId xmlns:a16="http://schemas.microsoft.com/office/drawing/2014/main" id="{1EB913E8-0C06-F6BD-DAAA-BE19E0209247}"/>
              </a:ext>
            </a:extLst>
          </p:cNvPr>
          <p:cNvSpPr txBox="1"/>
          <p:nvPr/>
        </p:nvSpPr>
        <p:spPr>
          <a:xfrm>
            <a:off x="443884" y="1118796"/>
            <a:ext cx="2600532" cy="923330"/>
          </a:xfrm>
          <a:prstGeom prst="rect">
            <a:avLst/>
          </a:prstGeom>
          <a:noFill/>
        </p:spPr>
        <p:txBody>
          <a:bodyPr wrap="square" rtlCol="0">
            <a:spAutoFit/>
          </a:bodyPr>
          <a:lstStyle/>
          <a:p>
            <a:pPr defTabSz="457189">
              <a:defRPr/>
            </a:pPr>
            <a:r>
              <a:rPr lang="en-US" dirty="0">
                <a:solidFill>
                  <a:srgbClr val="000000"/>
                </a:solidFill>
                <a:latin typeface="Calibri" panose="020F0502020204030204"/>
              </a:rPr>
              <a:t>Make sure to upload Amortization Schedules into Files</a:t>
            </a:r>
          </a:p>
        </p:txBody>
      </p:sp>
      <p:sp>
        <p:nvSpPr>
          <p:cNvPr id="6" name="Arrow: Down 5">
            <a:extLst>
              <a:ext uri="{FF2B5EF4-FFF2-40B4-BE49-F238E27FC236}">
                <a16:creationId xmlns:a16="http://schemas.microsoft.com/office/drawing/2014/main" id="{F1BA315E-5C1E-17F7-A2CF-D3944E2368C8}"/>
              </a:ext>
            </a:extLst>
          </p:cNvPr>
          <p:cNvSpPr/>
          <p:nvPr/>
        </p:nvSpPr>
        <p:spPr>
          <a:xfrm>
            <a:off x="7368988" y="25818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2295475795"/>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Retrospect</Template>
  <TotalTime>5923</TotalTime>
  <Words>1612</Words>
  <Application>Microsoft Office PowerPoint</Application>
  <PresentationFormat>Widescreen</PresentationFormat>
  <Paragraphs>267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Narrow</vt:lpstr>
      <vt:lpstr>Arial</vt:lpstr>
      <vt:lpstr>Calibri</vt:lpstr>
      <vt:lpstr>Calibri Light</vt:lpstr>
      <vt:lpstr>Garamond</vt:lpstr>
      <vt:lpstr>Retrospect</vt:lpstr>
      <vt:lpstr>Debt Module and Corrections to Debt  Required @ Interim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&amp; Finance Bureau: Webpage and 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DFA LOCAL GOVERNMENT DIVISION BUDGET &amp; FINANCE BUREAU</dc:title>
  <dc:creator>Coates, Kathleen, DFA</dc:creator>
  <cp:lastModifiedBy>Roth, Bryce, DFA</cp:lastModifiedBy>
  <cp:revision>105</cp:revision>
  <cp:lastPrinted>2024-09-23T14:50:49Z</cp:lastPrinted>
  <dcterms:created xsi:type="dcterms:W3CDTF">2023-10-06T16:39:05Z</dcterms:created>
  <dcterms:modified xsi:type="dcterms:W3CDTF">2026-04-01T20:57:46Z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2bca69-b38f-4d7b-8270-f3abdc0c7808_Enabled">
    <vt:lpwstr>true</vt:lpwstr>
  </property>
  <property fmtid="{D5CDD505-2E9C-101B-9397-08002B2CF9AE}" pid="3" name="MSIP_Label_202bca69-b38f-4d7b-8270-f3abdc0c7808_SetDate">
    <vt:lpwstr>2023-11-02T17:52:31Z</vt:lpwstr>
  </property>
  <property fmtid="{D5CDD505-2E9C-101B-9397-08002B2CF9AE}" pid="4" name="MSIP_Label_202bca69-b38f-4d7b-8270-f3abdc0c7808_Method">
    <vt:lpwstr>Standard</vt:lpwstr>
  </property>
  <property fmtid="{D5CDD505-2E9C-101B-9397-08002B2CF9AE}" pid="5" name="MSIP_Label_202bca69-b38f-4d7b-8270-f3abdc0c7808_Name">
    <vt:lpwstr>Proprietary</vt:lpwstr>
  </property>
  <property fmtid="{D5CDD505-2E9C-101B-9397-08002B2CF9AE}" pid="6" name="MSIP_Label_202bca69-b38f-4d7b-8270-f3abdc0c7808_SiteId">
    <vt:lpwstr>6b576118-0cac-457e-ad3a-e758ddf5a09a</vt:lpwstr>
  </property>
  <property fmtid="{D5CDD505-2E9C-101B-9397-08002B2CF9AE}" pid="7" name="MSIP_Label_202bca69-b38f-4d7b-8270-f3abdc0c7808_ActionId">
    <vt:lpwstr>328fdac0-37c3-46f9-bc4e-3d0cdd67f57c</vt:lpwstr>
  </property>
  <property fmtid="{D5CDD505-2E9C-101B-9397-08002B2CF9AE}" pid="8" name="MSIP_Label_202bca69-b38f-4d7b-8270-f3abdc0c7808_ContentBits">
    <vt:lpwstr>2</vt:lpwstr>
  </property>
  <property fmtid="{D5CDD505-2E9C-101B-9397-08002B2CF9AE}" pid="9" name="ClassificationContentMarkingFooterLocations">
    <vt:lpwstr>Retrospect:11</vt:lpwstr>
  </property>
  <property fmtid="{D5CDD505-2E9C-101B-9397-08002B2CF9AE}" pid="10" name="ClassificationContentMarkingFooterText">
    <vt:lpwstr>Lamb Weston Proprietary</vt:lpwstr>
  </property>
</Properties>
</file>