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xml" ContentType="application/vnd.openxmlformats-officedocument.presentationml.notesSlide+xml"/>
  <Override PartName="/ppt/ink/ink5.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00" r:id="rId3"/>
    <p:sldId id="284" r:id="rId4"/>
    <p:sldId id="299" r:id="rId5"/>
    <p:sldId id="280" r:id="rId6"/>
    <p:sldId id="264" r:id="rId7"/>
    <p:sldId id="260" r:id="rId8"/>
    <p:sldId id="302" r:id="rId9"/>
    <p:sldId id="301" r:id="rId10"/>
    <p:sldId id="291" r:id="rId11"/>
    <p:sldId id="292" r:id="rId12"/>
    <p:sldId id="294" r:id="rId13"/>
    <p:sldId id="293" r:id="rId14"/>
    <p:sldId id="295" r:id="rId15"/>
    <p:sldId id="285" r:id="rId16"/>
    <p:sldId id="288" r:id="rId17"/>
    <p:sldId id="265" r:id="rId18"/>
    <p:sldId id="268" r:id="rId19"/>
    <p:sldId id="287" r:id="rId20"/>
    <p:sldId id="283" r:id="rId21"/>
    <p:sldId id="277" r:id="rId22"/>
    <p:sldId id="261" r:id="rId23"/>
    <p:sldId id="267" r:id="rId24"/>
    <p:sldId id="266" r:id="rId25"/>
    <p:sldId id="286" r:id="rId26"/>
    <p:sldId id="281" r:id="rId27"/>
    <p:sldId id="269" r:id="rId28"/>
    <p:sldId id="274" r:id="rId29"/>
    <p:sldId id="271" r:id="rId30"/>
    <p:sldId id="270" r:id="rId31"/>
    <p:sldId id="273" r:id="rId32"/>
    <p:sldId id="272" r:id="rId33"/>
    <p:sldId id="282" r:id="rId34"/>
    <p:sldId id="275" r:id="rId35"/>
    <p:sldId id="276" r:id="rId36"/>
    <p:sldId id="278" r:id="rId37"/>
    <p:sldId id="279" r:id="rId38"/>
    <p:sldId id="297" r:id="rId39"/>
    <p:sldId id="298" r:id="rId40"/>
    <p:sldId id="303" r:id="rId41"/>
    <p:sldId id="257" r:id="rId42"/>
    <p:sldId id="259" r:id="rId43"/>
    <p:sldId id="258" r:id="rId44"/>
    <p:sldId id="304" r:id="rId45"/>
    <p:sldId id="305" r:id="rId46"/>
    <p:sldId id="262" r:id="rId47"/>
    <p:sldId id="263" r:id="rId48"/>
    <p:sldId id="306" r:id="rId49"/>
    <p:sldId id="30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49F565-2CA3-400B-8A74-F6689D8497C0}" v="61" dt="2026-05-19T20:29:09.0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94660"/>
  </p:normalViewPr>
  <p:slideViewPr>
    <p:cSldViewPr snapToGrid="0">
      <p:cViewPr varScale="1">
        <p:scale>
          <a:sx n="118" d="100"/>
          <a:sy n="118" d="100"/>
        </p:scale>
        <p:origin x="108"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ley, Lauren, DFA" userId="5f76e7ff-f8bf-4d41-8fa6-9551153676a6" providerId="ADAL" clId="{97B8A03B-EE2D-42C1-831E-A528F89ECBFB}"/>
    <pc:docChg chg="undo redo custSel addSld delSld modSld sldOrd">
      <pc:chgData name="Conley, Lauren, DFA" userId="5f76e7ff-f8bf-4d41-8fa6-9551153676a6" providerId="ADAL" clId="{97B8A03B-EE2D-42C1-831E-A528F89ECBFB}" dt="2026-05-19T20:29:09.047" v="10272"/>
      <pc:docMkLst>
        <pc:docMk/>
      </pc:docMkLst>
      <pc:sldChg chg="modSp mod">
        <pc:chgData name="Conley, Lauren, DFA" userId="5f76e7ff-f8bf-4d41-8fa6-9551153676a6" providerId="ADAL" clId="{97B8A03B-EE2D-42C1-831E-A528F89ECBFB}" dt="2026-05-19T20:22:00.161" v="10267" actId="20577"/>
        <pc:sldMkLst>
          <pc:docMk/>
          <pc:sldMk cId="2689689567" sldId="256"/>
        </pc:sldMkLst>
        <pc:spChg chg="mod">
          <ac:chgData name="Conley, Lauren, DFA" userId="5f76e7ff-f8bf-4d41-8fa6-9551153676a6" providerId="ADAL" clId="{97B8A03B-EE2D-42C1-831E-A528F89ECBFB}" dt="2026-04-25T17:00:27.247" v="2697" actId="20577"/>
          <ac:spMkLst>
            <pc:docMk/>
            <pc:sldMk cId="2689689567" sldId="256"/>
            <ac:spMk id="2" creationId="{D9007FDF-A549-9400-905F-8041EE5327F4}"/>
          </ac:spMkLst>
        </pc:spChg>
        <pc:spChg chg="mod">
          <ac:chgData name="Conley, Lauren, DFA" userId="5f76e7ff-f8bf-4d41-8fa6-9551153676a6" providerId="ADAL" clId="{97B8A03B-EE2D-42C1-831E-A528F89ECBFB}" dt="2026-05-19T20:22:00.161" v="10267" actId="20577"/>
          <ac:spMkLst>
            <pc:docMk/>
            <pc:sldMk cId="2689689567" sldId="256"/>
            <ac:spMk id="3" creationId="{764FE797-C910-83E1-2BB8-669C7E68519A}"/>
          </ac:spMkLst>
        </pc:spChg>
      </pc:sldChg>
      <pc:sldChg chg="add">
        <pc:chgData name="Conley, Lauren, DFA" userId="5f76e7ff-f8bf-4d41-8fa6-9551153676a6" providerId="ADAL" clId="{97B8A03B-EE2D-42C1-831E-A528F89ECBFB}" dt="2026-05-19T20:29:09.047" v="10272"/>
        <pc:sldMkLst>
          <pc:docMk/>
          <pc:sldMk cId="2446995636" sldId="257"/>
        </pc:sldMkLst>
      </pc:sldChg>
      <pc:sldChg chg="del">
        <pc:chgData name="Conley, Lauren, DFA" userId="5f76e7ff-f8bf-4d41-8fa6-9551153676a6" providerId="ADAL" clId="{97B8A03B-EE2D-42C1-831E-A528F89ECBFB}" dt="2026-05-19T01:19:38.117" v="6208" actId="47"/>
        <pc:sldMkLst>
          <pc:docMk/>
          <pc:sldMk cId="2940053050" sldId="257"/>
        </pc:sldMkLst>
      </pc:sldChg>
      <pc:sldChg chg="add">
        <pc:chgData name="Conley, Lauren, DFA" userId="5f76e7ff-f8bf-4d41-8fa6-9551153676a6" providerId="ADAL" clId="{97B8A03B-EE2D-42C1-831E-A528F89ECBFB}" dt="2026-05-19T20:29:09.047" v="10272"/>
        <pc:sldMkLst>
          <pc:docMk/>
          <pc:sldMk cId="2978871629" sldId="258"/>
        </pc:sldMkLst>
      </pc:sldChg>
      <pc:sldChg chg="del">
        <pc:chgData name="Conley, Lauren, DFA" userId="5f76e7ff-f8bf-4d41-8fa6-9551153676a6" providerId="ADAL" clId="{97B8A03B-EE2D-42C1-831E-A528F89ECBFB}" dt="2026-05-19T01:19:38.117" v="6208" actId="47"/>
        <pc:sldMkLst>
          <pc:docMk/>
          <pc:sldMk cId="3468575177" sldId="258"/>
        </pc:sldMkLst>
      </pc:sldChg>
      <pc:sldChg chg="add">
        <pc:chgData name="Conley, Lauren, DFA" userId="5f76e7ff-f8bf-4d41-8fa6-9551153676a6" providerId="ADAL" clId="{97B8A03B-EE2D-42C1-831E-A528F89ECBFB}" dt="2026-05-19T20:29:09.047" v="10272"/>
        <pc:sldMkLst>
          <pc:docMk/>
          <pc:sldMk cId="104548960" sldId="259"/>
        </pc:sldMkLst>
      </pc:sldChg>
      <pc:sldChg chg="del">
        <pc:chgData name="Conley, Lauren, DFA" userId="5f76e7ff-f8bf-4d41-8fa6-9551153676a6" providerId="ADAL" clId="{97B8A03B-EE2D-42C1-831E-A528F89ECBFB}" dt="2026-05-19T01:19:38.117" v="6208" actId="47"/>
        <pc:sldMkLst>
          <pc:docMk/>
          <pc:sldMk cId="315409313" sldId="259"/>
        </pc:sldMkLst>
      </pc:sldChg>
      <pc:sldChg chg="addSp delSp modSp mod setBg">
        <pc:chgData name="Conley, Lauren, DFA" userId="5f76e7ff-f8bf-4d41-8fa6-9551153676a6" providerId="ADAL" clId="{97B8A03B-EE2D-42C1-831E-A528F89ECBFB}" dt="2026-04-25T17:00:05.464" v="2692" actId="14100"/>
        <pc:sldMkLst>
          <pc:docMk/>
          <pc:sldMk cId="3539419111" sldId="260"/>
        </pc:sldMkLst>
        <pc:spChg chg="add del mod">
          <ac:chgData name="Conley, Lauren, DFA" userId="5f76e7ff-f8bf-4d41-8fa6-9551153676a6" providerId="ADAL" clId="{97B8A03B-EE2D-42C1-831E-A528F89ECBFB}" dt="2026-04-25T17:00:05.464" v="2692" actId="14100"/>
          <ac:spMkLst>
            <pc:docMk/>
            <pc:sldMk cId="3539419111" sldId="260"/>
            <ac:spMk id="2" creationId="{F7FD6D14-971D-88FE-4DF0-1806C8DA1005}"/>
          </ac:spMkLst>
        </pc:spChg>
      </pc:sldChg>
      <pc:sldChg chg="addSp delSp modSp mod ord setBg">
        <pc:chgData name="Conley, Lauren, DFA" userId="5f76e7ff-f8bf-4d41-8fa6-9551153676a6" providerId="ADAL" clId="{97B8A03B-EE2D-42C1-831E-A528F89ECBFB}" dt="2026-04-25T20:38:55.656" v="5407" actId="113"/>
        <pc:sldMkLst>
          <pc:docMk/>
          <pc:sldMk cId="2103569811" sldId="261"/>
        </pc:sldMkLst>
        <pc:spChg chg="add mod">
          <ac:chgData name="Conley, Lauren, DFA" userId="5f76e7ff-f8bf-4d41-8fa6-9551153676a6" providerId="ADAL" clId="{97B8A03B-EE2D-42C1-831E-A528F89ECBFB}" dt="2026-04-25T20:38:55.656" v="5407" actId="113"/>
          <ac:spMkLst>
            <pc:docMk/>
            <pc:sldMk cId="2103569811" sldId="261"/>
            <ac:spMk id="2" creationId="{9E688A8C-5CA6-9296-E55F-551A3EB54AD8}"/>
          </ac:spMkLst>
        </pc:spChg>
        <pc:picChg chg="add del mod">
          <ac:chgData name="Conley, Lauren, DFA" userId="5f76e7ff-f8bf-4d41-8fa6-9551153676a6" providerId="ADAL" clId="{97B8A03B-EE2D-42C1-831E-A528F89ECBFB}" dt="2026-04-23T03:20:48.365" v="1375" actId="22"/>
          <ac:picMkLst>
            <pc:docMk/>
            <pc:sldMk cId="2103569811" sldId="261"/>
            <ac:picMk id="3" creationId="{FFB03C25-836A-12EB-9608-B06161061391}"/>
          </ac:picMkLst>
        </pc:picChg>
      </pc:sldChg>
      <pc:sldChg chg="add">
        <pc:chgData name="Conley, Lauren, DFA" userId="5f76e7ff-f8bf-4d41-8fa6-9551153676a6" providerId="ADAL" clId="{97B8A03B-EE2D-42C1-831E-A528F89ECBFB}" dt="2026-05-19T20:29:09.047" v="10272"/>
        <pc:sldMkLst>
          <pc:docMk/>
          <pc:sldMk cId="1735996979" sldId="262"/>
        </pc:sldMkLst>
      </pc:sldChg>
      <pc:sldChg chg="add">
        <pc:chgData name="Conley, Lauren, DFA" userId="5f76e7ff-f8bf-4d41-8fa6-9551153676a6" providerId="ADAL" clId="{97B8A03B-EE2D-42C1-831E-A528F89ECBFB}" dt="2026-05-19T20:29:09.047" v="10272"/>
        <pc:sldMkLst>
          <pc:docMk/>
          <pc:sldMk cId="4060495454" sldId="263"/>
        </pc:sldMkLst>
      </pc:sldChg>
      <pc:sldChg chg="addSp delSp modSp add mod ord">
        <pc:chgData name="Conley, Lauren, DFA" userId="5f76e7ff-f8bf-4d41-8fa6-9551153676a6" providerId="ADAL" clId="{97B8A03B-EE2D-42C1-831E-A528F89ECBFB}" dt="2026-05-19T13:49:49.456" v="7357" actId="2"/>
        <pc:sldMkLst>
          <pc:docMk/>
          <pc:sldMk cId="1492040412" sldId="264"/>
        </pc:sldMkLst>
        <pc:spChg chg="mod">
          <ac:chgData name="Conley, Lauren, DFA" userId="5f76e7ff-f8bf-4d41-8fa6-9551153676a6" providerId="ADAL" clId="{97B8A03B-EE2D-42C1-831E-A528F89ECBFB}" dt="2026-04-25T16:53:50.984" v="2508" actId="20577"/>
          <ac:spMkLst>
            <pc:docMk/>
            <pc:sldMk cId="1492040412" sldId="264"/>
            <ac:spMk id="35" creationId="{85EFD193-6526-1BB7-FE11-A8D8D86E14B5}"/>
          </ac:spMkLst>
        </pc:spChg>
        <pc:graphicFrameChg chg="mod">
          <ac:chgData name="Conley, Lauren, DFA" userId="5f76e7ff-f8bf-4d41-8fa6-9551153676a6" providerId="ADAL" clId="{97B8A03B-EE2D-42C1-831E-A528F89ECBFB}" dt="2026-05-19T13:49:49.456" v="7357" actId="2"/>
          <ac:graphicFrameMkLst>
            <pc:docMk/>
            <pc:sldMk cId="1492040412" sldId="264"/>
            <ac:graphicFrameMk id="5" creationId="{ABB1C710-3F42-62FB-FD77-33AD3DD52528}"/>
          </ac:graphicFrameMkLst>
        </pc:graphicFrameChg>
      </pc:sldChg>
      <pc:sldChg chg="addSp delSp mod">
        <pc:chgData name="Conley, Lauren, DFA" userId="5f76e7ff-f8bf-4d41-8fa6-9551153676a6" providerId="ADAL" clId="{97B8A03B-EE2D-42C1-831E-A528F89ECBFB}" dt="2026-05-19T14:37:49.482" v="10095" actId="22"/>
        <pc:sldMkLst>
          <pc:docMk/>
          <pc:sldMk cId="2225231153" sldId="265"/>
        </pc:sldMkLst>
        <pc:picChg chg="del">
          <ac:chgData name="Conley, Lauren, DFA" userId="5f76e7ff-f8bf-4d41-8fa6-9551153676a6" providerId="ADAL" clId="{97B8A03B-EE2D-42C1-831E-A528F89ECBFB}" dt="2026-05-19T14:37:49.235" v="10094" actId="478"/>
          <ac:picMkLst>
            <pc:docMk/>
            <pc:sldMk cId="2225231153" sldId="265"/>
            <ac:picMk id="5" creationId="{C458DC48-1765-0AE7-EF4A-7DC434DFBC3C}"/>
          </ac:picMkLst>
        </pc:picChg>
        <pc:picChg chg="add">
          <ac:chgData name="Conley, Lauren, DFA" userId="5f76e7ff-f8bf-4d41-8fa6-9551153676a6" providerId="ADAL" clId="{97B8A03B-EE2D-42C1-831E-A528F89ECBFB}" dt="2026-05-19T14:37:49.482" v="10095" actId="22"/>
          <ac:picMkLst>
            <pc:docMk/>
            <pc:sldMk cId="2225231153" sldId="265"/>
            <ac:picMk id="6" creationId="{2FC8211E-9317-1709-2FD4-0BA767C7FA55}"/>
          </ac:picMkLst>
        </pc:picChg>
      </pc:sldChg>
      <pc:sldChg chg="addSp delSp modSp new mod ord">
        <pc:chgData name="Conley, Lauren, DFA" userId="5f76e7ff-f8bf-4d41-8fa6-9551153676a6" providerId="ADAL" clId="{97B8A03B-EE2D-42C1-831E-A528F89ECBFB}" dt="2026-04-25T20:39:07.640" v="5409"/>
        <pc:sldMkLst>
          <pc:docMk/>
          <pc:sldMk cId="2959042291" sldId="266"/>
        </pc:sldMkLst>
        <pc:picChg chg="add">
          <ac:chgData name="Conley, Lauren, DFA" userId="5f76e7ff-f8bf-4d41-8fa6-9551153676a6" providerId="ADAL" clId="{97B8A03B-EE2D-42C1-831E-A528F89ECBFB}" dt="2026-04-23T03:19:51.564" v="1367" actId="22"/>
          <ac:picMkLst>
            <pc:docMk/>
            <pc:sldMk cId="2959042291" sldId="266"/>
            <ac:picMk id="3" creationId="{4CD426F6-42E3-00BC-8086-706F37372AEC}"/>
          </ac:picMkLst>
        </pc:picChg>
      </pc:sldChg>
      <pc:sldChg chg="addSp delSp modSp new mod setBg">
        <pc:chgData name="Conley, Lauren, DFA" userId="5f76e7ff-f8bf-4d41-8fa6-9551153676a6" providerId="ADAL" clId="{97B8A03B-EE2D-42C1-831E-A528F89ECBFB}" dt="2026-04-25T17:18:39.708" v="3567" actId="14100"/>
        <pc:sldMkLst>
          <pc:docMk/>
          <pc:sldMk cId="1590479835" sldId="267"/>
        </pc:sldMkLst>
        <pc:spChg chg="add mod">
          <ac:chgData name="Conley, Lauren, DFA" userId="5f76e7ff-f8bf-4d41-8fa6-9551153676a6" providerId="ADAL" clId="{97B8A03B-EE2D-42C1-831E-A528F89ECBFB}" dt="2026-04-25T17:18:39.708" v="3567" actId="14100"/>
          <ac:spMkLst>
            <pc:docMk/>
            <pc:sldMk cId="1590479835" sldId="267"/>
            <ac:spMk id="8" creationId="{5F587C0B-5EFB-C488-7B14-262F829AE927}"/>
          </ac:spMkLst>
        </pc:spChg>
        <pc:spChg chg="add">
          <ac:chgData name="Conley, Lauren, DFA" userId="5f76e7ff-f8bf-4d41-8fa6-9551153676a6" providerId="ADAL" clId="{97B8A03B-EE2D-42C1-831E-A528F89ECBFB}" dt="2026-04-23T02:15:59.635" v="745" actId="26606"/>
          <ac:spMkLst>
            <pc:docMk/>
            <pc:sldMk cId="1590479835" sldId="267"/>
            <ac:spMk id="10" creationId="{42A4FC2C-047E-45A5-965D-8E1E3BF09BC6}"/>
          </ac:spMkLst>
        </pc:spChg>
        <pc:picChg chg="add mod">
          <ac:chgData name="Conley, Lauren, DFA" userId="5f76e7ff-f8bf-4d41-8fa6-9551153676a6" providerId="ADAL" clId="{97B8A03B-EE2D-42C1-831E-A528F89ECBFB}" dt="2026-04-23T02:15:59.635" v="745" actId="26606"/>
          <ac:picMkLst>
            <pc:docMk/>
            <pc:sldMk cId="1590479835" sldId="267"/>
            <ac:picMk id="5" creationId="{35489318-96B8-EEB1-7F00-30799ED6614B}"/>
          </ac:picMkLst>
        </pc:picChg>
        <pc:cxnChg chg="add mod">
          <ac:chgData name="Conley, Lauren, DFA" userId="5f76e7ff-f8bf-4d41-8fa6-9551153676a6" providerId="ADAL" clId="{97B8A03B-EE2D-42C1-831E-A528F89ECBFB}" dt="2026-04-25T17:15:55.434" v="3472" actId="14100"/>
          <ac:cxnSpMkLst>
            <pc:docMk/>
            <pc:sldMk cId="1590479835" sldId="267"/>
            <ac:cxnSpMk id="3" creationId="{45E0A738-AA12-F3CE-9600-E9985DB5A652}"/>
          </ac:cxnSpMkLst>
        </pc:cxnChg>
        <pc:cxnChg chg="add mod">
          <ac:chgData name="Conley, Lauren, DFA" userId="5f76e7ff-f8bf-4d41-8fa6-9551153676a6" providerId="ADAL" clId="{97B8A03B-EE2D-42C1-831E-A528F89ECBFB}" dt="2026-04-25T17:16:05.407" v="3474" actId="1076"/>
          <ac:cxnSpMkLst>
            <pc:docMk/>
            <pc:sldMk cId="1590479835" sldId="267"/>
            <ac:cxnSpMk id="7" creationId="{598CC3D6-6BFC-0A7E-2DFE-6849326F9682}"/>
          </ac:cxnSpMkLst>
        </pc:cxnChg>
      </pc:sldChg>
      <pc:sldChg chg="addSp delSp modSp new mod ord setBg">
        <pc:chgData name="Conley, Lauren, DFA" userId="5f76e7ff-f8bf-4d41-8fa6-9551153676a6" providerId="ADAL" clId="{97B8A03B-EE2D-42C1-831E-A528F89ECBFB}" dt="2026-04-25T20:49:18.227" v="5555" actId="9405"/>
        <pc:sldMkLst>
          <pc:docMk/>
          <pc:sldMk cId="560662922" sldId="268"/>
        </pc:sldMkLst>
        <pc:spChg chg="add">
          <ac:chgData name="Conley, Lauren, DFA" userId="5f76e7ff-f8bf-4d41-8fa6-9551153676a6" providerId="ADAL" clId="{97B8A03B-EE2D-42C1-831E-A528F89ECBFB}" dt="2026-04-23T02:17:41.251" v="748" actId="26606"/>
          <ac:spMkLst>
            <pc:docMk/>
            <pc:sldMk cId="560662922" sldId="268"/>
            <ac:spMk id="15" creationId="{42A4FC2C-047E-45A5-965D-8E1E3BF09BC6}"/>
          </ac:spMkLst>
        </pc:spChg>
        <pc:picChg chg="add mod">
          <ac:chgData name="Conley, Lauren, DFA" userId="5f76e7ff-f8bf-4d41-8fa6-9551153676a6" providerId="ADAL" clId="{97B8A03B-EE2D-42C1-831E-A528F89ECBFB}" dt="2026-04-23T02:17:41.251" v="748" actId="26606"/>
          <ac:picMkLst>
            <pc:docMk/>
            <pc:sldMk cId="560662922" sldId="268"/>
            <ac:picMk id="9" creationId="{3CA49055-410A-2E62-DADF-D6FDCD16F2AA}"/>
          </ac:picMkLst>
        </pc:picChg>
        <pc:inkChg chg="add">
          <ac:chgData name="Conley, Lauren, DFA" userId="5f76e7ff-f8bf-4d41-8fa6-9551153676a6" providerId="ADAL" clId="{97B8A03B-EE2D-42C1-831E-A528F89ECBFB}" dt="2026-04-25T17:46:54.854" v="4079" actId="9405"/>
          <ac:inkMkLst>
            <pc:docMk/>
            <pc:sldMk cId="560662922" sldId="268"/>
            <ac:inkMk id="2" creationId="{DF4972DD-E790-B4AA-724D-B3C90100ADFA}"/>
          </ac:inkMkLst>
        </pc:inkChg>
        <pc:inkChg chg="add">
          <ac:chgData name="Conley, Lauren, DFA" userId="5f76e7ff-f8bf-4d41-8fa6-9551153676a6" providerId="ADAL" clId="{97B8A03B-EE2D-42C1-831E-A528F89ECBFB}" dt="2026-04-25T20:49:18.227" v="5555" actId="9405"/>
          <ac:inkMkLst>
            <pc:docMk/>
            <pc:sldMk cId="560662922" sldId="268"/>
            <ac:inkMk id="3" creationId="{B6078515-9CA5-3A50-3F2E-D44D3577E407}"/>
          </ac:inkMkLst>
        </pc:inkChg>
      </pc:sldChg>
      <pc:sldChg chg="addSp delSp modSp new mod setBg">
        <pc:chgData name="Conley, Lauren, DFA" userId="5f76e7ff-f8bf-4d41-8fa6-9551153676a6" providerId="ADAL" clId="{97B8A03B-EE2D-42C1-831E-A528F89ECBFB}" dt="2026-04-25T17:29:06.156" v="3937" actId="1076"/>
        <pc:sldMkLst>
          <pc:docMk/>
          <pc:sldMk cId="3852501901" sldId="269"/>
        </pc:sldMkLst>
        <pc:spChg chg="add mod">
          <ac:chgData name="Conley, Lauren, DFA" userId="5f76e7ff-f8bf-4d41-8fa6-9551153676a6" providerId="ADAL" clId="{97B8A03B-EE2D-42C1-831E-A528F89ECBFB}" dt="2026-04-25T17:29:06.156" v="3937" actId="1076"/>
          <ac:spMkLst>
            <pc:docMk/>
            <pc:sldMk cId="3852501901" sldId="269"/>
            <ac:spMk id="5" creationId="{83405036-2824-B4BF-A8E1-4D48748DF2F3}"/>
          </ac:spMkLst>
        </pc:spChg>
        <pc:spChg chg="add mod">
          <ac:chgData name="Conley, Lauren, DFA" userId="5f76e7ff-f8bf-4d41-8fa6-9551153676a6" providerId="ADAL" clId="{97B8A03B-EE2D-42C1-831E-A528F89ECBFB}" dt="2026-04-25T17:28:33.913" v="3928" actId="14100"/>
          <ac:spMkLst>
            <pc:docMk/>
            <pc:sldMk cId="3852501901" sldId="269"/>
            <ac:spMk id="6" creationId="{8F1C80A3-8545-C1BD-EF73-691DE747705F}"/>
          </ac:spMkLst>
        </pc:spChg>
        <pc:spChg chg="add mod">
          <ac:chgData name="Conley, Lauren, DFA" userId="5f76e7ff-f8bf-4d41-8fa6-9551153676a6" providerId="ADAL" clId="{97B8A03B-EE2D-42C1-831E-A528F89ECBFB}" dt="2026-04-25T17:27:47.172" v="3923" actId="14100"/>
          <ac:spMkLst>
            <pc:docMk/>
            <pc:sldMk cId="3852501901" sldId="269"/>
            <ac:spMk id="8" creationId="{55FC38AD-C014-5FBB-2222-EBD6EA143F0C}"/>
          </ac:spMkLst>
        </pc:spChg>
        <pc:spChg chg="add">
          <ac:chgData name="Conley, Lauren, DFA" userId="5f76e7ff-f8bf-4d41-8fa6-9551153676a6" providerId="ADAL" clId="{97B8A03B-EE2D-42C1-831E-A528F89ECBFB}" dt="2026-04-23T02:19:43.371" v="753" actId="26606"/>
          <ac:spMkLst>
            <pc:docMk/>
            <pc:sldMk cId="3852501901" sldId="269"/>
            <ac:spMk id="12" creationId="{42A4FC2C-047E-45A5-965D-8E1E3BF09BC6}"/>
          </ac:spMkLst>
        </pc:spChg>
        <pc:picChg chg="add mod">
          <ac:chgData name="Conley, Lauren, DFA" userId="5f76e7ff-f8bf-4d41-8fa6-9551153676a6" providerId="ADAL" clId="{97B8A03B-EE2D-42C1-831E-A528F89ECBFB}" dt="2026-04-25T17:11:49.475" v="3440" actId="1076"/>
          <ac:picMkLst>
            <pc:docMk/>
            <pc:sldMk cId="3852501901" sldId="269"/>
            <ac:picMk id="7" creationId="{032F0C22-CAB5-A1C5-9D2F-A769DBA29410}"/>
          </ac:picMkLst>
        </pc:picChg>
        <pc:picChg chg="add mod">
          <ac:chgData name="Conley, Lauren, DFA" userId="5f76e7ff-f8bf-4d41-8fa6-9551153676a6" providerId="ADAL" clId="{97B8A03B-EE2D-42C1-831E-A528F89ECBFB}" dt="2026-04-23T02:21:11.270" v="758" actId="1076"/>
          <ac:picMkLst>
            <pc:docMk/>
            <pc:sldMk cId="3852501901" sldId="269"/>
            <ac:picMk id="9" creationId="{B2EF0CF7-CCA8-AF46-CCE3-29405D895A97}"/>
          </ac:picMkLst>
        </pc:picChg>
        <pc:picChg chg="add mod">
          <ac:chgData name="Conley, Lauren, DFA" userId="5f76e7ff-f8bf-4d41-8fa6-9551153676a6" providerId="ADAL" clId="{97B8A03B-EE2D-42C1-831E-A528F89ECBFB}" dt="2026-04-23T02:38:12.223" v="769" actId="1076"/>
          <ac:picMkLst>
            <pc:docMk/>
            <pc:sldMk cId="3852501901" sldId="269"/>
            <ac:picMk id="10" creationId="{BAB9635D-C20D-B25E-93CA-67E5F705B3F2}"/>
          </ac:picMkLst>
        </pc:picChg>
        <pc:cxnChg chg="add mod">
          <ac:chgData name="Conley, Lauren, DFA" userId="5f76e7ff-f8bf-4d41-8fa6-9551153676a6" providerId="ADAL" clId="{97B8A03B-EE2D-42C1-831E-A528F89ECBFB}" dt="2026-04-23T03:18:32.689" v="1365" actId="14100"/>
          <ac:cxnSpMkLst>
            <pc:docMk/>
            <pc:sldMk cId="3852501901" sldId="269"/>
            <ac:cxnSpMk id="3" creationId="{C3F5FCD5-AD76-C939-CB0B-3B282B0049A5}"/>
          </ac:cxnSpMkLst>
        </pc:cxnChg>
      </pc:sldChg>
      <pc:sldChg chg="addSp delSp modSp new mod setBg">
        <pc:chgData name="Conley, Lauren, DFA" userId="5f76e7ff-f8bf-4d41-8fa6-9551153676a6" providerId="ADAL" clId="{97B8A03B-EE2D-42C1-831E-A528F89ECBFB}" dt="2026-04-23T03:17:12.759" v="1359" actId="26606"/>
        <pc:sldMkLst>
          <pc:docMk/>
          <pc:sldMk cId="4228057990" sldId="270"/>
        </pc:sldMkLst>
        <pc:spChg chg="add">
          <ac:chgData name="Conley, Lauren, DFA" userId="5f76e7ff-f8bf-4d41-8fa6-9551153676a6" providerId="ADAL" clId="{97B8A03B-EE2D-42C1-831E-A528F89ECBFB}" dt="2026-04-23T03:17:12.759" v="1359" actId="26606"/>
          <ac:spMkLst>
            <pc:docMk/>
            <pc:sldMk cId="4228057990" sldId="270"/>
            <ac:spMk id="30" creationId="{42A4FC2C-047E-45A5-965D-8E1E3BF09BC6}"/>
          </ac:spMkLst>
        </pc:spChg>
        <pc:picChg chg="add mod modCrop">
          <ac:chgData name="Conley, Lauren, DFA" userId="5f76e7ff-f8bf-4d41-8fa6-9551153676a6" providerId="ADAL" clId="{97B8A03B-EE2D-42C1-831E-A528F89ECBFB}" dt="2026-04-23T03:17:12.759" v="1359" actId="26606"/>
          <ac:picMkLst>
            <pc:docMk/>
            <pc:sldMk cId="4228057990" sldId="270"/>
            <ac:picMk id="10" creationId="{CF90239C-9669-B876-601C-7E78B37720B6}"/>
          </ac:picMkLst>
        </pc:picChg>
      </pc:sldChg>
      <pc:sldChg chg="addSp delSp modSp new mod ord setBg">
        <pc:chgData name="Conley, Lauren, DFA" userId="5f76e7ff-f8bf-4d41-8fa6-9551153676a6" providerId="ADAL" clId="{97B8A03B-EE2D-42C1-831E-A528F89ECBFB}" dt="2026-05-19T02:28:39.216" v="7023" actId="1076"/>
        <pc:sldMkLst>
          <pc:docMk/>
          <pc:sldMk cId="2404290551" sldId="271"/>
        </pc:sldMkLst>
        <pc:spChg chg="add mod">
          <ac:chgData name="Conley, Lauren, DFA" userId="5f76e7ff-f8bf-4d41-8fa6-9551153676a6" providerId="ADAL" clId="{97B8A03B-EE2D-42C1-831E-A528F89ECBFB}" dt="2026-05-19T02:28:39.216" v="7023" actId="1076"/>
          <ac:spMkLst>
            <pc:docMk/>
            <pc:sldMk cId="2404290551" sldId="271"/>
            <ac:spMk id="2" creationId="{20BE6059-8A13-6510-D9FC-41E654340BCC}"/>
          </ac:spMkLst>
        </pc:spChg>
        <pc:spChg chg="add">
          <ac:chgData name="Conley, Lauren, DFA" userId="5f76e7ff-f8bf-4d41-8fa6-9551153676a6" providerId="ADAL" clId="{97B8A03B-EE2D-42C1-831E-A528F89ECBFB}" dt="2026-04-23T03:00:34.939" v="807" actId="26606"/>
          <ac:spMkLst>
            <pc:docMk/>
            <pc:sldMk cId="2404290551" sldId="271"/>
            <ac:spMk id="10" creationId="{42A4FC2C-047E-45A5-965D-8E1E3BF09BC6}"/>
          </ac:spMkLst>
        </pc:spChg>
        <pc:picChg chg="add mod">
          <ac:chgData name="Conley, Lauren, DFA" userId="5f76e7ff-f8bf-4d41-8fa6-9551153676a6" providerId="ADAL" clId="{97B8A03B-EE2D-42C1-831E-A528F89ECBFB}" dt="2026-04-23T03:00:34.939" v="807" actId="26606"/>
          <ac:picMkLst>
            <pc:docMk/>
            <pc:sldMk cId="2404290551" sldId="271"/>
            <ac:picMk id="5" creationId="{2AF224F7-2A1C-422F-C5B3-220ACA5769D6}"/>
          </ac:picMkLst>
        </pc:picChg>
      </pc:sldChg>
      <pc:sldChg chg="addSp delSp modSp new mod setBg">
        <pc:chgData name="Conley, Lauren, DFA" userId="5f76e7ff-f8bf-4d41-8fa6-9551153676a6" providerId="ADAL" clId="{97B8A03B-EE2D-42C1-831E-A528F89ECBFB}" dt="2026-04-25T17:49:01.905" v="4086" actId="1076"/>
        <pc:sldMkLst>
          <pc:docMk/>
          <pc:sldMk cId="2863584130" sldId="272"/>
        </pc:sldMkLst>
        <pc:spChg chg="add mod">
          <ac:chgData name="Conley, Lauren, DFA" userId="5f76e7ff-f8bf-4d41-8fa6-9551153676a6" providerId="ADAL" clId="{97B8A03B-EE2D-42C1-831E-A528F89ECBFB}" dt="2026-04-25T17:49:01.905" v="4086" actId="1076"/>
          <ac:spMkLst>
            <pc:docMk/>
            <pc:sldMk cId="2863584130" sldId="272"/>
            <ac:spMk id="8" creationId="{6E67861F-6178-74F0-E5F3-FDDE58197FC9}"/>
          </ac:spMkLst>
        </pc:spChg>
        <pc:picChg chg="add mod">
          <ac:chgData name="Conley, Lauren, DFA" userId="5f76e7ff-f8bf-4d41-8fa6-9551153676a6" providerId="ADAL" clId="{97B8A03B-EE2D-42C1-831E-A528F89ECBFB}" dt="2026-04-23T03:08:06.500" v="830" actId="1076"/>
          <ac:picMkLst>
            <pc:docMk/>
            <pc:sldMk cId="2863584130" sldId="272"/>
            <ac:picMk id="5" creationId="{D22314A5-E5A7-D64E-4998-F4E8D0EC4F0C}"/>
          </ac:picMkLst>
        </pc:picChg>
      </pc:sldChg>
      <pc:sldChg chg="addSp delSp modSp new mod ord setBg">
        <pc:chgData name="Conley, Lauren, DFA" userId="5f76e7ff-f8bf-4d41-8fa6-9551153676a6" providerId="ADAL" clId="{97B8A03B-EE2D-42C1-831E-A528F89ECBFB}" dt="2026-04-23T03:09:02.504" v="835" actId="26606"/>
        <pc:sldMkLst>
          <pc:docMk/>
          <pc:sldMk cId="2406709091" sldId="273"/>
        </pc:sldMkLst>
        <pc:spChg chg="add">
          <ac:chgData name="Conley, Lauren, DFA" userId="5f76e7ff-f8bf-4d41-8fa6-9551153676a6" providerId="ADAL" clId="{97B8A03B-EE2D-42C1-831E-A528F89ECBFB}" dt="2026-04-23T03:09:02.504" v="835" actId="26606"/>
          <ac:spMkLst>
            <pc:docMk/>
            <pc:sldMk cId="2406709091" sldId="273"/>
            <ac:spMk id="15" creationId="{42A4FC2C-047E-45A5-965D-8E1E3BF09BC6}"/>
          </ac:spMkLst>
        </pc:spChg>
        <pc:picChg chg="add mod">
          <ac:chgData name="Conley, Lauren, DFA" userId="5f76e7ff-f8bf-4d41-8fa6-9551153676a6" providerId="ADAL" clId="{97B8A03B-EE2D-42C1-831E-A528F89ECBFB}" dt="2026-04-23T03:09:02.504" v="835" actId="26606"/>
          <ac:picMkLst>
            <pc:docMk/>
            <pc:sldMk cId="2406709091" sldId="273"/>
            <ac:picMk id="9" creationId="{B4A383C5-6062-B3F0-A0CE-C501EC4EC835}"/>
          </ac:picMkLst>
        </pc:picChg>
      </pc:sldChg>
      <pc:sldChg chg="addSp delSp modSp new mod setBg">
        <pc:chgData name="Conley, Lauren, DFA" userId="5f76e7ff-f8bf-4d41-8fa6-9551153676a6" providerId="ADAL" clId="{97B8A03B-EE2D-42C1-831E-A528F89ECBFB}" dt="2026-05-19T02:25:22.416" v="6964" actId="1582"/>
        <pc:sldMkLst>
          <pc:docMk/>
          <pc:sldMk cId="1512455859" sldId="274"/>
        </pc:sldMkLst>
        <pc:spChg chg="add mod">
          <ac:chgData name="Conley, Lauren, DFA" userId="5f76e7ff-f8bf-4d41-8fa6-9551153676a6" providerId="ADAL" clId="{97B8A03B-EE2D-42C1-831E-A528F89ECBFB}" dt="2026-04-25T17:31:28.394" v="4004" actId="20577"/>
          <ac:spMkLst>
            <pc:docMk/>
            <pc:sldMk cId="1512455859" sldId="274"/>
            <ac:spMk id="2" creationId="{A8BF053E-D514-4B17-8296-FAB6B41509F0}"/>
          </ac:spMkLst>
        </pc:spChg>
        <pc:spChg chg="add">
          <ac:chgData name="Conley, Lauren, DFA" userId="5f76e7ff-f8bf-4d41-8fa6-9551153676a6" providerId="ADAL" clId="{97B8A03B-EE2D-42C1-831E-A528F89ECBFB}" dt="2026-04-23T03:06:09.793" v="824" actId="26606"/>
          <ac:spMkLst>
            <pc:docMk/>
            <pc:sldMk cId="1512455859" sldId="274"/>
            <ac:spMk id="10" creationId="{42A4FC2C-047E-45A5-965D-8E1E3BF09BC6}"/>
          </ac:spMkLst>
        </pc:spChg>
        <pc:picChg chg="add mod modCrop">
          <ac:chgData name="Conley, Lauren, DFA" userId="5f76e7ff-f8bf-4d41-8fa6-9551153676a6" providerId="ADAL" clId="{97B8A03B-EE2D-42C1-831E-A528F89ECBFB}" dt="2026-04-25T17:30:48.746" v="3968" actId="14100"/>
          <ac:picMkLst>
            <pc:docMk/>
            <pc:sldMk cId="1512455859" sldId="274"/>
            <ac:picMk id="5" creationId="{633C9147-EF1F-048A-666B-2B07CC63E321}"/>
          </ac:picMkLst>
        </pc:picChg>
        <pc:inkChg chg="add">
          <ac:chgData name="Conley, Lauren, DFA" userId="5f76e7ff-f8bf-4d41-8fa6-9551153676a6" providerId="ADAL" clId="{97B8A03B-EE2D-42C1-831E-A528F89ECBFB}" dt="2026-04-25T17:32:01.279" v="4005" actId="9405"/>
          <ac:inkMkLst>
            <pc:docMk/>
            <pc:sldMk cId="1512455859" sldId="274"/>
            <ac:inkMk id="3" creationId="{30D813A0-AF39-19F7-D21E-4FC0ECEF2FA9}"/>
          </ac:inkMkLst>
        </pc:inkChg>
        <pc:cxnChg chg="add mod">
          <ac:chgData name="Conley, Lauren, DFA" userId="5f76e7ff-f8bf-4d41-8fa6-9551153676a6" providerId="ADAL" clId="{97B8A03B-EE2D-42C1-831E-A528F89ECBFB}" dt="2026-05-19T02:25:22.416" v="6964" actId="1582"/>
          <ac:cxnSpMkLst>
            <pc:docMk/>
            <pc:sldMk cId="1512455859" sldId="274"/>
            <ac:cxnSpMk id="6" creationId="{3D960470-5EE5-D45D-1A52-FAB3FDE4601D}"/>
          </ac:cxnSpMkLst>
        </pc:cxnChg>
      </pc:sldChg>
      <pc:sldChg chg="addSp delSp modSp new mod setBg">
        <pc:chgData name="Conley, Lauren, DFA" userId="5f76e7ff-f8bf-4d41-8fa6-9551153676a6" providerId="ADAL" clId="{97B8A03B-EE2D-42C1-831E-A528F89ECBFB}" dt="2026-05-19T01:18:53.531" v="6194" actId="113"/>
        <pc:sldMkLst>
          <pc:docMk/>
          <pc:sldMk cId="916348343" sldId="275"/>
        </pc:sldMkLst>
        <pc:spChg chg="add mod">
          <ac:chgData name="Conley, Lauren, DFA" userId="5f76e7ff-f8bf-4d41-8fa6-9551153676a6" providerId="ADAL" clId="{97B8A03B-EE2D-42C1-831E-A528F89ECBFB}" dt="2026-05-19T01:18:53.531" v="6194" actId="113"/>
          <ac:spMkLst>
            <pc:docMk/>
            <pc:sldMk cId="916348343" sldId="275"/>
            <ac:spMk id="2" creationId="{E6B6A38F-B13B-761E-B945-902FAA4DEAC0}"/>
          </ac:spMkLst>
        </pc:spChg>
        <pc:spChg chg="add del mod">
          <ac:chgData name="Conley, Lauren, DFA" userId="5f76e7ff-f8bf-4d41-8fa6-9551153676a6" providerId="ADAL" clId="{97B8A03B-EE2D-42C1-831E-A528F89ECBFB}" dt="2026-05-19T01:18:41.937" v="6192"/>
          <ac:spMkLst>
            <pc:docMk/>
            <pc:sldMk cId="916348343" sldId="275"/>
            <ac:spMk id="6" creationId="{108D3DC7-BF47-39F3-15C8-1C2E084EB124}"/>
          </ac:spMkLst>
        </pc:spChg>
        <pc:spChg chg="add">
          <ac:chgData name="Conley, Lauren, DFA" userId="5f76e7ff-f8bf-4d41-8fa6-9551153676a6" providerId="ADAL" clId="{97B8A03B-EE2D-42C1-831E-A528F89ECBFB}" dt="2026-04-23T03:09:12.177" v="836" actId="26606"/>
          <ac:spMkLst>
            <pc:docMk/>
            <pc:sldMk cId="916348343" sldId="275"/>
            <ac:spMk id="10" creationId="{42A4FC2C-047E-45A5-965D-8E1E3BF09BC6}"/>
          </ac:spMkLst>
        </pc:spChg>
        <pc:picChg chg="add mod">
          <ac:chgData name="Conley, Lauren, DFA" userId="5f76e7ff-f8bf-4d41-8fa6-9551153676a6" providerId="ADAL" clId="{97B8A03B-EE2D-42C1-831E-A528F89ECBFB}" dt="2026-05-19T01:18:39.338" v="6190" actId="1038"/>
          <ac:picMkLst>
            <pc:docMk/>
            <pc:sldMk cId="916348343" sldId="275"/>
            <ac:picMk id="5" creationId="{75AB084A-ACBD-BE26-932D-77B19D166713}"/>
          </ac:picMkLst>
        </pc:picChg>
      </pc:sldChg>
      <pc:sldChg chg="addSp delSp modSp new mod setBg">
        <pc:chgData name="Conley, Lauren, DFA" userId="5f76e7ff-f8bf-4d41-8fa6-9551153676a6" providerId="ADAL" clId="{97B8A03B-EE2D-42C1-831E-A528F89ECBFB}" dt="2026-05-19T01:19:06.929" v="6207" actId="20577"/>
        <pc:sldMkLst>
          <pc:docMk/>
          <pc:sldMk cId="3610758641" sldId="276"/>
        </pc:sldMkLst>
        <pc:spChg chg="add mod">
          <ac:chgData name="Conley, Lauren, DFA" userId="5f76e7ff-f8bf-4d41-8fa6-9551153676a6" providerId="ADAL" clId="{97B8A03B-EE2D-42C1-831E-A528F89ECBFB}" dt="2026-05-19T01:19:06.929" v="6207" actId="20577"/>
          <ac:spMkLst>
            <pc:docMk/>
            <pc:sldMk cId="3610758641" sldId="276"/>
            <ac:spMk id="2" creationId="{BDDE26CE-5257-E0B4-D775-595E457FDABF}"/>
          </ac:spMkLst>
        </pc:spChg>
        <pc:picChg chg="add mod ord">
          <ac:chgData name="Conley, Lauren, DFA" userId="5f76e7ff-f8bf-4d41-8fa6-9551153676a6" providerId="ADAL" clId="{97B8A03B-EE2D-42C1-831E-A528F89ECBFB}" dt="2026-04-25T17:35:04.514" v="4057" actId="1076"/>
          <ac:picMkLst>
            <pc:docMk/>
            <pc:sldMk cId="3610758641" sldId="276"/>
            <ac:picMk id="5" creationId="{13AC3132-1B00-464D-0562-5E0EA4646E9E}"/>
          </ac:picMkLst>
        </pc:picChg>
        <pc:picChg chg="add mod ord">
          <ac:chgData name="Conley, Lauren, DFA" userId="5f76e7ff-f8bf-4d41-8fa6-9551153676a6" providerId="ADAL" clId="{97B8A03B-EE2D-42C1-831E-A528F89ECBFB}" dt="2026-04-25T17:35:07.469" v="4058" actId="1076"/>
          <ac:picMkLst>
            <pc:docMk/>
            <pc:sldMk cId="3610758641" sldId="276"/>
            <ac:picMk id="6" creationId="{E04F5461-AE4A-7271-E9BF-6A7E8083F30B}"/>
          </ac:picMkLst>
        </pc:picChg>
      </pc:sldChg>
      <pc:sldChg chg="addSp delSp modSp new mod ord">
        <pc:chgData name="Conley, Lauren, DFA" userId="5f76e7ff-f8bf-4d41-8fa6-9551153676a6" providerId="ADAL" clId="{97B8A03B-EE2D-42C1-831E-A528F89ECBFB}" dt="2026-05-19T14:38:29.776" v="10099" actId="1076"/>
        <pc:sldMkLst>
          <pc:docMk/>
          <pc:sldMk cId="293924794" sldId="277"/>
        </pc:sldMkLst>
        <pc:spChg chg="add mod">
          <ac:chgData name="Conley, Lauren, DFA" userId="5f76e7ff-f8bf-4d41-8fa6-9551153676a6" providerId="ADAL" clId="{97B8A03B-EE2D-42C1-831E-A528F89ECBFB}" dt="2026-05-19T13:49:53.720" v="7359" actId="2"/>
          <ac:spMkLst>
            <pc:docMk/>
            <pc:sldMk cId="293924794" sldId="277"/>
            <ac:spMk id="2" creationId="{216714F6-CF03-B760-D28E-3E76391C653B}"/>
          </ac:spMkLst>
        </pc:spChg>
        <pc:spChg chg="add mod">
          <ac:chgData name="Conley, Lauren, DFA" userId="5f76e7ff-f8bf-4d41-8fa6-9551153676a6" providerId="ADAL" clId="{97B8A03B-EE2D-42C1-831E-A528F89ECBFB}" dt="2026-05-19T14:38:29.776" v="10099" actId="1076"/>
          <ac:spMkLst>
            <pc:docMk/>
            <pc:sldMk cId="293924794" sldId="277"/>
            <ac:spMk id="3" creationId="{182B75AC-FD3A-0851-C991-290ECFA7E13A}"/>
          </ac:spMkLst>
        </pc:spChg>
        <pc:picChg chg="add mod">
          <ac:chgData name="Conley, Lauren, DFA" userId="5f76e7ff-f8bf-4d41-8fa6-9551153676a6" providerId="ADAL" clId="{97B8A03B-EE2D-42C1-831E-A528F89ECBFB}" dt="2026-04-23T03:27:50.825" v="2309" actId="1076"/>
          <ac:picMkLst>
            <pc:docMk/>
            <pc:sldMk cId="293924794" sldId="277"/>
            <ac:picMk id="5" creationId="{26D5690E-9D86-AE20-C714-5CEB26F5628D}"/>
          </ac:picMkLst>
        </pc:picChg>
      </pc:sldChg>
      <pc:sldChg chg="addSp delSp modSp new mod setBg">
        <pc:chgData name="Conley, Lauren, DFA" userId="5f76e7ff-f8bf-4d41-8fa6-9551153676a6" providerId="ADAL" clId="{97B8A03B-EE2D-42C1-831E-A528F89ECBFB}" dt="2026-04-24T19:02:54.098" v="2502" actId="1076"/>
        <pc:sldMkLst>
          <pc:docMk/>
          <pc:sldMk cId="387842158" sldId="278"/>
        </pc:sldMkLst>
        <pc:spChg chg="add mod">
          <ac:chgData name="Conley, Lauren, DFA" userId="5f76e7ff-f8bf-4d41-8fa6-9551153676a6" providerId="ADAL" clId="{97B8A03B-EE2D-42C1-831E-A528F89ECBFB}" dt="2026-04-24T19:01:30.413" v="2486" actId="1076"/>
          <ac:spMkLst>
            <pc:docMk/>
            <pc:sldMk cId="387842158" sldId="278"/>
            <ac:spMk id="21" creationId="{1B5B23ED-27F9-7930-D1A8-A24639AB33C5}"/>
          </ac:spMkLst>
        </pc:spChg>
        <pc:spChg chg="add mod">
          <ac:chgData name="Conley, Lauren, DFA" userId="5f76e7ff-f8bf-4d41-8fa6-9551153676a6" providerId="ADAL" clId="{97B8A03B-EE2D-42C1-831E-A528F89ECBFB}" dt="2026-04-24T19:01:40.174" v="2490" actId="14100"/>
          <ac:spMkLst>
            <pc:docMk/>
            <pc:sldMk cId="387842158" sldId="278"/>
            <ac:spMk id="22" creationId="{4B3165D2-6824-F137-0CA5-BC95530F305B}"/>
          </ac:spMkLst>
        </pc:spChg>
        <pc:picChg chg="add mod">
          <ac:chgData name="Conley, Lauren, DFA" userId="5f76e7ff-f8bf-4d41-8fa6-9551153676a6" providerId="ADAL" clId="{97B8A03B-EE2D-42C1-831E-A528F89ECBFB}" dt="2026-04-24T19:02:11.195" v="2498" actId="1076"/>
          <ac:picMkLst>
            <pc:docMk/>
            <pc:sldMk cId="387842158" sldId="278"/>
            <ac:picMk id="9" creationId="{640D2E95-671A-DDEC-B8A1-38023384BC9F}"/>
          </ac:picMkLst>
        </pc:picChg>
        <pc:picChg chg="add mod">
          <ac:chgData name="Conley, Lauren, DFA" userId="5f76e7ff-f8bf-4d41-8fa6-9551153676a6" providerId="ADAL" clId="{97B8A03B-EE2D-42C1-831E-A528F89ECBFB}" dt="2026-04-24T19:00:01.404" v="2472" actId="1076"/>
          <ac:picMkLst>
            <pc:docMk/>
            <pc:sldMk cId="387842158" sldId="278"/>
            <ac:picMk id="20" creationId="{F71E8798-5808-31FF-C057-AF1BD398CB39}"/>
          </ac:picMkLst>
        </pc:picChg>
        <pc:picChg chg="add mod ord">
          <ac:chgData name="Conley, Lauren, DFA" userId="5f76e7ff-f8bf-4d41-8fa6-9551153676a6" providerId="ADAL" clId="{97B8A03B-EE2D-42C1-831E-A528F89ECBFB}" dt="2026-04-24T19:01:32.269" v="2488" actId="1076"/>
          <ac:picMkLst>
            <pc:docMk/>
            <pc:sldMk cId="387842158" sldId="278"/>
            <ac:picMk id="24" creationId="{E8F13AC7-5BC0-9806-6D75-2A9AFFD90880}"/>
          </ac:picMkLst>
        </pc:picChg>
        <pc:cxnChg chg="add mod">
          <ac:chgData name="Conley, Lauren, DFA" userId="5f76e7ff-f8bf-4d41-8fa6-9551153676a6" providerId="ADAL" clId="{97B8A03B-EE2D-42C1-831E-A528F89ECBFB}" dt="2026-04-24T19:02:21.490" v="2501" actId="14100"/>
          <ac:cxnSpMkLst>
            <pc:docMk/>
            <pc:sldMk cId="387842158" sldId="278"/>
            <ac:cxnSpMk id="12" creationId="{AE47AF1C-F160-4DBE-94A8-A56503436DB6}"/>
          </ac:cxnSpMkLst>
        </pc:cxnChg>
        <pc:cxnChg chg="add mod">
          <ac:chgData name="Conley, Lauren, DFA" userId="5f76e7ff-f8bf-4d41-8fa6-9551153676a6" providerId="ADAL" clId="{97B8A03B-EE2D-42C1-831E-A528F89ECBFB}" dt="2026-04-24T19:02:54.098" v="2502" actId="1076"/>
          <ac:cxnSpMkLst>
            <pc:docMk/>
            <pc:sldMk cId="387842158" sldId="278"/>
            <ac:cxnSpMk id="25" creationId="{21150E08-1D33-74A0-118F-E26D6E250FD4}"/>
          </ac:cxnSpMkLst>
        </pc:cxnChg>
        <pc:cxnChg chg="add mod">
          <ac:chgData name="Conley, Lauren, DFA" userId="5f76e7ff-f8bf-4d41-8fa6-9551153676a6" providerId="ADAL" clId="{97B8A03B-EE2D-42C1-831E-A528F89ECBFB}" dt="2026-04-24T19:01:53.607" v="2494" actId="14100"/>
          <ac:cxnSpMkLst>
            <pc:docMk/>
            <pc:sldMk cId="387842158" sldId="278"/>
            <ac:cxnSpMk id="26" creationId="{8675EA3B-9E60-66EA-296E-1CCB137989CD}"/>
          </ac:cxnSpMkLst>
        </pc:cxnChg>
      </pc:sldChg>
      <pc:sldChg chg="addSp delSp modSp new mod">
        <pc:chgData name="Conley, Lauren, DFA" userId="5f76e7ff-f8bf-4d41-8fa6-9551153676a6" providerId="ADAL" clId="{97B8A03B-EE2D-42C1-831E-A528F89ECBFB}" dt="2026-04-24T18:50:45.230" v="2447" actId="22"/>
        <pc:sldMkLst>
          <pc:docMk/>
          <pc:sldMk cId="747483837" sldId="279"/>
        </pc:sldMkLst>
        <pc:picChg chg="add">
          <ac:chgData name="Conley, Lauren, DFA" userId="5f76e7ff-f8bf-4d41-8fa6-9551153676a6" providerId="ADAL" clId="{97B8A03B-EE2D-42C1-831E-A528F89ECBFB}" dt="2026-04-24T18:50:45.230" v="2447" actId="22"/>
          <ac:picMkLst>
            <pc:docMk/>
            <pc:sldMk cId="747483837" sldId="279"/>
            <ac:picMk id="5" creationId="{620F57CF-CD55-C2FD-B764-BCC15C7F9F9E}"/>
          </ac:picMkLst>
        </pc:picChg>
      </pc:sldChg>
      <pc:sldChg chg="modSp new mod ord">
        <pc:chgData name="Conley, Lauren, DFA" userId="5f76e7ff-f8bf-4d41-8fa6-9551153676a6" providerId="ADAL" clId="{97B8A03B-EE2D-42C1-831E-A528F89ECBFB}" dt="2026-05-19T14:08:51.221" v="9075" actId="113"/>
        <pc:sldMkLst>
          <pc:docMk/>
          <pc:sldMk cId="1792405550" sldId="280"/>
        </pc:sldMkLst>
        <pc:spChg chg="mod">
          <ac:chgData name="Conley, Lauren, DFA" userId="5f76e7ff-f8bf-4d41-8fa6-9551153676a6" providerId="ADAL" clId="{97B8A03B-EE2D-42C1-831E-A528F89ECBFB}" dt="2026-05-19T14:02:19.997" v="8817" actId="404"/>
          <ac:spMkLst>
            <pc:docMk/>
            <pc:sldMk cId="1792405550" sldId="280"/>
            <ac:spMk id="2" creationId="{85E01931-FEC1-E0E4-AE1C-AF416758D2E2}"/>
          </ac:spMkLst>
        </pc:spChg>
        <pc:spChg chg="mod">
          <ac:chgData name="Conley, Lauren, DFA" userId="5f76e7ff-f8bf-4d41-8fa6-9551153676a6" providerId="ADAL" clId="{97B8A03B-EE2D-42C1-831E-A528F89ECBFB}" dt="2026-05-19T14:08:51.221" v="9075" actId="113"/>
          <ac:spMkLst>
            <pc:docMk/>
            <pc:sldMk cId="1792405550" sldId="280"/>
            <ac:spMk id="3" creationId="{1CD30B9F-2F09-7C77-3A17-11BFBAEBA92C}"/>
          </ac:spMkLst>
        </pc:spChg>
      </pc:sldChg>
      <pc:sldChg chg="addSp delSp modSp add mod ord setBg delDesignElem">
        <pc:chgData name="Conley, Lauren, DFA" userId="5f76e7ff-f8bf-4d41-8fa6-9551153676a6" providerId="ADAL" clId="{97B8A03B-EE2D-42C1-831E-A528F89ECBFB}" dt="2026-04-25T17:31:16.049" v="3990" actId="20577"/>
        <pc:sldMkLst>
          <pc:docMk/>
          <pc:sldMk cId="4033277436" sldId="281"/>
        </pc:sldMkLst>
        <pc:spChg chg="add mod">
          <ac:chgData name="Conley, Lauren, DFA" userId="5f76e7ff-f8bf-4d41-8fa6-9551153676a6" providerId="ADAL" clId="{97B8A03B-EE2D-42C1-831E-A528F89ECBFB}" dt="2026-04-25T17:31:16.049" v="3990" actId="20577"/>
          <ac:spMkLst>
            <pc:docMk/>
            <pc:sldMk cId="4033277436" sldId="281"/>
            <ac:spMk id="2" creationId="{B7BAF127-4ACC-E00A-1436-D4488CAE8F89}"/>
          </ac:spMkLst>
        </pc:spChg>
        <pc:picChg chg="mod">
          <ac:chgData name="Conley, Lauren, DFA" userId="5f76e7ff-f8bf-4d41-8fa6-9551153676a6" providerId="ADAL" clId="{97B8A03B-EE2D-42C1-831E-A528F89ECBFB}" dt="2026-04-25T17:23:29.064" v="3735" actId="1035"/>
          <ac:picMkLst>
            <pc:docMk/>
            <pc:sldMk cId="4033277436" sldId="281"/>
            <ac:picMk id="9" creationId="{CA9D9852-4376-1F0F-C4D8-9D265710EF70}"/>
          </ac:picMkLst>
        </pc:picChg>
        <pc:inkChg chg="add">
          <ac:chgData name="Conley, Lauren, DFA" userId="5f76e7ff-f8bf-4d41-8fa6-9551153676a6" providerId="ADAL" clId="{97B8A03B-EE2D-42C1-831E-A528F89ECBFB}" dt="2026-04-25T17:29:22.505" v="3938" actId="9405"/>
          <ac:inkMkLst>
            <pc:docMk/>
            <pc:sldMk cId="4033277436" sldId="281"/>
            <ac:inkMk id="3" creationId="{27D05951-F540-E9B3-7158-E793CDA0825C}"/>
          </ac:inkMkLst>
        </pc:inkChg>
      </pc:sldChg>
      <pc:sldChg chg="delSp modSp add mod ord setBg delDesignElem">
        <pc:chgData name="Conley, Lauren, DFA" userId="5f76e7ff-f8bf-4d41-8fa6-9551153676a6" providerId="ADAL" clId="{97B8A03B-EE2D-42C1-831E-A528F89ECBFB}" dt="2026-04-25T17:32:55.326" v="4018" actId="14100"/>
        <pc:sldMkLst>
          <pc:docMk/>
          <pc:sldMk cId="3267601850" sldId="282"/>
        </pc:sldMkLst>
        <pc:picChg chg="mod">
          <ac:chgData name="Conley, Lauren, DFA" userId="5f76e7ff-f8bf-4d41-8fa6-9551153676a6" providerId="ADAL" clId="{97B8A03B-EE2D-42C1-831E-A528F89ECBFB}" dt="2026-04-25T17:32:49.744" v="4016" actId="1076"/>
          <ac:picMkLst>
            <pc:docMk/>
            <pc:sldMk cId="3267601850" sldId="282"/>
            <ac:picMk id="5" creationId="{E9FF666F-283D-C9DC-A5FC-1E2DA7F10890}"/>
          </ac:picMkLst>
        </pc:picChg>
        <pc:inkChg chg="mod">
          <ac:chgData name="Conley, Lauren, DFA" userId="5f76e7ff-f8bf-4d41-8fa6-9551153676a6" providerId="ADAL" clId="{97B8A03B-EE2D-42C1-831E-A528F89ECBFB}" dt="2026-04-25T17:32:55.326" v="4018" actId="14100"/>
          <ac:inkMkLst>
            <pc:docMk/>
            <pc:sldMk cId="3267601850" sldId="282"/>
            <ac:inkMk id="3" creationId="{E6267D65-1A77-B7B2-45E9-7E06F50BD4B5}"/>
          </ac:inkMkLst>
        </pc:inkChg>
      </pc:sldChg>
      <pc:sldChg chg="addSp delSp new mod">
        <pc:chgData name="Conley, Lauren, DFA" userId="5f76e7ff-f8bf-4d41-8fa6-9551153676a6" providerId="ADAL" clId="{97B8A03B-EE2D-42C1-831E-A528F89ECBFB}" dt="2026-04-25T17:47:22.176" v="4083" actId="22"/>
        <pc:sldMkLst>
          <pc:docMk/>
          <pc:sldMk cId="2495553759" sldId="283"/>
        </pc:sldMkLst>
        <pc:picChg chg="add">
          <ac:chgData name="Conley, Lauren, DFA" userId="5f76e7ff-f8bf-4d41-8fa6-9551153676a6" providerId="ADAL" clId="{97B8A03B-EE2D-42C1-831E-A528F89ECBFB}" dt="2026-04-25T17:47:22.176" v="4083" actId="22"/>
          <ac:picMkLst>
            <pc:docMk/>
            <pc:sldMk cId="2495553759" sldId="283"/>
            <ac:picMk id="7" creationId="{51441A4F-256C-F470-A55A-B132CF19DC89}"/>
          </ac:picMkLst>
        </pc:picChg>
      </pc:sldChg>
      <pc:sldChg chg="modSp new mod ord">
        <pc:chgData name="Conley, Lauren, DFA" userId="5f76e7ff-f8bf-4d41-8fa6-9551153676a6" providerId="ADAL" clId="{97B8A03B-EE2D-42C1-831E-A528F89ECBFB}" dt="2026-05-19T13:49:17.195" v="7350" actId="2"/>
        <pc:sldMkLst>
          <pc:docMk/>
          <pc:sldMk cId="4282985302" sldId="284"/>
        </pc:sldMkLst>
        <pc:spChg chg="mod">
          <ac:chgData name="Conley, Lauren, DFA" userId="5f76e7ff-f8bf-4d41-8fa6-9551153676a6" providerId="ADAL" clId="{97B8A03B-EE2D-42C1-831E-A528F89ECBFB}" dt="2026-04-25T20:04:04.530" v="4127" actId="20577"/>
          <ac:spMkLst>
            <pc:docMk/>
            <pc:sldMk cId="4282985302" sldId="284"/>
            <ac:spMk id="2" creationId="{AE9858D6-FB27-AC23-A3CD-D73983F3909E}"/>
          </ac:spMkLst>
        </pc:spChg>
        <pc:spChg chg="mod">
          <ac:chgData name="Conley, Lauren, DFA" userId="5f76e7ff-f8bf-4d41-8fa6-9551153676a6" providerId="ADAL" clId="{97B8A03B-EE2D-42C1-831E-A528F89ECBFB}" dt="2026-05-19T13:49:17.195" v="7350" actId="2"/>
          <ac:spMkLst>
            <pc:docMk/>
            <pc:sldMk cId="4282985302" sldId="284"/>
            <ac:spMk id="3" creationId="{7799DB9C-811E-DF49-B9AB-D562C3D8BEE2}"/>
          </ac:spMkLst>
        </pc:spChg>
      </pc:sldChg>
      <pc:sldChg chg="addSp delSp modSp new mod ord setBg">
        <pc:chgData name="Conley, Lauren, DFA" userId="5f76e7ff-f8bf-4d41-8fa6-9551153676a6" providerId="ADAL" clId="{97B8A03B-EE2D-42C1-831E-A528F89ECBFB}" dt="2026-05-19T14:46:20.978" v="10115" actId="1076"/>
        <pc:sldMkLst>
          <pc:docMk/>
          <pc:sldMk cId="746303232" sldId="285"/>
        </pc:sldMkLst>
        <pc:spChg chg="add mod">
          <ac:chgData name="Conley, Lauren, DFA" userId="5f76e7ff-f8bf-4d41-8fa6-9551153676a6" providerId="ADAL" clId="{97B8A03B-EE2D-42C1-831E-A528F89ECBFB}" dt="2026-05-19T14:34:48.138" v="10093" actId="20577"/>
          <ac:spMkLst>
            <pc:docMk/>
            <pc:sldMk cId="746303232" sldId="285"/>
            <ac:spMk id="13" creationId="{E10DB3B6-AC10-8124-FB63-252AE2251D40}"/>
          </ac:spMkLst>
        </pc:spChg>
        <pc:picChg chg="add mod">
          <ac:chgData name="Conley, Lauren, DFA" userId="5f76e7ff-f8bf-4d41-8fa6-9551153676a6" providerId="ADAL" clId="{97B8A03B-EE2D-42C1-831E-A528F89ECBFB}" dt="2026-05-19T14:46:20.978" v="10115" actId="1076"/>
          <ac:picMkLst>
            <pc:docMk/>
            <pc:sldMk cId="746303232" sldId="285"/>
            <ac:picMk id="3" creationId="{192A49C4-FB31-A402-C4F8-39EC55BDB06D}"/>
          </ac:picMkLst>
        </pc:picChg>
        <pc:picChg chg="add del mod">
          <ac:chgData name="Conley, Lauren, DFA" userId="5f76e7ff-f8bf-4d41-8fa6-9551153676a6" providerId="ADAL" clId="{97B8A03B-EE2D-42C1-831E-A528F89ECBFB}" dt="2026-05-19T14:44:56.885" v="10100" actId="478"/>
          <ac:picMkLst>
            <pc:docMk/>
            <pc:sldMk cId="746303232" sldId="285"/>
            <ac:picMk id="7" creationId="{4B3E9ED1-7E45-AC7A-DFD4-CC2A13DE4155}"/>
          </ac:picMkLst>
        </pc:picChg>
        <pc:picChg chg="add mod">
          <ac:chgData name="Conley, Lauren, DFA" userId="5f76e7ff-f8bf-4d41-8fa6-9551153676a6" providerId="ADAL" clId="{97B8A03B-EE2D-42C1-831E-A528F89ECBFB}" dt="2026-05-19T14:46:19.055" v="10114" actId="1076"/>
          <ac:picMkLst>
            <pc:docMk/>
            <pc:sldMk cId="746303232" sldId="285"/>
            <ac:picMk id="8" creationId="{B63222FF-CA1C-9188-2EA9-747D43A5607C}"/>
          </ac:picMkLst>
        </pc:picChg>
        <pc:inkChg chg="add del mod">
          <ac:chgData name="Conley, Lauren, DFA" userId="5f76e7ff-f8bf-4d41-8fa6-9551153676a6" providerId="ADAL" clId="{97B8A03B-EE2D-42C1-831E-A528F89ECBFB}" dt="2026-05-19T14:44:59.256" v="10101" actId="478"/>
          <ac:inkMkLst>
            <pc:docMk/>
            <pc:sldMk cId="746303232" sldId="285"/>
            <ac:inkMk id="5" creationId="{4C1083E6-7E73-BCF3-7A38-C3810003B047}"/>
          </ac:inkMkLst>
        </pc:inkChg>
        <pc:inkChg chg="add del mod">
          <ac:chgData name="Conley, Lauren, DFA" userId="5f76e7ff-f8bf-4d41-8fa6-9551153676a6" providerId="ADAL" clId="{97B8A03B-EE2D-42C1-831E-A528F89ECBFB}" dt="2026-05-19T14:44:59.820" v="10102" actId="478"/>
          <ac:inkMkLst>
            <pc:docMk/>
            <pc:sldMk cId="746303232" sldId="285"/>
            <ac:inkMk id="6" creationId="{780D4425-22D9-98B5-610F-EBE91099F9FA}"/>
          </ac:inkMkLst>
        </pc:inkChg>
        <pc:inkChg chg="add del mod">
          <ac:chgData name="Conley, Lauren, DFA" userId="5f76e7ff-f8bf-4d41-8fa6-9551153676a6" providerId="ADAL" clId="{97B8A03B-EE2D-42C1-831E-A528F89ECBFB}" dt="2026-05-19T14:45:00.279" v="10104" actId="478"/>
          <ac:inkMkLst>
            <pc:docMk/>
            <pc:sldMk cId="746303232" sldId="285"/>
            <ac:inkMk id="9" creationId="{C034DBEC-B69A-F707-C6B2-94A2C852F9D5}"/>
          </ac:inkMkLst>
        </pc:inkChg>
        <pc:inkChg chg="add del">
          <ac:chgData name="Conley, Lauren, DFA" userId="5f76e7ff-f8bf-4d41-8fa6-9551153676a6" providerId="ADAL" clId="{97B8A03B-EE2D-42C1-831E-A528F89ECBFB}" dt="2026-05-19T01:15:34.875" v="6178" actId="9405"/>
          <ac:inkMkLst>
            <pc:docMk/>
            <pc:sldMk cId="746303232" sldId="285"/>
            <ac:inkMk id="10" creationId="{553FEFF9-5DD6-5F6B-8B38-B2E2DBAB64AB}"/>
          </ac:inkMkLst>
        </pc:inkChg>
        <pc:inkChg chg="add del">
          <ac:chgData name="Conley, Lauren, DFA" userId="5f76e7ff-f8bf-4d41-8fa6-9551153676a6" providerId="ADAL" clId="{97B8A03B-EE2D-42C1-831E-A528F89ECBFB}" dt="2026-05-19T01:15:37.360" v="6180" actId="9405"/>
          <ac:inkMkLst>
            <pc:docMk/>
            <pc:sldMk cId="746303232" sldId="285"/>
            <ac:inkMk id="11" creationId="{D6B1369E-47EC-63ED-D3A2-874165030A28}"/>
          </ac:inkMkLst>
        </pc:inkChg>
        <pc:inkChg chg="add del mod">
          <ac:chgData name="Conley, Lauren, DFA" userId="5f76e7ff-f8bf-4d41-8fa6-9551153676a6" providerId="ADAL" clId="{97B8A03B-EE2D-42C1-831E-A528F89ECBFB}" dt="2026-05-19T14:45:00.682" v="10105" actId="478"/>
          <ac:inkMkLst>
            <pc:docMk/>
            <pc:sldMk cId="746303232" sldId="285"/>
            <ac:inkMk id="12" creationId="{AC5E6DFA-AFD1-2D5D-DE33-66B79F22940B}"/>
          </ac:inkMkLst>
        </pc:inkChg>
        <pc:cxnChg chg="add del mod">
          <ac:chgData name="Conley, Lauren, DFA" userId="5f76e7ff-f8bf-4d41-8fa6-9551153676a6" providerId="ADAL" clId="{97B8A03B-EE2D-42C1-831E-A528F89ECBFB}" dt="2026-05-19T14:31:43.988" v="9691" actId="478"/>
          <ac:cxnSpMkLst>
            <pc:docMk/>
            <pc:sldMk cId="746303232" sldId="285"/>
            <ac:cxnSpMk id="3" creationId="{50659E40-054F-3279-EEA3-D8B833EE407B}"/>
          </ac:cxnSpMkLst>
        </pc:cxnChg>
        <pc:cxnChg chg="add del mod">
          <ac:chgData name="Conley, Lauren, DFA" userId="5f76e7ff-f8bf-4d41-8fa6-9551153676a6" providerId="ADAL" clId="{97B8A03B-EE2D-42C1-831E-A528F89ECBFB}" dt="2026-05-19T14:31:43.364" v="9690" actId="478"/>
          <ac:cxnSpMkLst>
            <pc:docMk/>
            <pc:sldMk cId="746303232" sldId="285"/>
            <ac:cxnSpMk id="4" creationId="{F1A210D7-443E-1473-E0C4-D542962D25EF}"/>
          </ac:cxnSpMkLst>
        </pc:cxnChg>
        <pc:cxnChg chg="add del mod">
          <ac:chgData name="Conley, Lauren, DFA" userId="5f76e7ff-f8bf-4d41-8fa6-9551153676a6" providerId="ADAL" clId="{97B8A03B-EE2D-42C1-831E-A528F89ECBFB}" dt="2026-05-19T14:31:42.578" v="9689" actId="478"/>
          <ac:cxnSpMkLst>
            <pc:docMk/>
            <pc:sldMk cId="746303232" sldId="285"/>
            <ac:cxnSpMk id="8" creationId="{117E5D18-CBF6-9937-164D-2F9E04C42A94}"/>
          </ac:cxnSpMkLst>
        </pc:cxnChg>
      </pc:sldChg>
      <pc:sldChg chg="addSp delSp modSp new mod">
        <pc:chgData name="Conley, Lauren, DFA" userId="5f76e7ff-f8bf-4d41-8fa6-9551153676a6" providerId="ADAL" clId="{97B8A03B-EE2D-42C1-831E-A528F89ECBFB}" dt="2026-04-25T20:48:42.805" v="5554" actId="14100"/>
        <pc:sldMkLst>
          <pc:docMk/>
          <pc:sldMk cId="533050301" sldId="286"/>
        </pc:sldMkLst>
        <pc:spChg chg="add mod">
          <ac:chgData name="Conley, Lauren, DFA" userId="5f76e7ff-f8bf-4d41-8fa6-9551153676a6" providerId="ADAL" clId="{97B8A03B-EE2D-42C1-831E-A528F89ECBFB}" dt="2026-04-25T20:47:47.564" v="5548" actId="1076"/>
          <ac:spMkLst>
            <pc:docMk/>
            <pc:sldMk cId="533050301" sldId="286"/>
            <ac:spMk id="15" creationId="{003BAEF7-8262-8098-DBF5-63340CC447A6}"/>
          </ac:spMkLst>
        </pc:spChg>
        <pc:spChg chg="add mod">
          <ac:chgData name="Conley, Lauren, DFA" userId="5f76e7ff-f8bf-4d41-8fa6-9551153676a6" providerId="ADAL" clId="{97B8A03B-EE2D-42C1-831E-A528F89ECBFB}" dt="2026-04-25T20:48:42.805" v="5554" actId="14100"/>
          <ac:spMkLst>
            <pc:docMk/>
            <pc:sldMk cId="533050301" sldId="286"/>
            <ac:spMk id="16" creationId="{295FEBB5-6F3E-C44D-E9B7-F9AE8B22FD57}"/>
          </ac:spMkLst>
        </pc:spChg>
        <pc:picChg chg="add mod">
          <ac:chgData name="Conley, Lauren, DFA" userId="5f76e7ff-f8bf-4d41-8fa6-9551153676a6" providerId="ADAL" clId="{97B8A03B-EE2D-42C1-831E-A528F89ECBFB}" dt="2026-04-25T20:46:35.171" v="5442" actId="1076"/>
          <ac:picMkLst>
            <pc:docMk/>
            <pc:sldMk cId="533050301" sldId="286"/>
            <ac:picMk id="5" creationId="{8A3B41CC-1867-7EEC-B7C4-371DFFAE4AC3}"/>
          </ac:picMkLst>
        </pc:picChg>
        <pc:cxnChg chg="add mod">
          <ac:chgData name="Conley, Lauren, DFA" userId="5f76e7ff-f8bf-4d41-8fa6-9551153676a6" providerId="ADAL" clId="{97B8A03B-EE2D-42C1-831E-A528F89ECBFB}" dt="2026-04-25T20:46:16.802" v="5440" actId="1582"/>
          <ac:cxnSpMkLst>
            <pc:docMk/>
            <pc:sldMk cId="533050301" sldId="286"/>
            <ac:cxnSpMk id="7" creationId="{F6FCE627-27A1-96AE-0854-8B9737255396}"/>
          </ac:cxnSpMkLst>
        </pc:cxnChg>
        <pc:cxnChg chg="add mod">
          <ac:chgData name="Conley, Lauren, DFA" userId="5f76e7ff-f8bf-4d41-8fa6-9551153676a6" providerId="ADAL" clId="{97B8A03B-EE2D-42C1-831E-A528F89ECBFB}" dt="2026-04-25T20:46:16.802" v="5440" actId="1582"/>
          <ac:cxnSpMkLst>
            <pc:docMk/>
            <pc:sldMk cId="533050301" sldId="286"/>
            <ac:cxnSpMk id="8" creationId="{6E04EBED-D8AB-B56C-F677-D79B1876FA8D}"/>
          </ac:cxnSpMkLst>
        </pc:cxnChg>
        <pc:cxnChg chg="add mod">
          <ac:chgData name="Conley, Lauren, DFA" userId="5f76e7ff-f8bf-4d41-8fa6-9551153676a6" providerId="ADAL" clId="{97B8A03B-EE2D-42C1-831E-A528F89ECBFB}" dt="2026-04-25T20:46:16.802" v="5440" actId="1582"/>
          <ac:cxnSpMkLst>
            <pc:docMk/>
            <pc:sldMk cId="533050301" sldId="286"/>
            <ac:cxnSpMk id="9" creationId="{F74A7294-AA28-438F-8E5B-863672DDB091}"/>
          </ac:cxnSpMkLst>
        </pc:cxnChg>
        <pc:cxnChg chg="add mod">
          <ac:chgData name="Conley, Lauren, DFA" userId="5f76e7ff-f8bf-4d41-8fa6-9551153676a6" providerId="ADAL" clId="{97B8A03B-EE2D-42C1-831E-A528F89ECBFB}" dt="2026-04-25T20:46:45.417" v="5445" actId="14100"/>
          <ac:cxnSpMkLst>
            <pc:docMk/>
            <pc:sldMk cId="533050301" sldId="286"/>
            <ac:cxnSpMk id="12" creationId="{FAE838DF-B8FB-39CE-88F8-C5F49BCE9F48}"/>
          </ac:cxnSpMkLst>
        </pc:cxnChg>
      </pc:sldChg>
      <pc:sldChg chg="addSp delSp modSp new mod setBg">
        <pc:chgData name="Conley, Lauren, DFA" userId="5f76e7ff-f8bf-4d41-8fa6-9551153676a6" providerId="ADAL" clId="{97B8A03B-EE2D-42C1-831E-A528F89ECBFB}" dt="2026-04-25T20:51:38.412" v="5562" actId="1076"/>
        <pc:sldMkLst>
          <pc:docMk/>
          <pc:sldMk cId="1254943011" sldId="287"/>
        </pc:sldMkLst>
        <pc:spChg chg="add">
          <ac:chgData name="Conley, Lauren, DFA" userId="5f76e7ff-f8bf-4d41-8fa6-9551153676a6" providerId="ADAL" clId="{97B8A03B-EE2D-42C1-831E-A528F89ECBFB}" dt="2026-04-25T20:51:22.533" v="5559" actId="26606"/>
          <ac:spMkLst>
            <pc:docMk/>
            <pc:sldMk cId="1254943011" sldId="287"/>
            <ac:spMk id="10" creationId="{42A4FC2C-047E-45A5-965D-8E1E3BF09BC6}"/>
          </ac:spMkLst>
        </pc:spChg>
        <pc:picChg chg="add mod modCrop">
          <ac:chgData name="Conley, Lauren, DFA" userId="5f76e7ff-f8bf-4d41-8fa6-9551153676a6" providerId="ADAL" clId="{97B8A03B-EE2D-42C1-831E-A528F89ECBFB}" dt="2026-04-25T20:51:38.412" v="5562" actId="1076"/>
          <ac:picMkLst>
            <pc:docMk/>
            <pc:sldMk cId="1254943011" sldId="287"/>
            <ac:picMk id="5" creationId="{DF892409-C80B-25DC-86CE-4A9879EFD4F4}"/>
          </ac:picMkLst>
        </pc:picChg>
      </pc:sldChg>
      <pc:sldChg chg="addSp delSp modSp new mod setBg">
        <pc:chgData name="Conley, Lauren, DFA" userId="5f76e7ff-f8bf-4d41-8fa6-9551153676a6" providerId="ADAL" clId="{97B8A03B-EE2D-42C1-831E-A528F89ECBFB}" dt="2026-05-19T13:49:51.798" v="7358" actId="2"/>
        <pc:sldMkLst>
          <pc:docMk/>
          <pc:sldMk cId="2771601660" sldId="288"/>
        </pc:sldMkLst>
        <pc:spChg chg="mod">
          <ac:chgData name="Conley, Lauren, DFA" userId="5f76e7ff-f8bf-4d41-8fa6-9551153676a6" providerId="ADAL" clId="{97B8A03B-EE2D-42C1-831E-A528F89ECBFB}" dt="2026-04-26T02:22:41.654" v="5794" actId="26606"/>
          <ac:spMkLst>
            <pc:docMk/>
            <pc:sldMk cId="2771601660" sldId="288"/>
            <ac:spMk id="2" creationId="{5E337D70-0EA9-730B-7CC3-8F602A432B44}"/>
          </ac:spMkLst>
        </pc:spChg>
        <pc:spChg chg="mod">
          <ac:chgData name="Conley, Lauren, DFA" userId="5f76e7ff-f8bf-4d41-8fa6-9551153676a6" providerId="ADAL" clId="{97B8A03B-EE2D-42C1-831E-A528F89ECBFB}" dt="2026-04-26T02:22:41.654" v="5794" actId="26606"/>
          <ac:spMkLst>
            <pc:docMk/>
            <pc:sldMk cId="2771601660" sldId="288"/>
            <ac:spMk id="3" creationId="{42E37FFB-46DD-DC66-E84E-115A9E572472}"/>
          </ac:spMkLst>
        </pc:spChg>
        <pc:spChg chg="add del mod">
          <ac:chgData name="Conley, Lauren, DFA" userId="5f76e7ff-f8bf-4d41-8fa6-9551153676a6" providerId="ADAL" clId="{97B8A03B-EE2D-42C1-831E-A528F89ECBFB}" dt="2026-05-19T13:49:51.798" v="7358" actId="2"/>
          <ac:spMkLst>
            <pc:docMk/>
            <pc:sldMk cId="2771601660" sldId="288"/>
            <ac:spMk id="6" creationId="{9FEFBE6A-F993-186B-FE7B-58D9AD4AEDB9}"/>
          </ac:spMkLst>
        </pc:spChg>
        <pc:picChg chg="add mod">
          <ac:chgData name="Conley, Lauren, DFA" userId="5f76e7ff-f8bf-4d41-8fa6-9551153676a6" providerId="ADAL" clId="{97B8A03B-EE2D-42C1-831E-A528F89ECBFB}" dt="2026-04-26T02:22:41.654" v="5794" actId="26606"/>
          <ac:picMkLst>
            <pc:docMk/>
            <pc:sldMk cId="2771601660" sldId="288"/>
            <ac:picMk id="5" creationId="{22D4C617-3AD8-235D-2BA1-4D52505FC593}"/>
          </ac:picMkLst>
        </pc:picChg>
      </pc:sldChg>
      <pc:sldChg chg="addSp delSp modSp new del mod ord setBg">
        <pc:chgData name="Conley, Lauren, DFA" userId="5f76e7ff-f8bf-4d41-8fa6-9551153676a6" providerId="ADAL" clId="{97B8A03B-EE2D-42C1-831E-A528F89ECBFB}" dt="2026-05-19T14:12:54.394" v="9165" actId="47"/>
        <pc:sldMkLst>
          <pc:docMk/>
          <pc:sldMk cId="1446964851" sldId="289"/>
        </pc:sldMkLst>
        <pc:spChg chg="mod">
          <ac:chgData name="Conley, Lauren, DFA" userId="5f76e7ff-f8bf-4d41-8fa6-9551153676a6" providerId="ADAL" clId="{97B8A03B-EE2D-42C1-831E-A528F89ECBFB}" dt="2026-05-19T00:55:21.631" v="5926" actId="14100"/>
          <ac:spMkLst>
            <pc:docMk/>
            <pc:sldMk cId="1446964851" sldId="289"/>
            <ac:spMk id="2" creationId="{7A53BA85-F892-B213-530E-166D5F32ABC3}"/>
          </ac:spMkLst>
        </pc:spChg>
        <pc:spChg chg="del">
          <ac:chgData name="Conley, Lauren, DFA" userId="5f76e7ff-f8bf-4d41-8fa6-9551153676a6" providerId="ADAL" clId="{97B8A03B-EE2D-42C1-831E-A528F89ECBFB}" dt="2026-05-18T22:19:08.049" v="5822" actId="478"/>
          <ac:spMkLst>
            <pc:docMk/>
            <pc:sldMk cId="1446964851" sldId="289"/>
            <ac:spMk id="3" creationId="{438A08F7-258B-6C89-A658-740D309604B1}"/>
          </ac:spMkLst>
        </pc:spChg>
        <pc:spChg chg="add mod">
          <ac:chgData name="Conley, Lauren, DFA" userId="5f76e7ff-f8bf-4d41-8fa6-9551153676a6" providerId="ADAL" clId="{97B8A03B-EE2D-42C1-831E-A528F89ECBFB}" dt="2026-05-19T14:10:49.081" v="9094"/>
          <ac:spMkLst>
            <pc:docMk/>
            <pc:sldMk cId="1446964851" sldId="289"/>
            <ac:spMk id="13" creationId="{975D09CC-96CD-C18F-1A67-13D7B0DA0E84}"/>
          </ac:spMkLst>
        </pc:spChg>
        <pc:spChg chg="add del">
          <ac:chgData name="Conley, Lauren, DFA" userId="5f76e7ff-f8bf-4d41-8fa6-9551153676a6" providerId="ADAL" clId="{97B8A03B-EE2D-42C1-831E-A528F89ECBFB}" dt="2026-05-19T00:53:40.377" v="5869" actId="26606"/>
          <ac:spMkLst>
            <pc:docMk/>
            <pc:sldMk cId="1446964851" sldId="289"/>
            <ac:spMk id="15" creationId="{D4771268-CB57-404A-9271-370EB28F6090}"/>
          </ac:spMkLst>
        </pc:spChg>
        <pc:spChg chg="add del">
          <ac:chgData name="Conley, Lauren, DFA" userId="5f76e7ff-f8bf-4d41-8fa6-9551153676a6" providerId="ADAL" clId="{97B8A03B-EE2D-42C1-831E-A528F89ECBFB}" dt="2026-05-19T00:53:42.356" v="5871" actId="26606"/>
          <ac:spMkLst>
            <pc:docMk/>
            <pc:sldMk cId="1446964851" sldId="289"/>
            <ac:spMk id="17" creationId="{99413ED5-9ED4-4772-BCE4-2BCAE6B12E35}"/>
          </ac:spMkLst>
        </pc:spChg>
        <pc:spChg chg="add del">
          <ac:chgData name="Conley, Lauren, DFA" userId="5f76e7ff-f8bf-4d41-8fa6-9551153676a6" providerId="ADAL" clId="{97B8A03B-EE2D-42C1-831E-A528F89ECBFB}" dt="2026-05-19T00:53:42.356" v="5871" actId="26606"/>
          <ac:spMkLst>
            <pc:docMk/>
            <pc:sldMk cId="1446964851" sldId="289"/>
            <ac:spMk id="18" creationId="{BA79A7CF-01AF-4178-9369-94E0C90EB046}"/>
          </ac:spMkLst>
        </pc:spChg>
        <pc:spChg chg="add del">
          <ac:chgData name="Conley, Lauren, DFA" userId="5f76e7ff-f8bf-4d41-8fa6-9551153676a6" providerId="ADAL" clId="{97B8A03B-EE2D-42C1-831E-A528F89ECBFB}" dt="2026-05-19T00:53:42.356" v="5871" actId="26606"/>
          <ac:spMkLst>
            <pc:docMk/>
            <pc:sldMk cId="1446964851" sldId="289"/>
            <ac:spMk id="19" creationId="{04357C93-F0CB-4A1C-8F77-4E9063789819}"/>
          </ac:spMkLst>
        </pc:spChg>
        <pc:spChg chg="add del">
          <ac:chgData name="Conley, Lauren, DFA" userId="5f76e7ff-f8bf-4d41-8fa6-9551153676a6" providerId="ADAL" clId="{97B8A03B-EE2D-42C1-831E-A528F89ECBFB}" dt="2026-05-19T00:53:42.356" v="5871" actId="26606"/>
          <ac:spMkLst>
            <pc:docMk/>
            <pc:sldMk cId="1446964851" sldId="289"/>
            <ac:spMk id="21" creationId="{90F533E9-6690-41A8-A372-4C6C622D028D}"/>
          </ac:spMkLst>
        </pc:spChg>
        <pc:spChg chg="add del">
          <ac:chgData name="Conley, Lauren, DFA" userId="5f76e7ff-f8bf-4d41-8fa6-9551153676a6" providerId="ADAL" clId="{97B8A03B-EE2D-42C1-831E-A528F89ECBFB}" dt="2026-05-19T00:53:42.946" v="5873" actId="26606"/>
          <ac:spMkLst>
            <pc:docMk/>
            <pc:sldMk cId="1446964851" sldId="289"/>
            <ac:spMk id="23" creationId="{C69C79E1-F916-4929-A4F3-DE763D4BFA57}"/>
          </ac:spMkLst>
        </pc:spChg>
        <pc:spChg chg="add del">
          <ac:chgData name="Conley, Lauren, DFA" userId="5f76e7ff-f8bf-4d41-8fa6-9551153676a6" providerId="ADAL" clId="{97B8A03B-EE2D-42C1-831E-A528F89ECBFB}" dt="2026-05-19T00:53:42.946" v="5873" actId="26606"/>
          <ac:spMkLst>
            <pc:docMk/>
            <pc:sldMk cId="1446964851" sldId="289"/>
            <ac:spMk id="24" creationId="{A4E37431-20F0-4DD6-84A9-ED2B644943A2}"/>
          </ac:spMkLst>
        </pc:spChg>
        <pc:spChg chg="add del">
          <ac:chgData name="Conley, Lauren, DFA" userId="5f76e7ff-f8bf-4d41-8fa6-9551153676a6" providerId="ADAL" clId="{97B8A03B-EE2D-42C1-831E-A528F89ECBFB}" dt="2026-05-19T00:53:42.946" v="5873" actId="26606"/>
          <ac:spMkLst>
            <pc:docMk/>
            <pc:sldMk cId="1446964851" sldId="289"/>
            <ac:spMk id="25" creationId="{767334AB-16BD-4EC7-8C6B-4B5171600933}"/>
          </ac:spMkLst>
        </pc:spChg>
        <pc:spChg chg="add del">
          <ac:chgData name="Conley, Lauren, DFA" userId="5f76e7ff-f8bf-4d41-8fa6-9551153676a6" providerId="ADAL" clId="{97B8A03B-EE2D-42C1-831E-A528F89ECBFB}" dt="2026-05-19T00:53:42.946" v="5873" actId="26606"/>
          <ac:spMkLst>
            <pc:docMk/>
            <pc:sldMk cId="1446964851" sldId="289"/>
            <ac:spMk id="26" creationId="{0AE98B72-66C6-4AB4-AF0D-BA830DE86393}"/>
          </ac:spMkLst>
        </pc:spChg>
        <pc:spChg chg="add del">
          <ac:chgData name="Conley, Lauren, DFA" userId="5f76e7ff-f8bf-4d41-8fa6-9551153676a6" providerId="ADAL" clId="{97B8A03B-EE2D-42C1-831E-A528F89ECBFB}" dt="2026-05-19T00:53:42.946" v="5873" actId="26606"/>
          <ac:spMkLst>
            <pc:docMk/>
            <pc:sldMk cId="1446964851" sldId="289"/>
            <ac:spMk id="27" creationId="{407EAFC6-733F-403D-BB4D-05A3A28742F1}"/>
          </ac:spMkLst>
        </pc:spChg>
        <pc:spChg chg="add del">
          <ac:chgData name="Conley, Lauren, DFA" userId="5f76e7ff-f8bf-4d41-8fa6-9551153676a6" providerId="ADAL" clId="{97B8A03B-EE2D-42C1-831E-A528F89ECBFB}" dt="2026-05-19T00:53:42.946" v="5873" actId="26606"/>
          <ac:spMkLst>
            <pc:docMk/>
            <pc:sldMk cId="1446964851" sldId="289"/>
            <ac:spMk id="28" creationId="{17A36730-4CB0-4F61-AD11-A44C9765833F}"/>
          </ac:spMkLst>
        </pc:spChg>
        <pc:spChg chg="add del">
          <ac:chgData name="Conley, Lauren, DFA" userId="5f76e7ff-f8bf-4d41-8fa6-9551153676a6" providerId="ADAL" clId="{97B8A03B-EE2D-42C1-831E-A528F89ECBFB}" dt="2026-05-19T00:53:49.873" v="5876" actId="26606"/>
          <ac:spMkLst>
            <pc:docMk/>
            <pc:sldMk cId="1446964851" sldId="289"/>
            <ac:spMk id="30" creationId="{6753252F-4873-4F63-801D-CC719279A7D5}"/>
          </ac:spMkLst>
        </pc:spChg>
        <pc:spChg chg="add del">
          <ac:chgData name="Conley, Lauren, DFA" userId="5f76e7ff-f8bf-4d41-8fa6-9551153676a6" providerId="ADAL" clId="{97B8A03B-EE2D-42C1-831E-A528F89ECBFB}" dt="2026-05-19T00:53:49.873" v="5876" actId="26606"/>
          <ac:spMkLst>
            <pc:docMk/>
            <pc:sldMk cId="1446964851" sldId="289"/>
            <ac:spMk id="31" creationId="{047C8CCB-F95D-4249-92DD-651249D3535A}"/>
          </ac:spMkLst>
        </pc:spChg>
        <pc:spChg chg="add">
          <ac:chgData name="Conley, Lauren, DFA" userId="5f76e7ff-f8bf-4d41-8fa6-9551153676a6" providerId="ADAL" clId="{97B8A03B-EE2D-42C1-831E-A528F89ECBFB}" dt="2026-05-19T00:53:49.873" v="5876" actId="26606"/>
          <ac:spMkLst>
            <pc:docMk/>
            <pc:sldMk cId="1446964851" sldId="289"/>
            <ac:spMk id="36" creationId="{D4771268-CB57-404A-9271-370EB28F6090}"/>
          </ac:spMkLst>
        </pc:spChg>
        <pc:picChg chg="add del mod">
          <ac:chgData name="Conley, Lauren, DFA" userId="5f76e7ff-f8bf-4d41-8fa6-9551153676a6" providerId="ADAL" clId="{97B8A03B-EE2D-42C1-831E-A528F89ECBFB}" dt="2026-05-18T22:20:20.514" v="5830" actId="21"/>
          <ac:picMkLst>
            <pc:docMk/>
            <pc:sldMk cId="1446964851" sldId="289"/>
            <ac:picMk id="5" creationId="{6967CF93-7B97-08A3-9119-58F2E89FBBAC}"/>
          </ac:picMkLst>
        </pc:picChg>
        <pc:picChg chg="add del mod">
          <ac:chgData name="Conley, Lauren, DFA" userId="5f76e7ff-f8bf-4d41-8fa6-9551153676a6" providerId="ADAL" clId="{97B8A03B-EE2D-42C1-831E-A528F89ECBFB}" dt="2026-05-18T22:21:08.359" v="5838" actId="21"/>
          <ac:picMkLst>
            <pc:docMk/>
            <pc:sldMk cId="1446964851" sldId="289"/>
            <ac:picMk id="7" creationId="{3594D538-FC0A-A9E0-28F7-A08033684556}"/>
          </ac:picMkLst>
        </pc:picChg>
        <pc:picChg chg="add del mod">
          <ac:chgData name="Conley, Lauren, DFA" userId="5f76e7ff-f8bf-4d41-8fa6-9551153676a6" providerId="ADAL" clId="{97B8A03B-EE2D-42C1-831E-A528F89ECBFB}" dt="2026-05-18T22:20:25.171" v="5833" actId="478"/>
          <ac:picMkLst>
            <pc:docMk/>
            <pc:sldMk cId="1446964851" sldId="289"/>
            <ac:picMk id="8" creationId="{6967CF93-7B97-08A3-9119-58F2E89FBBAC}"/>
          </ac:picMkLst>
        </pc:picChg>
        <pc:picChg chg="add del mod modCrop">
          <ac:chgData name="Conley, Lauren, DFA" userId="5f76e7ff-f8bf-4d41-8fa6-9551153676a6" providerId="ADAL" clId="{97B8A03B-EE2D-42C1-831E-A528F89ECBFB}" dt="2026-05-19T14:10:58.357" v="9096" actId="21"/>
          <ac:picMkLst>
            <pc:docMk/>
            <pc:sldMk cId="1446964851" sldId="289"/>
            <ac:picMk id="10" creationId="{147E74D6-7E7A-5C30-846D-812F69960D8E}"/>
          </ac:picMkLst>
        </pc:picChg>
        <pc:picChg chg="add mod">
          <ac:chgData name="Conley, Lauren, DFA" userId="5f76e7ff-f8bf-4d41-8fa6-9551153676a6" providerId="ADAL" clId="{97B8A03B-EE2D-42C1-831E-A528F89ECBFB}" dt="2026-05-18T22:21:09.085" v="5839"/>
          <ac:picMkLst>
            <pc:docMk/>
            <pc:sldMk cId="1446964851" sldId="289"/>
            <ac:picMk id="11" creationId="{3594D538-FC0A-A9E0-28F7-A08033684556}"/>
          </ac:picMkLst>
        </pc:picChg>
        <pc:inkChg chg="add">
          <ac:chgData name="Conley, Lauren, DFA" userId="5f76e7ff-f8bf-4d41-8fa6-9551153676a6" providerId="ADAL" clId="{97B8A03B-EE2D-42C1-831E-A528F89ECBFB}" dt="2026-05-19T01:09:41.770" v="5962" actId="9405"/>
          <ac:inkMkLst>
            <pc:docMk/>
            <pc:sldMk cId="1446964851" sldId="289"/>
            <ac:inkMk id="12" creationId="{8B767930-414D-F2DD-0175-811F2AF0A5C2}"/>
          </ac:inkMkLst>
        </pc:inkChg>
      </pc:sldChg>
      <pc:sldChg chg="addSp delSp modSp new del mod">
        <pc:chgData name="Conley, Lauren, DFA" userId="5f76e7ff-f8bf-4d41-8fa6-9551153676a6" providerId="ADAL" clId="{97B8A03B-EE2D-42C1-831E-A528F89ECBFB}" dt="2026-05-19T01:09:20.038" v="5961" actId="47"/>
        <pc:sldMkLst>
          <pc:docMk/>
          <pc:sldMk cId="441711271" sldId="290"/>
        </pc:sldMkLst>
        <pc:spChg chg="del">
          <ac:chgData name="Conley, Lauren, DFA" userId="5f76e7ff-f8bf-4d41-8fa6-9551153676a6" providerId="ADAL" clId="{97B8A03B-EE2D-42C1-831E-A528F89ECBFB}" dt="2026-05-19T00:55:41.387" v="5930" actId="478"/>
          <ac:spMkLst>
            <pc:docMk/>
            <pc:sldMk cId="441711271" sldId="290"/>
            <ac:spMk id="2" creationId="{A10DECB2-E06C-8CFB-DF9C-4F028625AB4E}"/>
          </ac:spMkLst>
        </pc:spChg>
        <pc:spChg chg="del">
          <ac:chgData name="Conley, Lauren, DFA" userId="5f76e7ff-f8bf-4d41-8fa6-9551153676a6" providerId="ADAL" clId="{97B8A03B-EE2D-42C1-831E-A528F89ECBFB}" dt="2026-05-19T00:55:39.813" v="5929" actId="478"/>
          <ac:spMkLst>
            <pc:docMk/>
            <pc:sldMk cId="441711271" sldId="290"/>
            <ac:spMk id="3" creationId="{BA37044C-0D43-0AD5-F288-91A210F94223}"/>
          </ac:spMkLst>
        </pc:spChg>
        <pc:picChg chg="add mod">
          <ac:chgData name="Conley, Lauren, DFA" userId="5f76e7ff-f8bf-4d41-8fa6-9551153676a6" providerId="ADAL" clId="{97B8A03B-EE2D-42C1-831E-A528F89ECBFB}" dt="2026-05-19T00:55:37.473" v="5928" actId="1076"/>
          <ac:picMkLst>
            <pc:docMk/>
            <pc:sldMk cId="441711271" sldId="290"/>
            <ac:picMk id="4" creationId="{8348685A-CFE9-143A-70AD-245816E26123}"/>
          </ac:picMkLst>
        </pc:picChg>
      </pc:sldChg>
      <pc:sldChg chg="addSp delSp modSp new mod">
        <pc:chgData name="Conley, Lauren, DFA" userId="5f76e7ff-f8bf-4d41-8fa6-9551153676a6" providerId="ADAL" clId="{97B8A03B-EE2D-42C1-831E-A528F89ECBFB}" dt="2026-05-19T14:14:59.571" v="9324" actId="113"/>
        <pc:sldMkLst>
          <pc:docMk/>
          <pc:sldMk cId="3628060157" sldId="291"/>
        </pc:sldMkLst>
        <pc:spChg chg="add del">
          <ac:chgData name="Conley, Lauren, DFA" userId="5f76e7ff-f8bf-4d41-8fa6-9551153676a6" providerId="ADAL" clId="{97B8A03B-EE2D-42C1-831E-A528F89ECBFB}" dt="2026-05-19T01:10:32.948" v="5979" actId="478"/>
          <ac:spMkLst>
            <pc:docMk/>
            <pc:sldMk cId="3628060157" sldId="291"/>
            <ac:spMk id="2" creationId="{86991E5D-3142-7504-6256-A2F8BBA91B83}"/>
          </ac:spMkLst>
        </pc:spChg>
        <pc:spChg chg="add mod">
          <ac:chgData name="Conley, Lauren, DFA" userId="5f76e7ff-f8bf-4d41-8fa6-9551153676a6" providerId="ADAL" clId="{97B8A03B-EE2D-42C1-831E-A528F89ECBFB}" dt="2026-05-19T14:14:59.571" v="9324" actId="113"/>
          <ac:spMkLst>
            <pc:docMk/>
            <pc:sldMk cId="3628060157" sldId="291"/>
            <ac:spMk id="31" creationId="{67E2F522-E266-02A8-5F80-4E47DF1E8FFD}"/>
          </ac:spMkLst>
        </pc:spChg>
        <pc:spChg chg="add mod">
          <ac:chgData name="Conley, Lauren, DFA" userId="5f76e7ff-f8bf-4d41-8fa6-9551153676a6" providerId="ADAL" clId="{97B8A03B-EE2D-42C1-831E-A528F89ECBFB}" dt="2026-05-19T14:14:57.843" v="9323"/>
          <ac:spMkLst>
            <pc:docMk/>
            <pc:sldMk cId="3628060157" sldId="291"/>
            <ac:spMk id="32" creationId="{23AD7115-7BBE-501A-73AC-724E91657C24}"/>
          </ac:spMkLst>
        </pc:spChg>
        <pc:picChg chg="add del mod">
          <ac:chgData name="Conley, Lauren, DFA" userId="5f76e7ff-f8bf-4d41-8fa6-9551153676a6" providerId="ADAL" clId="{97B8A03B-EE2D-42C1-831E-A528F89ECBFB}" dt="2026-05-18T22:22:35.129" v="5855" actId="478"/>
          <ac:picMkLst>
            <pc:docMk/>
            <pc:sldMk cId="3628060157" sldId="291"/>
            <ac:picMk id="4" creationId="{07A22395-8802-F893-4A40-1FE79409713B}"/>
          </ac:picMkLst>
        </pc:picChg>
        <pc:picChg chg="add del">
          <ac:chgData name="Conley, Lauren, DFA" userId="5f76e7ff-f8bf-4d41-8fa6-9551153676a6" providerId="ADAL" clId="{97B8A03B-EE2D-42C1-831E-A528F89ECBFB}" dt="2026-05-18T22:22:36.631" v="5857" actId="22"/>
          <ac:picMkLst>
            <pc:docMk/>
            <pc:sldMk cId="3628060157" sldId="291"/>
            <ac:picMk id="6" creationId="{83B1C7D2-DE0F-078F-6988-586BC4A5C4F7}"/>
          </ac:picMkLst>
        </pc:picChg>
        <pc:picChg chg="add del mod">
          <ac:chgData name="Conley, Lauren, DFA" userId="5f76e7ff-f8bf-4d41-8fa6-9551153676a6" providerId="ADAL" clId="{97B8A03B-EE2D-42C1-831E-A528F89ECBFB}" dt="2026-05-19T00:58:56.314" v="5931" actId="478"/>
          <ac:picMkLst>
            <pc:docMk/>
            <pc:sldMk cId="3628060157" sldId="291"/>
            <ac:picMk id="8" creationId="{C46E4D3A-4DFF-AEEC-5258-B52A6AF3BD4A}"/>
          </ac:picMkLst>
        </pc:picChg>
        <pc:picChg chg="add del mod">
          <ac:chgData name="Conley, Lauren, DFA" userId="5f76e7ff-f8bf-4d41-8fa6-9551153676a6" providerId="ADAL" clId="{97B8A03B-EE2D-42C1-831E-A528F89ECBFB}" dt="2026-05-18T22:24:10.089" v="5864" actId="478"/>
          <ac:picMkLst>
            <pc:docMk/>
            <pc:sldMk cId="3628060157" sldId="291"/>
            <ac:picMk id="10" creationId="{75558FAC-40F3-32D7-EE26-7D32DB119D26}"/>
          </ac:picMkLst>
        </pc:picChg>
        <pc:picChg chg="add del">
          <ac:chgData name="Conley, Lauren, DFA" userId="5f76e7ff-f8bf-4d41-8fa6-9551153676a6" providerId="ADAL" clId="{97B8A03B-EE2D-42C1-831E-A528F89ECBFB}" dt="2026-05-19T01:00:07.037" v="5933" actId="478"/>
          <ac:picMkLst>
            <pc:docMk/>
            <pc:sldMk cId="3628060157" sldId="291"/>
            <ac:picMk id="12" creationId="{AD54E344-26B5-0866-5C23-A98B7828E838}"/>
          </ac:picMkLst>
        </pc:picChg>
        <pc:picChg chg="add del">
          <ac:chgData name="Conley, Lauren, DFA" userId="5f76e7ff-f8bf-4d41-8fa6-9551153676a6" providerId="ADAL" clId="{97B8A03B-EE2D-42C1-831E-A528F89ECBFB}" dt="2026-05-19T01:01:51.773" v="5935" actId="478"/>
          <ac:picMkLst>
            <pc:docMk/>
            <pc:sldMk cId="3628060157" sldId="291"/>
            <ac:picMk id="14" creationId="{9C8B6431-032D-63A5-F312-3BC0A442E799}"/>
          </ac:picMkLst>
        </pc:picChg>
        <pc:picChg chg="add">
          <ac:chgData name="Conley, Lauren, DFA" userId="5f76e7ff-f8bf-4d41-8fa6-9551153676a6" providerId="ADAL" clId="{97B8A03B-EE2D-42C1-831E-A528F89ECBFB}" dt="2026-05-19T01:01:52.110" v="5936" actId="22"/>
          <ac:picMkLst>
            <pc:docMk/>
            <pc:sldMk cId="3628060157" sldId="291"/>
            <ac:picMk id="16" creationId="{B26B5A3C-2646-5C82-F9FD-3C8579562149}"/>
          </ac:picMkLst>
        </pc:picChg>
        <pc:inkChg chg="add del">
          <ac:chgData name="Conley, Lauren, DFA" userId="5f76e7ff-f8bf-4d41-8fa6-9551153676a6" providerId="ADAL" clId="{97B8A03B-EE2D-42C1-831E-A528F89ECBFB}" dt="2026-05-19T01:10:00.566" v="5970" actId="9405"/>
          <ac:inkMkLst>
            <pc:docMk/>
            <pc:sldMk cId="3628060157" sldId="291"/>
            <ac:inkMk id="17" creationId="{C52CB27E-6981-4346-F5CC-A9F0665040AA}"/>
          </ac:inkMkLst>
        </pc:inkChg>
        <pc:inkChg chg="add mod">
          <ac:chgData name="Conley, Lauren, DFA" userId="5f76e7ff-f8bf-4d41-8fa6-9551153676a6" providerId="ADAL" clId="{97B8A03B-EE2D-42C1-831E-A528F89ECBFB}" dt="2026-05-19T01:09:59.075" v="5968"/>
          <ac:inkMkLst>
            <pc:docMk/>
            <pc:sldMk cId="3628060157" sldId="291"/>
            <ac:inkMk id="18" creationId="{8518CA76-D1E6-FAE8-2266-E85195447039}"/>
          </ac:inkMkLst>
        </pc:inkChg>
        <pc:inkChg chg="add del">
          <ac:chgData name="Conley, Lauren, DFA" userId="5f76e7ff-f8bf-4d41-8fa6-9551153676a6" providerId="ADAL" clId="{97B8A03B-EE2D-42C1-831E-A528F89ECBFB}" dt="2026-05-19T01:09:57.965" v="5967" actId="9405"/>
          <ac:inkMkLst>
            <pc:docMk/>
            <pc:sldMk cId="3628060157" sldId="291"/>
            <ac:inkMk id="19" creationId="{037B3F36-1A9B-D35F-E659-0C431318A940}"/>
          </ac:inkMkLst>
        </pc:inkChg>
        <pc:inkChg chg="add del">
          <ac:chgData name="Conley, Lauren, DFA" userId="5f76e7ff-f8bf-4d41-8fa6-9551153676a6" providerId="ADAL" clId="{97B8A03B-EE2D-42C1-831E-A528F89ECBFB}" dt="2026-05-19T01:10:34.892" v="5984" actId="9405"/>
          <ac:inkMkLst>
            <pc:docMk/>
            <pc:sldMk cId="3628060157" sldId="291"/>
            <ac:inkMk id="20" creationId="{83876870-EE16-4B19-C27C-FED7E5D23CD6}"/>
          </ac:inkMkLst>
        </pc:inkChg>
        <pc:inkChg chg="add mod">
          <ac:chgData name="Conley, Lauren, DFA" userId="5f76e7ff-f8bf-4d41-8fa6-9551153676a6" providerId="ADAL" clId="{97B8A03B-EE2D-42C1-831E-A528F89ECBFB}" dt="2026-05-19T01:10:34.056" v="5982"/>
          <ac:inkMkLst>
            <pc:docMk/>
            <pc:sldMk cId="3628060157" sldId="291"/>
            <ac:inkMk id="21" creationId="{45C9F8FD-28C1-2C12-8664-6DD6994594EB}"/>
          </ac:inkMkLst>
        </pc:inkChg>
        <pc:inkChg chg="add del">
          <ac:chgData name="Conley, Lauren, DFA" userId="5f76e7ff-f8bf-4d41-8fa6-9551153676a6" providerId="ADAL" clId="{97B8A03B-EE2D-42C1-831E-A528F89ECBFB}" dt="2026-05-19T01:10:33.634" v="5981" actId="9405"/>
          <ac:inkMkLst>
            <pc:docMk/>
            <pc:sldMk cId="3628060157" sldId="291"/>
            <ac:inkMk id="22" creationId="{E34F584D-0650-1AE7-E00B-485617444DA8}"/>
          </ac:inkMkLst>
        </pc:inkChg>
        <pc:inkChg chg="add del">
          <ac:chgData name="Conley, Lauren, DFA" userId="5f76e7ff-f8bf-4d41-8fa6-9551153676a6" providerId="ADAL" clId="{97B8A03B-EE2D-42C1-831E-A528F89ECBFB}" dt="2026-05-19T01:10:20.702" v="5976" actId="9405"/>
          <ac:inkMkLst>
            <pc:docMk/>
            <pc:sldMk cId="3628060157" sldId="291"/>
            <ac:inkMk id="23" creationId="{A4BEB999-23BA-BAAF-42E4-A00C8695B190}"/>
          </ac:inkMkLst>
        </pc:inkChg>
        <pc:inkChg chg="add del">
          <ac:chgData name="Conley, Lauren, DFA" userId="5f76e7ff-f8bf-4d41-8fa6-9551153676a6" providerId="ADAL" clId="{97B8A03B-EE2D-42C1-831E-A528F89ECBFB}" dt="2026-05-19T01:10:33.321" v="5980" actId="9405"/>
          <ac:inkMkLst>
            <pc:docMk/>
            <pc:sldMk cId="3628060157" sldId="291"/>
            <ac:inkMk id="24" creationId="{EA395464-1B80-7A07-F0C8-FC9CAC572D19}"/>
          </ac:inkMkLst>
        </pc:inkChg>
        <pc:cxnChg chg="add mod">
          <ac:chgData name="Conley, Lauren, DFA" userId="5f76e7ff-f8bf-4d41-8fa6-9551153676a6" providerId="ADAL" clId="{97B8A03B-EE2D-42C1-831E-A528F89ECBFB}" dt="2026-05-19T01:11:30.116" v="5988" actId="1076"/>
          <ac:cxnSpMkLst>
            <pc:docMk/>
            <pc:sldMk cId="3628060157" sldId="291"/>
            <ac:cxnSpMk id="26" creationId="{05D82620-9E9E-DC3B-BB44-8020392915B7}"/>
          </ac:cxnSpMkLst>
        </pc:cxnChg>
        <pc:cxnChg chg="add mod">
          <ac:chgData name="Conley, Lauren, DFA" userId="5f76e7ff-f8bf-4d41-8fa6-9551153676a6" providerId="ADAL" clId="{97B8A03B-EE2D-42C1-831E-A528F89ECBFB}" dt="2026-05-19T01:11:49.515" v="5994" actId="14100"/>
          <ac:cxnSpMkLst>
            <pc:docMk/>
            <pc:sldMk cId="3628060157" sldId="291"/>
            <ac:cxnSpMk id="27" creationId="{D025F37D-5ADF-8AA5-B28F-2DE2D72E126C}"/>
          </ac:cxnSpMkLst>
        </pc:cxnChg>
      </pc:sldChg>
      <pc:sldChg chg="addSp delSp modSp new mod">
        <pc:chgData name="Conley, Lauren, DFA" userId="5f76e7ff-f8bf-4d41-8fa6-9551153676a6" providerId="ADAL" clId="{97B8A03B-EE2D-42C1-831E-A528F89ECBFB}" dt="2026-05-19T14:30:38.141" v="9650" actId="208"/>
        <pc:sldMkLst>
          <pc:docMk/>
          <pc:sldMk cId="618507110" sldId="292"/>
        </pc:sldMkLst>
        <pc:spChg chg="del">
          <ac:chgData name="Conley, Lauren, DFA" userId="5f76e7ff-f8bf-4d41-8fa6-9551153676a6" providerId="ADAL" clId="{97B8A03B-EE2D-42C1-831E-A528F89ECBFB}" dt="2026-05-19T01:02:58.488" v="5940" actId="478"/>
          <ac:spMkLst>
            <pc:docMk/>
            <pc:sldMk cId="618507110" sldId="292"/>
            <ac:spMk id="3" creationId="{10F83D3A-34C5-B7C1-F516-39A85D3C16A2}"/>
          </ac:spMkLst>
        </pc:spChg>
        <pc:spChg chg="add mod">
          <ac:chgData name="Conley, Lauren, DFA" userId="5f76e7ff-f8bf-4d41-8fa6-9551153676a6" providerId="ADAL" clId="{97B8A03B-EE2D-42C1-831E-A528F89ECBFB}" dt="2026-05-19T14:30:38.141" v="9650" actId="208"/>
          <ac:spMkLst>
            <pc:docMk/>
            <pc:sldMk cId="618507110" sldId="292"/>
            <ac:spMk id="8" creationId="{509F8BCB-1C3F-D30E-9C0C-E5A71820FB4A}"/>
          </ac:spMkLst>
        </pc:spChg>
        <pc:picChg chg="add mod">
          <ac:chgData name="Conley, Lauren, DFA" userId="5f76e7ff-f8bf-4d41-8fa6-9551153676a6" providerId="ADAL" clId="{97B8A03B-EE2D-42C1-831E-A528F89ECBFB}" dt="2026-05-19T01:02:55.847" v="5939" actId="1076"/>
          <ac:picMkLst>
            <pc:docMk/>
            <pc:sldMk cId="618507110" sldId="292"/>
            <ac:picMk id="5" creationId="{737A5431-160A-A16A-8D04-5FF056A93C13}"/>
          </ac:picMkLst>
        </pc:picChg>
        <pc:picChg chg="add mod">
          <ac:chgData name="Conley, Lauren, DFA" userId="5f76e7ff-f8bf-4d41-8fa6-9551153676a6" providerId="ADAL" clId="{97B8A03B-EE2D-42C1-831E-A528F89ECBFB}" dt="2026-05-19T01:03:11.385" v="5943" actId="14100"/>
          <ac:picMkLst>
            <pc:docMk/>
            <pc:sldMk cId="618507110" sldId="292"/>
            <ac:picMk id="7" creationId="{FE08A573-194C-B8D5-741A-754EC9FD7F93}"/>
          </ac:picMkLst>
        </pc:picChg>
      </pc:sldChg>
      <pc:sldChg chg="addSp delSp modSp new mod ord">
        <pc:chgData name="Conley, Lauren, DFA" userId="5f76e7ff-f8bf-4d41-8fa6-9551153676a6" providerId="ADAL" clId="{97B8A03B-EE2D-42C1-831E-A528F89ECBFB}" dt="2026-05-19T14:31:03.609" v="9684" actId="1076"/>
        <pc:sldMkLst>
          <pc:docMk/>
          <pc:sldMk cId="1867986965" sldId="293"/>
        </pc:sldMkLst>
        <pc:spChg chg="del">
          <ac:chgData name="Conley, Lauren, DFA" userId="5f76e7ff-f8bf-4d41-8fa6-9551153676a6" providerId="ADAL" clId="{97B8A03B-EE2D-42C1-831E-A528F89ECBFB}" dt="2026-05-19T01:08:47.086" v="5959" actId="478"/>
          <ac:spMkLst>
            <pc:docMk/>
            <pc:sldMk cId="1867986965" sldId="293"/>
            <ac:spMk id="2" creationId="{A89EE916-DBAB-B79B-FADD-7924F2A156ED}"/>
          </ac:spMkLst>
        </pc:spChg>
        <pc:spChg chg="del">
          <ac:chgData name="Conley, Lauren, DFA" userId="5f76e7ff-f8bf-4d41-8fa6-9551153676a6" providerId="ADAL" clId="{97B8A03B-EE2D-42C1-831E-A528F89ECBFB}" dt="2026-05-19T01:08:49.511" v="5960" actId="478"/>
          <ac:spMkLst>
            <pc:docMk/>
            <pc:sldMk cId="1867986965" sldId="293"/>
            <ac:spMk id="3" creationId="{6C7C736F-ED32-023D-81D1-D74DDFBA5874}"/>
          </ac:spMkLst>
        </pc:spChg>
        <pc:spChg chg="add mod">
          <ac:chgData name="Conley, Lauren, DFA" userId="5f76e7ff-f8bf-4d41-8fa6-9551153676a6" providerId="ADAL" clId="{97B8A03B-EE2D-42C1-831E-A528F89ECBFB}" dt="2026-05-19T14:31:03.609" v="9684" actId="1076"/>
          <ac:spMkLst>
            <pc:docMk/>
            <pc:sldMk cId="1867986965" sldId="293"/>
            <ac:spMk id="6" creationId="{18D0B0A7-705B-4254-CA59-2D1AE3B763F4}"/>
          </ac:spMkLst>
        </pc:spChg>
        <pc:picChg chg="add">
          <ac:chgData name="Conley, Lauren, DFA" userId="5f76e7ff-f8bf-4d41-8fa6-9551153676a6" providerId="ADAL" clId="{97B8A03B-EE2D-42C1-831E-A528F89ECBFB}" dt="2026-05-19T01:05:31.804" v="5945" actId="22"/>
          <ac:picMkLst>
            <pc:docMk/>
            <pc:sldMk cId="1867986965" sldId="293"/>
            <ac:picMk id="5" creationId="{2B40E3A6-C826-A878-8FD6-6136B7F60B99}"/>
          </ac:picMkLst>
        </pc:picChg>
      </pc:sldChg>
      <pc:sldChg chg="addSp delSp modSp new mod">
        <pc:chgData name="Conley, Lauren, DFA" userId="5f76e7ff-f8bf-4d41-8fa6-9551153676a6" providerId="ADAL" clId="{97B8A03B-EE2D-42C1-831E-A528F89ECBFB}" dt="2026-05-19T01:08:24.191" v="5954" actId="14100"/>
        <pc:sldMkLst>
          <pc:docMk/>
          <pc:sldMk cId="1507360835" sldId="294"/>
        </pc:sldMkLst>
        <pc:spChg chg="del">
          <ac:chgData name="Conley, Lauren, DFA" userId="5f76e7ff-f8bf-4d41-8fa6-9551153676a6" providerId="ADAL" clId="{97B8A03B-EE2D-42C1-831E-A528F89ECBFB}" dt="2026-05-19T01:08:19.412" v="5952" actId="478"/>
          <ac:spMkLst>
            <pc:docMk/>
            <pc:sldMk cId="1507360835" sldId="294"/>
            <ac:spMk id="2" creationId="{D68C28B8-3B2F-D2AD-65B0-B2E651DF78D1}"/>
          </ac:spMkLst>
        </pc:spChg>
        <pc:spChg chg="del">
          <ac:chgData name="Conley, Lauren, DFA" userId="5f76e7ff-f8bf-4d41-8fa6-9551153676a6" providerId="ADAL" clId="{97B8A03B-EE2D-42C1-831E-A528F89ECBFB}" dt="2026-05-19T01:08:17.871" v="5951" actId="478"/>
          <ac:spMkLst>
            <pc:docMk/>
            <pc:sldMk cId="1507360835" sldId="294"/>
            <ac:spMk id="3" creationId="{68B6C58D-DB9D-4224-AEA6-54E05DB92332}"/>
          </ac:spMkLst>
        </pc:spChg>
        <pc:picChg chg="add mod">
          <ac:chgData name="Conley, Lauren, DFA" userId="5f76e7ff-f8bf-4d41-8fa6-9551153676a6" providerId="ADAL" clId="{97B8A03B-EE2D-42C1-831E-A528F89ECBFB}" dt="2026-05-19T01:08:24.191" v="5954" actId="14100"/>
          <ac:picMkLst>
            <pc:docMk/>
            <pc:sldMk cId="1507360835" sldId="294"/>
            <ac:picMk id="5" creationId="{66B735D0-9C5A-88D3-CD48-E46CDEBEF986}"/>
          </ac:picMkLst>
        </pc:picChg>
      </pc:sldChg>
      <pc:sldChg chg="addSp delSp modSp new mod ord">
        <pc:chgData name="Conley, Lauren, DFA" userId="5f76e7ff-f8bf-4d41-8fa6-9551153676a6" providerId="ADAL" clId="{97B8A03B-EE2D-42C1-831E-A528F89ECBFB}" dt="2026-05-19T14:31:11.718" v="9686" actId="208"/>
        <pc:sldMkLst>
          <pc:docMk/>
          <pc:sldMk cId="282085450" sldId="295"/>
        </pc:sldMkLst>
        <pc:spChg chg="del">
          <ac:chgData name="Conley, Lauren, DFA" userId="5f76e7ff-f8bf-4d41-8fa6-9551153676a6" providerId="ADAL" clId="{97B8A03B-EE2D-42C1-831E-A528F89ECBFB}" dt="2026-05-19T01:08:14.345" v="5950" actId="478"/>
          <ac:spMkLst>
            <pc:docMk/>
            <pc:sldMk cId="282085450" sldId="295"/>
            <ac:spMk id="2" creationId="{E4E19CA4-13E4-83D4-302B-FB647C2F735C}"/>
          </ac:spMkLst>
        </pc:spChg>
        <pc:spChg chg="del">
          <ac:chgData name="Conley, Lauren, DFA" userId="5f76e7ff-f8bf-4d41-8fa6-9551153676a6" providerId="ADAL" clId="{97B8A03B-EE2D-42C1-831E-A528F89ECBFB}" dt="2026-05-19T01:13:39.005" v="6155" actId="478"/>
          <ac:spMkLst>
            <pc:docMk/>
            <pc:sldMk cId="282085450" sldId="295"/>
            <ac:spMk id="3" creationId="{E222810F-E6B4-56A2-FFCC-BFFF2188E3C2}"/>
          </ac:spMkLst>
        </pc:spChg>
        <pc:spChg chg="add del mod">
          <ac:chgData name="Conley, Lauren, DFA" userId="5f76e7ff-f8bf-4d41-8fa6-9551153676a6" providerId="ADAL" clId="{97B8A03B-EE2D-42C1-831E-A528F89ECBFB}" dt="2026-05-19T14:31:11.718" v="9686" actId="208"/>
          <ac:spMkLst>
            <pc:docMk/>
            <pc:sldMk cId="282085450" sldId="295"/>
            <ac:spMk id="6" creationId="{6FA71704-88E2-8952-EE04-24E22EAAC94E}"/>
          </ac:spMkLst>
        </pc:spChg>
        <pc:picChg chg="add">
          <ac:chgData name="Conley, Lauren, DFA" userId="5f76e7ff-f8bf-4d41-8fa6-9551153676a6" providerId="ADAL" clId="{97B8A03B-EE2D-42C1-831E-A528F89ECBFB}" dt="2026-05-19T01:08:09.472" v="5949" actId="22"/>
          <ac:picMkLst>
            <pc:docMk/>
            <pc:sldMk cId="282085450" sldId="295"/>
            <ac:picMk id="5" creationId="{F2D28D71-45B8-5A48-BB31-B10706BC11ED}"/>
          </ac:picMkLst>
        </pc:picChg>
        <pc:cxnChg chg="add mod">
          <ac:chgData name="Conley, Lauren, DFA" userId="5f76e7ff-f8bf-4d41-8fa6-9551153676a6" providerId="ADAL" clId="{97B8A03B-EE2D-42C1-831E-A528F89ECBFB}" dt="2026-05-19T01:13:57.297" v="6158" actId="14100"/>
          <ac:cxnSpMkLst>
            <pc:docMk/>
            <pc:sldMk cId="282085450" sldId="295"/>
            <ac:cxnSpMk id="7" creationId="{76E8E079-2971-340D-D456-C962FA85FAF3}"/>
          </ac:cxnSpMkLst>
        </pc:cxnChg>
        <pc:cxnChg chg="add mod">
          <ac:chgData name="Conley, Lauren, DFA" userId="5f76e7ff-f8bf-4d41-8fa6-9551153676a6" providerId="ADAL" clId="{97B8A03B-EE2D-42C1-831E-A528F89ECBFB}" dt="2026-05-19T01:14:06.018" v="6161" actId="14100"/>
          <ac:cxnSpMkLst>
            <pc:docMk/>
            <pc:sldMk cId="282085450" sldId="295"/>
            <ac:cxnSpMk id="9" creationId="{2CC45C83-943F-DAAF-0C5C-9ADD634A5F3A}"/>
          </ac:cxnSpMkLst>
        </pc:cxnChg>
      </pc:sldChg>
      <pc:sldChg chg="new del">
        <pc:chgData name="Conley, Lauren, DFA" userId="5f76e7ff-f8bf-4d41-8fa6-9551153676a6" providerId="ADAL" clId="{97B8A03B-EE2D-42C1-831E-A528F89ECBFB}" dt="2026-05-19T01:31:58.155" v="6407" actId="47"/>
        <pc:sldMkLst>
          <pc:docMk/>
          <pc:sldMk cId="2936462177" sldId="296"/>
        </pc:sldMkLst>
      </pc:sldChg>
      <pc:sldChg chg="delSp modSp add mod ord setBg delDesignElem">
        <pc:chgData name="Conley, Lauren, DFA" userId="5f76e7ff-f8bf-4d41-8fa6-9551153676a6" providerId="ADAL" clId="{97B8A03B-EE2D-42C1-831E-A528F89ECBFB}" dt="2026-05-19T17:47:16.431" v="10206" actId="27636"/>
        <pc:sldMkLst>
          <pc:docMk/>
          <pc:sldMk cId="2964541505" sldId="297"/>
        </pc:sldMkLst>
        <pc:spChg chg="mod">
          <ac:chgData name="Conley, Lauren, DFA" userId="5f76e7ff-f8bf-4d41-8fa6-9551153676a6" providerId="ADAL" clId="{97B8A03B-EE2D-42C1-831E-A528F89ECBFB}" dt="2026-05-19T17:47:16.431" v="10206" actId="27636"/>
          <ac:spMkLst>
            <pc:docMk/>
            <pc:sldMk cId="2964541505" sldId="297"/>
            <ac:spMk id="3" creationId="{740582A5-D868-3016-6BD0-A97AABC46F66}"/>
          </ac:spMkLst>
        </pc:spChg>
        <pc:spChg chg="del">
          <ac:chgData name="Conley, Lauren, DFA" userId="5f76e7ff-f8bf-4d41-8fa6-9551153676a6" providerId="ADAL" clId="{97B8A03B-EE2D-42C1-831E-A528F89ECBFB}" dt="2026-05-19T01:22:11.664" v="6211"/>
          <ac:spMkLst>
            <pc:docMk/>
            <pc:sldMk cId="2964541505" sldId="297"/>
            <ac:spMk id="36" creationId="{F2369E13-6926-5713-7858-3A7FA6E54187}"/>
          </ac:spMkLst>
        </pc:spChg>
        <pc:spChg chg="del">
          <ac:chgData name="Conley, Lauren, DFA" userId="5f76e7ff-f8bf-4d41-8fa6-9551153676a6" providerId="ADAL" clId="{97B8A03B-EE2D-42C1-831E-A528F89ECBFB}" dt="2026-05-19T01:22:11.664" v="6211"/>
          <ac:spMkLst>
            <pc:docMk/>
            <pc:sldMk cId="2964541505" sldId="297"/>
            <ac:spMk id="38" creationId="{E1B00E74-A397-B8AA-CFE2-B7320E76ECEB}"/>
          </ac:spMkLst>
        </pc:spChg>
      </pc:sldChg>
      <pc:sldChg chg="modSp new mod">
        <pc:chgData name="Conley, Lauren, DFA" userId="5f76e7ff-f8bf-4d41-8fa6-9551153676a6" providerId="ADAL" clId="{97B8A03B-EE2D-42C1-831E-A528F89ECBFB}" dt="2026-05-19T01:40:31.222" v="6572"/>
        <pc:sldMkLst>
          <pc:docMk/>
          <pc:sldMk cId="2238899989" sldId="298"/>
        </pc:sldMkLst>
        <pc:spChg chg="mod">
          <ac:chgData name="Conley, Lauren, DFA" userId="5f76e7ff-f8bf-4d41-8fa6-9551153676a6" providerId="ADAL" clId="{97B8A03B-EE2D-42C1-831E-A528F89ECBFB}" dt="2026-05-19T01:38:28.463" v="6560" actId="20577"/>
          <ac:spMkLst>
            <pc:docMk/>
            <pc:sldMk cId="2238899989" sldId="298"/>
            <ac:spMk id="2" creationId="{581B2B43-93AD-375A-708F-28A3D7014B3F}"/>
          </ac:spMkLst>
        </pc:spChg>
        <pc:spChg chg="mod">
          <ac:chgData name="Conley, Lauren, DFA" userId="5f76e7ff-f8bf-4d41-8fa6-9551153676a6" providerId="ADAL" clId="{97B8A03B-EE2D-42C1-831E-A528F89ECBFB}" dt="2026-05-19T01:40:31.222" v="6572"/>
          <ac:spMkLst>
            <pc:docMk/>
            <pc:sldMk cId="2238899989" sldId="298"/>
            <ac:spMk id="3" creationId="{CED67255-F515-3B74-E996-68985CC695C8}"/>
          </ac:spMkLst>
        </pc:spChg>
      </pc:sldChg>
      <pc:sldChg chg="modSp new mod">
        <pc:chgData name="Conley, Lauren, DFA" userId="5f76e7ff-f8bf-4d41-8fa6-9551153676a6" providerId="ADAL" clId="{97B8A03B-EE2D-42C1-831E-A528F89ECBFB}" dt="2026-05-19T14:02:10.471" v="8815" actId="1076"/>
        <pc:sldMkLst>
          <pc:docMk/>
          <pc:sldMk cId="3085932974" sldId="299"/>
        </pc:sldMkLst>
        <pc:spChg chg="mod">
          <ac:chgData name="Conley, Lauren, DFA" userId="5f76e7ff-f8bf-4d41-8fa6-9551153676a6" providerId="ADAL" clId="{97B8A03B-EE2D-42C1-831E-A528F89ECBFB}" dt="2026-05-19T01:49:49.528" v="6707" actId="20577"/>
          <ac:spMkLst>
            <pc:docMk/>
            <pc:sldMk cId="3085932974" sldId="299"/>
            <ac:spMk id="2" creationId="{25C645CA-3550-CA4C-F038-DE6EFE9DDDDB}"/>
          </ac:spMkLst>
        </pc:spChg>
        <pc:spChg chg="mod">
          <ac:chgData name="Conley, Lauren, DFA" userId="5f76e7ff-f8bf-4d41-8fa6-9551153676a6" providerId="ADAL" clId="{97B8A03B-EE2D-42C1-831E-A528F89ECBFB}" dt="2026-05-19T14:02:10.471" v="8815" actId="1076"/>
          <ac:spMkLst>
            <pc:docMk/>
            <pc:sldMk cId="3085932974" sldId="299"/>
            <ac:spMk id="3" creationId="{7D463390-0A53-0147-AD71-A2945C32CEA3}"/>
          </ac:spMkLst>
        </pc:spChg>
      </pc:sldChg>
      <pc:sldChg chg="addSp delSp modSp new mod">
        <pc:chgData name="Conley, Lauren, DFA" userId="5f76e7ff-f8bf-4d41-8fa6-9551153676a6" providerId="ADAL" clId="{97B8A03B-EE2D-42C1-831E-A528F89ECBFB}" dt="2026-05-19T14:30:08.405" v="9647" actId="20577"/>
        <pc:sldMkLst>
          <pc:docMk/>
          <pc:sldMk cId="2107536115" sldId="300"/>
        </pc:sldMkLst>
        <pc:spChg chg="mod">
          <ac:chgData name="Conley, Lauren, DFA" userId="5f76e7ff-f8bf-4d41-8fa6-9551153676a6" providerId="ADAL" clId="{97B8A03B-EE2D-42C1-831E-A528F89ECBFB}" dt="2026-05-19T13:46:51.439" v="7067" actId="5793"/>
          <ac:spMkLst>
            <pc:docMk/>
            <pc:sldMk cId="2107536115" sldId="300"/>
            <ac:spMk id="2" creationId="{B487A7B9-6DD1-76BB-D7C5-3362BCF8E807}"/>
          </ac:spMkLst>
        </pc:spChg>
        <pc:spChg chg="mod">
          <ac:chgData name="Conley, Lauren, DFA" userId="5f76e7ff-f8bf-4d41-8fa6-9551153676a6" providerId="ADAL" clId="{97B8A03B-EE2D-42C1-831E-A528F89ECBFB}" dt="2026-05-19T14:10:03.898" v="9091" actId="313"/>
          <ac:spMkLst>
            <pc:docMk/>
            <pc:sldMk cId="2107536115" sldId="300"/>
            <ac:spMk id="3" creationId="{325FC84F-5353-0D36-F08C-38B5A5D162FF}"/>
          </ac:spMkLst>
        </pc:spChg>
        <pc:spChg chg="add del mod">
          <ac:chgData name="Conley, Lauren, DFA" userId="5f76e7ff-f8bf-4d41-8fa6-9551153676a6" providerId="ADAL" clId="{97B8A03B-EE2D-42C1-831E-A528F89ECBFB}" dt="2026-05-19T14:30:08.405" v="9647" actId="20577"/>
          <ac:spMkLst>
            <pc:docMk/>
            <pc:sldMk cId="2107536115" sldId="300"/>
            <ac:spMk id="4" creationId="{7D685E48-D06B-B26D-A37D-C52E8CE08FCB}"/>
          </ac:spMkLst>
        </pc:spChg>
      </pc:sldChg>
      <pc:sldChg chg="addSp modSp new mod">
        <pc:chgData name="Conley, Lauren, DFA" userId="5f76e7ff-f8bf-4d41-8fa6-9551153676a6" providerId="ADAL" clId="{97B8A03B-EE2D-42C1-831E-A528F89ECBFB}" dt="2026-05-19T20:23:05.903" v="10271" actId="1582"/>
        <pc:sldMkLst>
          <pc:docMk/>
          <pc:sldMk cId="3796003938" sldId="301"/>
        </pc:sldMkLst>
        <pc:spChg chg="mod">
          <ac:chgData name="Conley, Lauren, DFA" userId="5f76e7ff-f8bf-4d41-8fa6-9551153676a6" providerId="ADAL" clId="{97B8A03B-EE2D-42C1-831E-A528F89ECBFB}" dt="2026-05-19T14:13:01.512" v="9166" actId="113"/>
          <ac:spMkLst>
            <pc:docMk/>
            <pc:sldMk cId="3796003938" sldId="301"/>
            <ac:spMk id="2" creationId="{D5FC4D33-E79C-11FE-CE8A-C329F01B5FBC}"/>
          </ac:spMkLst>
        </pc:spChg>
        <pc:spChg chg="mod">
          <ac:chgData name="Conley, Lauren, DFA" userId="5f76e7ff-f8bf-4d41-8fa6-9551153676a6" providerId="ADAL" clId="{97B8A03B-EE2D-42C1-831E-A528F89ECBFB}" dt="2026-05-19T14:16:37.453" v="9348" actId="20577"/>
          <ac:spMkLst>
            <pc:docMk/>
            <pc:sldMk cId="3796003938" sldId="301"/>
            <ac:spMk id="3" creationId="{0A2FF65F-24F2-07C5-23D0-378097AA5158}"/>
          </ac:spMkLst>
        </pc:spChg>
        <pc:spChg chg="add mod">
          <ac:chgData name="Conley, Lauren, DFA" userId="5f76e7ff-f8bf-4d41-8fa6-9551153676a6" providerId="ADAL" clId="{97B8A03B-EE2D-42C1-831E-A528F89ECBFB}" dt="2026-05-19T14:16:02.772" v="9340" actId="20577"/>
          <ac:spMkLst>
            <pc:docMk/>
            <pc:sldMk cId="3796003938" sldId="301"/>
            <ac:spMk id="4" creationId="{081D34A7-A358-C03C-9388-73048F4835E1}"/>
          </ac:spMkLst>
        </pc:spChg>
        <pc:spChg chg="add mod">
          <ac:chgData name="Conley, Lauren, DFA" userId="5f76e7ff-f8bf-4d41-8fa6-9551153676a6" providerId="ADAL" clId="{97B8A03B-EE2D-42C1-831E-A528F89ECBFB}" dt="2026-05-19T20:23:05.903" v="10271" actId="1582"/>
          <ac:spMkLst>
            <pc:docMk/>
            <pc:sldMk cId="3796003938" sldId="301"/>
            <ac:spMk id="5" creationId="{49DF6A6C-DEEF-E249-7FA1-82C96F9D2387}"/>
          </ac:spMkLst>
        </pc:spChg>
        <pc:picChg chg="add mod">
          <ac:chgData name="Conley, Lauren, DFA" userId="5f76e7ff-f8bf-4d41-8fa6-9551153676a6" providerId="ADAL" clId="{97B8A03B-EE2D-42C1-831E-A528F89ECBFB}" dt="2026-05-19T14:10:59.121" v="9097"/>
          <ac:picMkLst>
            <pc:docMk/>
            <pc:sldMk cId="3796003938" sldId="301"/>
            <ac:picMk id="10" creationId="{147E74D6-7E7A-5C30-846D-812F69960D8E}"/>
          </ac:picMkLst>
        </pc:picChg>
      </pc:sldChg>
      <pc:sldChg chg="addSp delSp modSp new mod ord">
        <pc:chgData name="Conley, Lauren, DFA" userId="5f76e7ff-f8bf-4d41-8fa6-9551153676a6" providerId="ADAL" clId="{97B8A03B-EE2D-42C1-831E-A528F89ECBFB}" dt="2026-05-19T14:28:50.604" v="9559" actId="14100"/>
        <pc:sldMkLst>
          <pc:docMk/>
          <pc:sldMk cId="2845687891" sldId="302"/>
        </pc:sldMkLst>
        <pc:spChg chg="del mod">
          <ac:chgData name="Conley, Lauren, DFA" userId="5f76e7ff-f8bf-4d41-8fa6-9551153676a6" providerId="ADAL" clId="{97B8A03B-EE2D-42C1-831E-A528F89ECBFB}" dt="2026-05-19T14:27:07.582" v="9538" actId="21"/>
          <ac:spMkLst>
            <pc:docMk/>
            <pc:sldMk cId="2845687891" sldId="302"/>
            <ac:spMk id="2" creationId="{20B1367A-7E1A-61E5-E05F-4BD582E72A73}"/>
          </ac:spMkLst>
        </pc:spChg>
        <pc:spChg chg="add del">
          <ac:chgData name="Conley, Lauren, DFA" userId="5f76e7ff-f8bf-4d41-8fa6-9551153676a6" providerId="ADAL" clId="{97B8A03B-EE2D-42C1-831E-A528F89ECBFB}" dt="2026-05-19T14:24:44.035" v="9521" actId="478"/>
          <ac:spMkLst>
            <pc:docMk/>
            <pc:sldMk cId="2845687891" sldId="302"/>
            <ac:spMk id="3" creationId="{31501413-8D5D-6D13-385B-9C3EF4267AD9}"/>
          </ac:spMkLst>
        </pc:spChg>
        <pc:spChg chg="add del mod">
          <ac:chgData name="Conley, Lauren, DFA" userId="5f76e7ff-f8bf-4d41-8fa6-9551153676a6" providerId="ADAL" clId="{97B8A03B-EE2D-42C1-831E-A528F89ECBFB}" dt="2026-05-19T14:27:11.397" v="9541" actId="478"/>
          <ac:spMkLst>
            <pc:docMk/>
            <pc:sldMk cId="2845687891" sldId="302"/>
            <ac:spMk id="12" creationId="{D1179045-F8C7-3527-9EF9-3787B6FF1270}"/>
          </ac:spMkLst>
        </pc:spChg>
        <pc:spChg chg="add mod">
          <ac:chgData name="Conley, Lauren, DFA" userId="5f76e7ff-f8bf-4d41-8fa6-9551153676a6" providerId="ADAL" clId="{97B8A03B-EE2D-42C1-831E-A528F89ECBFB}" dt="2026-05-19T14:28:50.604" v="9559" actId="14100"/>
          <ac:spMkLst>
            <pc:docMk/>
            <pc:sldMk cId="2845687891" sldId="302"/>
            <ac:spMk id="13" creationId="{20B1367A-7E1A-61E5-E05F-4BD582E72A73}"/>
          </ac:spMkLst>
        </pc:spChg>
        <pc:picChg chg="add del mod">
          <ac:chgData name="Conley, Lauren, DFA" userId="5f76e7ff-f8bf-4d41-8fa6-9551153676a6" providerId="ADAL" clId="{97B8A03B-EE2D-42C1-831E-A528F89ECBFB}" dt="2026-05-19T14:25:43.348" v="9533" actId="21"/>
          <ac:picMkLst>
            <pc:docMk/>
            <pc:sldMk cId="2845687891" sldId="302"/>
            <ac:picMk id="5" creationId="{DB1FAF63-99DE-C1DE-89C2-7BBDDE67F86A}"/>
          </ac:picMkLst>
        </pc:picChg>
        <pc:picChg chg="add mod modCrop">
          <ac:chgData name="Conley, Lauren, DFA" userId="5f76e7ff-f8bf-4d41-8fa6-9551153676a6" providerId="ADAL" clId="{97B8A03B-EE2D-42C1-831E-A528F89ECBFB}" dt="2026-05-19T14:28:44.044" v="9557" actId="1076"/>
          <ac:picMkLst>
            <pc:docMk/>
            <pc:sldMk cId="2845687891" sldId="302"/>
            <ac:picMk id="7" creationId="{4FF90C3B-A395-37ED-BFA6-10A0D00A6E30}"/>
          </ac:picMkLst>
        </pc:picChg>
        <pc:picChg chg="add mod modCrop">
          <ac:chgData name="Conley, Lauren, DFA" userId="5f76e7ff-f8bf-4d41-8fa6-9551153676a6" providerId="ADAL" clId="{97B8A03B-EE2D-42C1-831E-A528F89ECBFB}" dt="2026-05-19T14:28:41.383" v="9556" actId="208"/>
          <ac:picMkLst>
            <pc:docMk/>
            <pc:sldMk cId="2845687891" sldId="302"/>
            <ac:picMk id="8" creationId="{DB1FAF63-99DE-C1DE-89C2-7BBDDE67F86A}"/>
          </ac:picMkLst>
        </pc:picChg>
        <pc:picChg chg="add mod">
          <ac:chgData name="Conley, Lauren, DFA" userId="5f76e7ff-f8bf-4d41-8fa6-9551153676a6" providerId="ADAL" clId="{97B8A03B-EE2D-42C1-831E-A528F89ECBFB}" dt="2026-05-19T14:28:45.366" v="9558" actId="1076"/>
          <ac:picMkLst>
            <pc:docMk/>
            <pc:sldMk cId="2845687891" sldId="302"/>
            <ac:picMk id="10" creationId="{798F01F4-CDDD-F6FC-0C10-3BFA53BA2C62}"/>
          </ac:picMkLst>
        </pc:picChg>
      </pc:sldChg>
      <pc:sldChg chg="add">
        <pc:chgData name="Conley, Lauren, DFA" userId="5f76e7ff-f8bf-4d41-8fa6-9551153676a6" providerId="ADAL" clId="{97B8A03B-EE2D-42C1-831E-A528F89ECBFB}" dt="2026-05-19T20:29:09.047" v="10272"/>
        <pc:sldMkLst>
          <pc:docMk/>
          <pc:sldMk cId="3179228945" sldId="303"/>
        </pc:sldMkLst>
      </pc:sldChg>
      <pc:sldChg chg="add">
        <pc:chgData name="Conley, Lauren, DFA" userId="5f76e7ff-f8bf-4d41-8fa6-9551153676a6" providerId="ADAL" clId="{97B8A03B-EE2D-42C1-831E-A528F89ECBFB}" dt="2026-05-19T20:29:09.047" v="10272"/>
        <pc:sldMkLst>
          <pc:docMk/>
          <pc:sldMk cId="699809730" sldId="304"/>
        </pc:sldMkLst>
      </pc:sldChg>
      <pc:sldChg chg="add">
        <pc:chgData name="Conley, Lauren, DFA" userId="5f76e7ff-f8bf-4d41-8fa6-9551153676a6" providerId="ADAL" clId="{97B8A03B-EE2D-42C1-831E-A528F89ECBFB}" dt="2026-05-19T20:29:09.047" v="10272"/>
        <pc:sldMkLst>
          <pc:docMk/>
          <pc:sldMk cId="1975951899" sldId="305"/>
        </pc:sldMkLst>
      </pc:sldChg>
      <pc:sldChg chg="add">
        <pc:chgData name="Conley, Lauren, DFA" userId="5f76e7ff-f8bf-4d41-8fa6-9551153676a6" providerId="ADAL" clId="{97B8A03B-EE2D-42C1-831E-A528F89ECBFB}" dt="2026-05-19T20:29:09.047" v="10272"/>
        <pc:sldMkLst>
          <pc:docMk/>
          <pc:sldMk cId="3157463934" sldId="306"/>
        </pc:sldMkLst>
      </pc:sldChg>
      <pc:sldChg chg="add">
        <pc:chgData name="Conley, Lauren, DFA" userId="5f76e7ff-f8bf-4d41-8fa6-9551153676a6" providerId="ADAL" clId="{97B8A03B-EE2D-42C1-831E-A528F89ECBFB}" dt="2026-05-19T20:29:09.047" v="10272"/>
        <pc:sldMkLst>
          <pc:docMk/>
          <pc:sldMk cId="1181990132" sldId="307"/>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image" Target="../media/image1.svg"/></Relationships>
</file>

<file path=ppt/diagrams/_rels/data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image" Target="../media/image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image" Target="../media/image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image" Target="../media/image1.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C4D1DB-F4D2-427F-9892-27FA910E2E9D}"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F022A3E4-1DCD-4B9E-B0B6-07D52306DF36}">
      <dgm:prSet/>
      <dgm:spPr/>
      <dgm:t>
        <a:bodyPr/>
        <a:lstStyle/>
        <a:p>
          <a:pPr>
            <a:lnSpc>
              <a:spcPct val="100000"/>
            </a:lnSpc>
          </a:pPr>
          <a:r>
            <a:rPr lang="en-US" dirty="0"/>
            <a:t>Create </a:t>
          </a:r>
          <a:r>
            <a:rPr lang="en-US" b="1" dirty="0"/>
            <a:t>Tiles</a:t>
          </a:r>
          <a:r>
            <a:rPr lang="en-US" dirty="0"/>
            <a:t> on your Homepage for your most frequent locations</a:t>
          </a:r>
        </a:p>
      </dgm:t>
    </dgm:pt>
    <dgm:pt modelId="{D5AB2AE4-7A74-4FB4-B020-D68A2F7C7548}" type="parTrans" cxnId="{2F93F575-207A-450E-A850-ACCBB2EC4F34}">
      <dgm:prSet/>
      <dgm:spPr/>
      <dgm:t>
        <a:bodyPr/>
        <a:lstStyle/>
        <a:p>
          <a:endParaRPr lang="en-US"/>
        </a:p>
      </dgm:t>
    </dgm:pt>
    <dgm:pt modelId="{54A0EB56-DF65-4224-8F38-CCE6091CB302}" type="sibTrans" cxnId="{2F93F575-207A-450E-A850-ACCBB2EC4F34}">
      <dgm:prSet/>
      <dgm:spPr/>
      <dgm:t>
        <a:bodyPr/>
        <a:lstStyle/>
        <a:p>
          <a:endParaRPr lang="en-US"/>
        </a:p>
      </dgm:t>
    </dgm:pt>
    <dgm:pt modelId="{256C23EF-95D9-4A4E-9D53-819B9D2864C1}">
      <dgm:prSet/>
      <dgm:spPr/>
      <dgm:t>
        <a:bodyPr/>
        <a:lstStyle/>
        <a:p>
          <a:pPr>
            <a:lnSpc>
              <a:spcPct val="100000"/>
            </a:lnSpc>
          </a:pPr>
          <a:r>
            <a:rPr lang="en-US" dirty="0"/>
            <a:t>To add a location, first navigate there. Click the </a:t>
          </a:r>
          <a:r>
            <a:rPr lang="en-US" b="1" dirty="0"/>
            <a:t>three dots </a:t>
          </a:r>
          <a:r>
            <a:rPr lang="en-US" dirty="0"/>
            <a:t>on the top left and </a:t>
          </a:r>
          <a:r>
            <a:rPr lang="en-US" b="1" dirty="0"/>
            <a:t>Add to Homepage</a:t>
          </a:r>
          <a:r>
            <a:rPr lang="en-US" dirty="0"/>
            <a:t>. Click on </a:t>
          </a:r>
          <a:r>
            <a:rPr lang="en-US" b="1" dirty="0"/>
            <a:t>My Homepage</a:t>
          </a:r>
          <a:r>
            <a:rPr lang="en-US" dirty="0"/>
            <a:t>, and you will be notified when complete. </a:t>
          </a:r>
        </a:p>
      </dgm:t>
    </dgm:pt>
    <dgm:pt modelId="{E547F7A8-57C9-4CF1-B877-ACC2BBD2A050}" type="parTrans" cxnId="{8D7F6D89-3064-40DB-8ED8-84DB36E3DFC6}">
      <dgm:prSet/>
      <dgm:spPr/>
      <dgm:t>
        <a:bodyPr/>
        <a:lstStyle/>
        <a:p>
          <a:endParaRPr lang="en-US"/>
        </a:p>
      </dgm:t>
    </dgm:pt>
    <dgm:pt modelId="{C75A9C4D-FF30-4FEC-8373-D9225EB67107}" type="sibTrans" cxnId="{8D7F6D89-3064-40DB-8ED8-84DB36E3DFC6}">
      <dgm:prSet/>
      <dgm:spPr/>
      <dgm:t>
        <a:bodyPr/>
        <a:lstStyle/>
        <a:p>
          <a:endParaRPr lang="en-US"/>
        </a:p>
      </dgm:t>
    </dgm:pt>
    <dgm:pt modelId="{30A6A665-C233-4F7E-889A-7D3437EEB0C0}">
      <dgm:prSet/>
      <dgm:spPr/>
      <dgm:t>
        <a:bodyPr/>
        <a:lstStyle/>
        <a:p>
          <a:pPr>
            <a:lnSpc>
              <a:spcPct val="100000"/>
            </a:lnSpc>
          </a:pPr>
          <a:r>
            <a:rPr lang="fr-FR" b="1" dirty="0"/>
            <a:t>Click and Drag </a:t>
          </a:r>
          <a:r>
            <a:rPr lang="fr-FR" dirty="0"/>
            <a:t>tiles on </a:t>
          </a:r>
          <a:r>
            <a:rPr lang="fr-FR" dirty="0" err="1"/>
            <a:t>your</a:t>
          </a:r>
          <a:r>
            <a:rPr lang="fr-FR" dirty="0"/>
            <a:t> home page to organize them in the order you’d like.</a:t>
          </a:r>
          <a:endParaRPr lang="en-US" dirty="0"/>
        </a:p>
      </dgm:t>
    </dgm:pt>
    <dgm:pt modelId="{5BEEEF66-62AE-42AC-8FE6-BD569B3B28D7}" type="parTrans" cxnId="{A5AD9B52-C552-49B1-B790-9C6BD9AEE56B}">
      <dgm:prSet/>
      <dgm:spPr/>
      <dgm:t>
        <a:bodyPr/>
        <a:lstStyle/>
        <a:p>
          <a:endParaRPr lang="en-US"/>
        </a:p>
      </dgm:t>
    </dgm:pt>
    <dgm:pt modelId="{CC0EAB0C-FB31-464E-B1E9-B626E133D6D7}" type="sibTrans" cxnId="{A5AD9B52-C552-49B1-B790-9C6BD9AEE56B}">
      <dgm:prSet/>
      <dgm:spPr/>
      <dgm:t>
        <a:bodyPr/>
        <a:lstStyle/>
        <a:p>
          <a:endParaRPr lang="en-US"/>
        </a:p>
      </dgm:t>
    </dgm:pt>
    <dgm:pt modelId="{52FD1713-CC6F-450F-A0D2-E129025DE66F}" type="pres">
      <dgm:prSet presAssocID="{65C4D1DB-F4D2-427F-9892-27FA910E2E9D}" presName="root" presStyleCnt="0">
        <dgm:presLayoutVars>
          <dgm:dir/>
          <dgm:resizeHandles val="exact"/>
        </dgm:presLayoutVars>
      </dgm:prSet>
      <dgm:spPr/>
    </dgm:pt>
    <dgm:pt modelId="{47C1CC03-4EA2-4C38-8B05-ED92D020CF17}" type="pres">
      <dgm:prSet presAssocID="{F022A3E4-1DCD-4B9E-B0B6-07D52306DF36}" presName="compNode" presStyleCnt="0"/>
      <dgm:spPr/>
    </dgm:pt>
    <dgm:pt modelId="{22A0B98B-6D7A-4133-8C51-2DE4B01AB8DE}" type="pres">
      <dgm:prSet presAssocID="{F022A3E4-1DCD-4B9E-B0B6-07D52306DF36}" presName="bgRect" presStyleLbl="bgShp" presStyleIdx="0" presStyleCnt="3"/>
      <dgm:spPr/>
    </dgm:pt>
    <dgm:pt modelId="{12C3A9C7-707B-484D-B05E-BF2FBD1C6CA5}" type="pres">
      <dgm:prSet presAssocID="{F022A3E4-1DCD-4B9E-B0B6-07D52306DF36}"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Table"/>
        </a:ext>
      </dgm:extLst>
    </dgm:pt>
    <dgm:pt modelId="{73652053-3C2D-4DDC-BB95-E69791CC5536}" type="pres">
      <dgm:prSet presAssocID="{F022A3E4-1DCD-4B9E-B0B6-07D52306DF36}" presName="spaceRect" presStyleCnt="0"/>
      <dgm:spPr/>
    </dgm:pt>
    <dgm:pt modelId="{1C24300A-EC79-4E98-83BD-196DD65FAA2F}" type="pres">
      <dgm:prSet presAssocID="{F022A3E4-1DCD-4B9E-B0B6-07D52306DF36}" presName="parTx" presStyleLbl="revTx" presStyleIdx="0" presStyleCnt="3">
        <dgm:presLayoutVars>
          <dgm:chMax val="0"/>
          <dgm:chPref val="0"/>
        </dgm:presLayoutVars>
      </dgm:prSet>
      <dgm:spPr/>
    </dgm:pt>
    <dgm:pt modelId="{4F3138A7-29EC-40B5-89D5-F2A210C575B4}" type="pres">
      <dgm:prSet presAssocID="{54A0EB56-DF65-4224-8F38-CCE6091CB302}" presName="sibTrans" presStyleCnt="0"/>
      <dgm:spPr/>
    </dgm:pt>
    <dgm:pt modelId="{A179B754-0DB4-4BE3-94FA-3A7F70959410}" type="pres">
      <dgm:prSet presAssocID="{256C23EF-95D9-4A4E-9D53-819B9D2864C1}" presName="compNode" presStyleCnt="0"/>
      <dgm:spPr/>
    </dgm:pt>
    <dgm:pt modelId="{BE63685F-7D1C-4F73-AA80-5FE297C5841F}" type="pres">
      <dgm:prSet presAssocID="{256C23EF-95D9-4A4E-9D53-819B9D2864C1}" presName="bgRect" presStyleLbl="bgShp" presStyleIdx="1" presStyleCnt="3" custLinFactNeighborY="1018"/>
      <dgm:spPr/>
    </dgm:pt>
    <dgm:pt modelId="{3C21FE11-4372-46B9-BE24-EEF019D0E9EE}" type="pres">
      <dgm:prSet presAssocID="{256C23EF-95D9-4A4E-9D53-819B9D2864C1}"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ursor"/>
        </a:ext>
      </dgm:extLst>
    </dgm:pt>
    <dgm:pt modelId="{35EE964A-3FD1-4542-9B50-8137B91EDC80}" type="pres">
      <dgm:prSet presAssocID="{256C23EF-95D9-4A4E-9D53-819B9D2864C1}" presName="spaceRect" presStyleCnt="0"/>
      <dgm:spPr/>
    </dgm:pt>
    <dgm:pt modelId="{F6478C43-6D0B-45B2-9EF6-9B98D3067AB6}" type="pres">
      <dgm:prSet presAssocID="{256C23EF-95D9-4A4E-9D53-819B9D2864C1}" presName="parTx" presStyleLbl="revTx" presStyleIdx="1" presStyleCnt="3">
        <dgm:presLayoutVars>
          <dgm:chMax val="0"/>
          <dgm:chPref val="0"/>
        </dgm:presLayoutVars>
      </dgm:prSet>
      <dgm:spPr/>
    </dgm:pt>
    <dgm:pt modelId="{0F586FB8-D3CA-4EB9-958A-1D5F2736A9F2}" type="pres">
      <dgm:prSet presAssocID="{C75A9C4D-FF30-4FEC-8373-D9225EB67107}" presName="sibTrans" presStyleCnt="0"/>
      <dgm:spPr/>
    </dgm:pt>
    <dgm:pt modelId="{781A2B4A-F08D-4F7D-AFA8-E90B4737D64E}" type="pres">
      <dgm:prSet presAssocID="{30A6A665-C233-4F7E-889A-7D3437EEB0C0}" presName="compNode" presStyleCnt="0"/>
      <dgm:spPr/>
    </dgm:pt>
    <dgm:pt modelId="{CCEBBBDD-C1A8-4137-B51A-3D4DF0491567}" type="pres">
      <dgm:prSet presAssocID="{30A6A665-C233-4F7E-889A-7D3437EEB0C0}" presName="bgRect" presStyleLbl="bgShp" presStyleIdx="2" presStyleCnt="3" custLinFactNeighborX="-8611" custLinFactNeighborY="516"/>
      <dgm:spPr/>
    </dgm:pt>
    <dgm:pt modelId="{8E3B6EB1-A894-443A-B80C-E04355EA86C0}" type="pres">
      <dgm:prSet presAssocID="{30A6A665-C233-4F7E-889A-7D3437EEB0C0}"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ank Check"/>
        </a:ext>
      </dgm:extLst>
    </dgm:pt>
    <dgm:pt modelId="{3EA7F7C1-8EAD-4639-9CEF-C128CF4B5F7A}" type="pres">
      <dgm:prSet presAssocID="{30A6A665-C233-4F7E-889A-7D3437EEB0C0}" presName="spaceRect" presStyleCnt="0"/>
      <dgm:spPr/>
    </dgm:pt>
    <dgm:pt modelId="{605ACBD9-4E78-4C7F-B44F-BF9DB9DE3E74}" type="pres">
      <dgm:prSet presAssocID="{30A6A665-C233-4F7E-889A-7D3437EEB0C0}" presName="parTx" presStyleLbl="revTx" presStyleIdx="2" presStyleCnt="3">
        <dgm:presLayoutVars>
          <dgm:chMax val="0"/>
          <dgm:chPref val="0"/>
        </dgm:presLayoutVars>
      </dgm:prSet>
      <dgm:spPr/>
    </dgm:pt>
  </dgm:ptLst>
  <dgm:cxnLst>
    <dgm:cxn modelId="{A1E62E5C-58EF-4E39-B86E-04ED49A46ADE}" type="presOf" srcId="{30A6A665-C233-4F7E-889A-7D3437EEB0C0}" destId="{605ACBD9-4E78-4C7F-B44F-BF9DB9DE3E74}" srcOrd="0" destOrd="0" presId="urn:microsoft.com/office/officeart/2018/2/layout/IconVerticalSolidList"/>
    <dgm:cxn modelId="{A5AD9B52-C552-49B1-B790-9C6BD9AEE56B}" srcId="{65C4D1DB-F4D2-427F-9892-27FA910E2E9D}" destId="{30A6A665-C233-4F7E-889A-7D3437EEB0C0}" srcOrd="2" destOrd="0" parTransId="{5BEEEF66-62AE-42AC-8FE6-BD569B3B28D7}" sibTransId="{CC0EAB0C-FB31-464E-B1E9-B626E133D6D7}"/>
    <dgm:cxn modelId="{2F93F575-207A-450E-A850-ACCBB2EC4F34}" srcId="{65C4D1DB-F4D2-427F-9892-27FA910E2E9D}" destId="{F022A3E4-1DCD-4B9E-B0B6-07D52306DF36}" srcOrd="0" destOrd="0" parTransId="{D5AB2AE4-7A74-4FB4-B020-D68A2F7C7548}" sibTransId="{54A0EB56-DF65-4224-8F38-CCE6091CB302}"/>
    <dgm:cxn modelId="{F702C580-DD1D-4275-8E6A-359908581547}" type="presOf" srcId="{65C4D1DB-F4D2-427F-9892-27FA910E2E9D}" destId="{52FD1713-CC6F-450F-A0D2-E129025DE66F}" srcOrd="0" destOrd="0" presId="urn:microsoft.com/office/officeart/2018/2/layout/IconVerticalSolidList"/>
    <dgm:cxn modelId="{8D7F6D89-3064-40DB-8ED8-84DB36E3DFC6}" srcId="{65C4D1DB-F4D2-427F-9892-27FA910E2E9D}" destId="{256C23EF-95D9-4A4E-9D53-819B9D2864C1}" srcOrd="1" destOrd="0" parTransId="{E547F7A8-57C9-4CF1-B877-ACC2BBD2A050}" sibTransId="{C75A9C4D-FF30-4FEC-8373-D9225EB67107}"/>
    <dgm:cxn modelId="{BCA1BD90-388A-4371-8009-307DDE2382B1}" type="presOf" srcId="{256C23EF-95D9-4A4E-9D53-819B9D2864C1}" destId="{F6478C43-6D0B-45B2-9EF6-9B98D3067AB6}" srcOrd="0" destOrd="0" presId="urn:microsoft.com/office/officeart/2018/2/layout/IconVerticalSolidList"/>
    <dgm:cxn modelId="{F8335DDF-1CB1-4580-9BB6-AF9CD30150EA}" type="presOf" srcId="{F022A3E4-1DCD-4B9E-B0B6-07D52306DF36}" destId="{1C24300A-EC79-4E98-83BD-196DD65FAA2F}" srcOrd="0" destOrd="0" presId="urn:microsoft.com/office/officeart/2018/2/layout/IconVerticalSolidList"/>
    <dgm:cxn modelId="{61439B01-3A39-4F9E-8C7F-F94B547B462C}" type="presParOf" srcId="{52FD1713-CC6F-450F-A0D2-E129025DE66F}" destId="{47C1CC03-4EA2-4C38-8B05-ED92D020CF17}" srcOrd="0" destOrd="0" presId="urn:microsoft.com/office/officeart/2018/2/layout/IconVerticalSolidList"/>
    <dgm:cxn modelId="{8E842EF8-B8D8-439E-82C7-9C16BD043372}" type="presParOf" srcId="{47C1CC03-4EA2-4C38-8B05-ED92D020CF17}" destId="{22A0B98B-6D7A-4133-8C51-2DE4B01AB8DE}" srcOrd="0" destOrd="0" presId="urn:microsoft.com/office/officeart/2018/2/layout/IconVerticalSolidList"/>
    <dgm:cxn modelId="{D67CF232-19F8-4234-8F79-AAB90F83348A}" type="presParOf" srcId="{47C1CC03-4EA2-4C38-8B05-ED92D020CF17}" destId="{12C3A9C7-707B-484D-B05E-BF2FBD1C6CA5}" srcOrd="1" destOrd="0" presId="urn:microsoft.com/office/officeart/2018/2/layout/IconVerticalSolidList"/>
    <dgm:cxn modelId="{3ED82A76-9D3D-42A6-84FC-E05F692D3790}" type="presParOf" srcId="{47C1CC03-4EA2-4C38-8B05-ED92D020CF17}" destId="{73652053-3C2D-4DDC-BB95-E69791CC5536}" srcOrd="2" destOrd="0" presId="urn:microsoft.com/office/officeart/2018/2/layout/IconVerticalSolidList"/>
    <dgm:cxn modelId="{1284141E-15C4-4938-B38B-2358DCB557D7}" type="presParOf" srcId="{47C1CC03-4EA2-4C38-8B05-ED92D020CF17}" destId="{1C24300A-EC79-4E98-83BD-196DD65FAA2F}" srcOrd="3" destOrd="0" presId="urn:microsoft.com/office/officeart/2018/2/layout/IconVerticalSolidList"/>
    <dgm:cxn modelId="{ACCE524B-D18C-44E6-BAE4-8A7C309D13DF}" type="presParOf" srcId="{52FD1713-CC6F-450F-A0D2-E129025DE66F}" destId="{4F3138A7-29EC-40B5-89D5-F2A210C575B4}" srcOrd="1" destOrd="0" presId="urn:microsoft.com/office/officeart/2018/2/layout/IconVerticalSolidList"/>
    <dgm:cxn modelId="{B8365AB2-E4BA-4965-803D-1D513463AE8E}" type="presParOf" srcId="{52FD1713-CC6F-450F-A0D2-E129025DE66F}" destId="{A179B754-0DB4-4BE3-94FA-3A7F70959410}" srcOrd="2" destOrd="0" presId="urn:microsoft.com/office/officeart/2018/2/layout/IconVerticalSolidList"/>
    <dgm:cxn modelId="{8CD6FC38-0CC8-4C89-8A79-B49024585435}" type="presParOf" srcId="{A179B754-0DB4-4BE3-94FA-3A7F70959410}" destId="{BE63685F-7D1C-4F73-AA80-5FE297C5841F}" srcOrd="0" destOrd="0" presId="urn:microsoft.com/office/officeart/2018/2/layout/IconVerticalSolidList"/>
    <dgm:cxn modelId="{D4058BB7-51AF-4EAF-BFEA-7C2C4132ED72}" type="presParOf" srcId="{A179B754-0DB4-4BE3-94FA-3A7F70959410}" destId="{3C21FE11-4372-46B9-BE24-EEF019D0E9EE}" srcOrd="1" destOrd="0" presId="urn:microsoft.com/office/officeart/2018/2/layout/IconVerticalSolidList"/>
    <dgm:cxn modelId="{99F354BB-549C-4FF0-9985-E29EE440A7A7}" type="presParOf" srcId="{A179B754-0DB4-4BE3-94FA-3A7F70959410}" destId="{35EE964A-3FD1-4542-9B50-8137B91EDC80}" srcOrd="2" destOrd="0" presId="urn:microsoft.com/office/officeart/2018/2/layout/IconVerticalSolidList"/>
    <dgm:cxn modelId="{B1888DC5-36AF-4895-AB04-1B2A6F96D998}" type="presParOf" srcId="{A179B754-0DB4-4BE3-94FA-3A7F70959410}" destId="{F6478C43-6D0B-45B2-9EF6-9B98D3067AB6}" srcOrd="3" destOrd="0" presId="urn:microsoft.com/office/officeart/2018/2/layout/IconVerticalSolidList"/>
    <dgm:cxn modelId="{25306939-C901-4B88-A6FA-D3155A68B668}" type="presParOf" srcId="{52FD1713-CC6F-450F-A0D2-E129025DE66F}" destId="{0F586FB8-D3CA-4EB9-958A-1D5F2736A9F2}" srcOrd="3" destOrd="0" presId="urn:microsoft.com/office/officeart/2018/2/layout/IconVerticalSolidList"/>
    <dgm:cxn modelId="{0135B0FA-3B7D-4A7B-B0B0-BBA5F510E8AB}" type="presParOf" srcId="{52FD1713-CC6F-450F-A0D2-E129025DE66F}" destId="{781A2B4A-F08D-4F7D-AFA8-E90B4737D64E}" srcOrd="4" destOrd="0" presId="urn:microsoft.com/office/officeart/2018/2/layout/IconVerticalSolidList"/>
    <dgm:cxn modelId="{1C327134-F0BB-4FC7-A83E-3A3373AC9876}" type="presParOf" srcId="{781A2B4A-F08D-4F7D-AFA8-E90B4737D64E}" destId="{CCEBBBDD-C1A8-4137-B51A-3D4DF0491567}" srcOrd="0" destOrd="0" presId="urn:microsoft.com/office/officeart/2018/2/layout/IconVerticalSolidList"/>
    <dgm:cxn modelId="{56E5210A-D9EA-46C9-87C9-ADAC7198B066}" type="presParOf" srcId="{781A2B4A-F08D-4F7D-AFA8-E90B4737D64E}" destId="{8E3B6EB1-A894-443A-B80C-E04355EA86C0}" srcOrd="1" destOrd="0" presId="urn:microsoft.com/office/officeart/2018/2/layout/IconVerticalSolidList"/>
    <dgm:cxn modelId="{B585FB82-C093-4A9B-A048-5C478E732B52}" type="presParOf" srcId="{781A2B4A-F08D-4F7D-AFA8-E90B4737D64E}" destId="{3EA7F7C1-8EAD-4639-9CEF-C128CF4B5F7A}" srcOrd="2" destOrd="0" presId="urn:microsoft.com/office/officeart/2018/2/layout/IconVerticalSolidList"/>
    <dgm:cxn modelId="{A7D73023-FAA0-4B48-9169-982FA527FB62}" type="presParOf" srcId="{781A2B4A-F08D-4F7D-AFA8-E90B4737D64E}" destId="{605ACBD9-4E78-4C7F-B44F-BF9DB9DE3E7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C4D1DB-F4D2-427F-9892-27FA910E2E9D}"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F022A3E4-1DCD-4B9E-B0B6-07D52306DF36}">
      <dgm:prSet/>
      <dgm:spPr/>
      <dgm:t>
        <a:bodyPr/>
        <a:lstStyle/>
        <a:p>
          <a:r>
            <a:rPr lang="en-US" b="1" dirty="0"/>
            <a:t>Chart fields </a:t>
          </a:r>
          <a:r>
            <a:rPr lang="en-US" dirty="0"/>
            <a:t>can be  personalized to a users’  preferences.</a:t>
          </a:r>
        </a:p>
      </dgm:t>
    </dgm:pt>
    <dgm:pt modelId="{D5AB2AE4-7A74-4FB4-B020-D68A2F7C7548}" type="parTrans" cxnId="{2F93F575-207A-450E-A850-ACCBB2EC4F34}">
      <dgm:prSet/>
      <dgm:spPr/>
      <dgm:t>
        <a:bodyPr/>
        <a:lstStyle/>
        <a:p>
          <a:endParaRPr lang="en-US"/>
        </a:p>
      </dgm:t>
    </dgm:pt>
    <dgm:pt modelId="{54A0EB56-DF65-4224-8F38-CCE6091CB302}" type="sibTrans" cxnId="{2F93F575-207A-450E-A850-ACCBB2EC4F34}">
      <dgm:prSet/>
      <dgm:spPr/>
      <dgm:t>
        <a:bodyPr/>
        <a:lstStyle/>
        <a:p>
          <a:endParaRPr lang="en-US"/>
        </a:p>
      </dgm:t>
    </dgm:pt>
    <dgm:pt modelId="{256C23EF-95D9-4A4E-9D53-819B9D2864C1}">
      <dgm:prSet/>
      <dgm:spPr/>
      <dgm:t>
        <a:bodyPr/>
        <a:lstStyle/>
        <a:p>
          <a:r>
            <a:rPr lang="en-US" dirty="0"/>
            <a:t>Click the P</a:t>
          </a:r>
          <a:r>
            <a:rPr lang="en-US" b="1" dirty="0"/>
            <a:t>ersonalize</a:t>
          </a:r>
          <a:r>
            <a:rPr lang="en-US" dirty="0"/>
            <a:t> button and adjust the fields to your liking. </a:t>
          </a:r>
          <a:r>
            <a:rPr lang="en-US" b="1" dirty="0"/>
            <a:t>Change the order </a:t>
          </a:r>
          <a:r>
            <a:rPr lang="en-US" dirty="0"/>
            <a:t>in the column section.</a:t>
          </a:r>
        </a:p>
      </dgm:t>
    </dgm:pt>
    <dgm:pt modelId="{E547F7A8-57C9-4CF1-B877-ACC2BBD2A050}" type="parTrans" cxnId="{8D7F6D89-3064-40DB-8ED8-84DB36E3DFC6}">
      <dgm:prSet/>
      <dgm:spPr/>
      <dgm:t>
        <a:bodyPr/>
        <a:lstStyle/>
        <a:p>
          <a:endParaRPr lang="en-US"/>
        </a:p>
      </dgm:t>
    </dgm:pt>
    <dgm:pt modelId="{C75A9C4D-FF30-4FEC-8373-D9225EB67107}" type="sibTrans" cxnId="{8D7F6D89-3064-40DB-8ED8-84DB36E3DFC6}">
      <dgm:prSet/>
      <dgm:spPr/>
      <dgm:t>
        <a:bodyPr/>
        <a:lstStyle/>
        <a:p>
          <a:endParaRPr lang="en-US"/>
        </a:p>
      </dgm:t>
    </dgm:pt>
    <dgm:pt modelId="{30A6A665-C233-4F7E-889A-7D3437EEB0C0}">
      <dgm:prSet/>
      <dgm:spPr/>
      <dgm:t>
        <a:bodyPr/>
        <a:lstStyle/>
        <a:p>
          <a:r>
            <a:rPr lang="fr-FR" dirty="0"/>
            <a:t>This can be done on vouchers, purchase orders, requisitions, journal entries, etc.</a:t>
          </a:r>
          <a:endParaRPr lang="en-US" dirty="0"/>
        </a:p>
      </dgm:t>
    </dgm:pt>
    <dgm:pt modelId="{5BEEEF66-62AE-42AC-8FE6-BD569B3B28D7}" type="parTrans" cxnId="{A5AD9B52-C552-49B1-B790-9C6BD9AEE56B}">
      <dgm:prSet/>
      <dgm:spPr/>
      <dgm:t>
        <a:bodyPr/>
        <a:lstStyle/>
        <a:p>
          <a:endParaRPr lang="en-US"/>
        </a:p>
      </dgm:t>
    </dgm:pt>
    <dgm:pt modelId="{CC0EAB0C-FB31-464E-B1E9-B626E133D6D7}" type="sibTrans" cxnId="{A5AD9B52-C552-49B1-B790-9C6BD9AEE56B}">
      <dgm:prSet/>
      <dgm:spPr/>
      <dgm:t>
        <a:bodyPr/>
        <a:lstStyle/>
        <a:p>
          <a:endParaRPr lang="en-US"/>
        </a:p>
      </dgm:t>
    </dgm:pt>
    <dgm:pt modelId="{52FD1713-CC6F-450F-A0D2-E129025DE66F}" type="pres">
      <dgm:prSet presAssocID="{65C4D1DB-F4D2-427F-9892-27FA910E2E9D}" presName="root" presStyleCnt="0">
        <dgm:presLayoutVars>
          <dgm:dir/>
          <dgm:resizeHandles val="exact"/>
        </dgm:presLayoutVars>
      </dgm:prSet>
      <dgm:spPr/>
    </dgm:pt>
    <dgm:pt modelId="{47C1CC03-4EA2-4C38-8B05-ED92D020CF17}" type="pres">
      <dgm:prSet presAssocID="{F022A3E4-1DCD-4B9E-B0B6-07D52306DF36}" presName="compNode" presStyleCnt="0"/>
      <dgm:spPr/>
    </dgm:pt>
    <dgm:pt modelId="{22A0B98B-6D7A-4133-8C51-2DE4B01AB8DE}" type="pres">
      <dgm:prSet presAssocID="{F022A3E4-1DCD-4B9E-B0B6-07D52306DF36}" presName="bgRect" presStyleLbl="bgShp" presStyleIdx="0" presStyleCnt="3"/>
      <dgm:spPr/>
    </dgm:pt>
    <dgm:pt modelId="{12C3A9C7-707B-484D-B05E-BF2FBD1C6CA5}" type="pres">
      <dgm:prSet presAssocID="{F022A3E4-1DCD-4B9E-B0B6-07D52306DF36}"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Table"/>
        </a:ext>
      </dgm:extLst>
    </dgm:pt>
    <dgm:pt modelId="{73652053-3C2D-4DDC-BB95-E69791CC5536}" type="pres">
      <dgm:prSet presAssocID="{F022A3E4-1DCD-4B9E-B0B6-07D52306DF36}" presName="spaceRect" presStyleCnt="0"/>
      <dgm:spPr/>
    </dgm:pt>
    <dgm:pt modelId="{1C24300A-EC79-4E98-83BD-196DD65FAA2F}" type="pres">
      <dgm:prSet presAssocID="{F022A3E4-1DCD-4B9E-B0B6-07D52306DF36}" presName="parTx" presStyleLbl="revTx" presStyleIdx="0" presStyleCnt="3">
        <dgm:presLayoutVars>
          <dgm:chMax val="0"/>
          <dgm:chPref val="0"/>
        </dgm:presLayoutVars>
      </dgm:prSet>
      <dgm:spPr/>
    </dgm:pt>
    <dgm:pt modelId="{4F3138A7-29EC-40B5-89D5-F2A210C575B4}" type="pres">
      <dgm:prSet presAssocID="{54A0EB56-DF65-4224-8F38-CCE6091CB302}" presName="sibTrans" presStyleCnt="0"/>
      <dgm:spPr/>
    </dgm:pt>
    <dgm:pt modelId="{A179B754-0DB4-4BE3-94FA-3A7F70959410}" type="pres">
      <dgm:prSet presAssocID="{256C23EF-95D9-4A4E-9D53-819B9D2864C1}" presName="compNode" presStyleCnt="0"/>
      <dgm:spPr/>
    </dgm:pt>
    <dgm:pt modelId="{BE63685F-7D1C-4F73-AA80-5FE297C5841F}" type="pres">
      <dgm:prSet presAssocID="{256C23EF-95D9-4A4E-9D53-819B9D2864C1}" presName="bgRect" presStyleLbl="bgShp" presStyleIdx="1" presStyleCnt="3"/>
      <dgm:spPr/>
    </dgm:pt>
    <dgm:pt modelId="{3C21FE11-4372-46B9-BE24-EEF019D0E9EE}" type="pres">
      <dgm:prSet presAssocID="{256C23EF-95D9-4A4E-9D53-819B9D2864C1}"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ursor"/>
        </a:ext>
      </dgm:extLst>
    </dgm:pt>
    <dgm:pt modelId="{35EE964A-3FD1-4542-9B50-8137B91EDC80}" type="pres">
      <dgm:prSet presAssocID="{256C23EF-95D9-4A4E-9D53-819B9D2864C1}" presName="spaceRect" presStyleCnt="0"/>
      <dgm:spPr/>
    </dgm:pt>
    <dgm:pt modelId="{F6478C43-6D0B-45B2-9EF6-9B98D3067AB6}" type="pres">
      <dgm:prSet presAssocID="{256C23EF-95D9-4A4E-9D53-819B9D2864C1}" presName="parTx" presStyleLbl="revTx" presStyleIdx="1" presStyleCnt="3">
        <dgm:presLayoutVars>
          <dgm:chMax val="0"/>
          <dgm:chPref val="0"/>
        </dgm:presLayoutVars>
      </dgm:prSet>
      <dgm:spPr/>
    </dgm:pt>
    <dgm:pt modelId="{0F586FB8-D3CA-4EB9-958A-1D5F2736A9F2}" type="pres">
      <dgm:prSet presAssocID="{C75A9C4D-FF30-4FEC-8373-D9225EB67107}" presName="sibTrans" presStyleCnt="0"/>
      <dgm:spPr/>
    </dgm:pt>
    <dgm:pt modelId="{781A2B4A-F08D-4F7D-AFA8-E90B4737D64E}" type="pres">
      <dgm:prSet presAssocID="{30A6A665-C233-4F7E-889A-7D3437EEB0C0}" presName="compNode" presStyleCnt="0"/>
      <dgm:spPr/>
    </dgm:pt>
    <dgm:pt modelId="{CCEBBBDD-C1A8-4137-B51A-3D4DF0491567}" type="pres">
      <dgm:prSet presAssocID="{30A6A665-C233-4F7E-889A-7D3437EEB0C0}" presName="bgRect" presStyleLbl="bgShp" presStyleIdx="2" presStyleCnt="3" custLinFactNeighborX="11292" custLinFactNeighborY="4073"/>
      <dgm:spPr/>
    </dgm:pt>
    <dgm:pt modelId="{8E3B6EB1-A894-443A-B80C-E04355EA86C0}" type="pres">
      <dgm:prSet presAssocID="{30A6A665-C233-4F7E-889A-7D3437EEB0C0}"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ank Check"/>
        </a:ext>
      </dgm:extLst>
    </dgm:pt>
    <dgm:pt modelId="{3EA7F7C1-8EAD-4639-9CEF-C128CF4B5F7A}" type="pres">
      <dgm:prSet presAssocID="{30A6A665-C233-4F7E-889A-7D3437EEB0C0}" presName="spaceRect" presStyleCnt="0"/>
      <dgm:spPr/>
    </dgm:pt>
    <dgm:pt modelId="{605ACBD9-4E78-4C7F-B44F-BF9DB9DE3E74}" type="pres">
      <dgm:prSet presAssocID="{30A6A665-C233-4F7E-889A-7D3437EEB0C0}" presName="parTx" presStyleLbl="revTx" presStyleIdx="2" presStyleCnt="3">
        <dgm:presLayoutVars>
          <dgm:chMax val="0"/>
          <dgm:chPref val="0"/>
        </dgm:presLayoutVars>
      </dgm:prSet>
      <dgm:spPr/>
    </dgm:pt>
  </dgm:ptLst>
  <dgm:cxnLst>
    <dgm:cxn modelId="{A1E62E5C-58EF-4E39-B86E-04ED49A46ADE}" type="presOf" srcId="{30A6A665-C233-4F7E-889A-7D3437EEB0C0}" destId="{605ACBD9-4E78-4C7F-B44F-BF9DB9DE3E74}" srcOrd="0" destOrd="0" presId="urn:microsoft.com/office/officeart/2018/2/layout/IconVerticalSolidList"/>
    <dgm:cxn modelId="{A5AD9B52-C552-49B1-B790-9C6BD9AEE56B}" srcId="{65C4D1DB-F4D2-427F-9892-27FA910E2E9D}" destId="{30A6A665-C233-4F7E-889A-7D3437EEB0C0}" srcOrd="2" destOrd="0" parTransId="{5BEEEF66-62AE-42AC-8FE6-BD569B3B28D7}" sibTransId="{CC0EAB0C-FB31-464E-B1E9-B626E133D6D7}"/>
    <dgm:cxn modelId="{2F93F575-207A-450E-A850-ACCBB2EC4F34}" srcId="{65C4D1DB-F4D2-427F-9892-27FA910E2E9D}" destId="{F022A3E4-1DCD-4B9E-B0B6-07D52306DF36}" srcOrd="0" destOrd="0" parTransId="{D5AB2AE4-7A74-4FB4-B020-D68A2F7C7548}" sibTransId="{54A0EB56-DF65-4224-8F38-CCE6091CB302}"/>
    <dgm:cxn modelId="{F702C580-DD1D-4275-8E6A-359908581547}" type="presOf" srcId="{65C4D1DB-F4D2-427F-9892-27FA910E2E9D}" destId="{52FD1713-CC6F-450F-A0D2-E129025DE66F}" srcOrd="0" destOrd="0" presId="urn:microsoft.com/office/officeart/2018/2/layout/IconVerticalSolidList"/>
    <dgm:cxn modelId="{8D7F6D89-3064-40DB-8ED8-84DB36E3DFC6}" srcId="{65C4D1DB-F4D2-427F-9892-27FA910E2E9D}" destId="{256C23EF-95D9-4A4E-9D53-819B9D2864C1}" srcOrd="1" destOrd="0" parTransId="{E547F7A8-57C9-4CF1-B877-ACC2BBD2A050}" sibTransId="{C75A9C4D-FF30-4FEC-8373-D9225EB67107}"/>
    <dgm:cxn modelId="{BCA1BD90-388A-4371-8009-307DDE2382B1}" type="presOf" srcId="{256C23EF-95D9-4A4E-9D53-819B9D2864C1}" destId="{F6478C43-6D0B-45B2-9EF6-9B98D3067AB6}" srcOrd="0" destOrd="0" presId="urn:microsoft.com/office/officeart/2018/2/layout/IconVerticalSolidList"/>
    <dgm:cxn modelId="{F8335DDF-1CB1-4580-9BB6-AF9CD30150EA}" type="presOf" srcId="{F022A3E4-1DCD-4B9E-B0B6-07D52306DF36}" destId="{1C24300A-EC79-4E98-83BD-196DD65FAA2F}" srcOrd="0" destOrd="0" presId="urn:microsoft.com/office/officeart/2018/2/layout/IconVerticalSolidList"/>
    <dgm:cxn modelId="{61439B01-3A39-4F9E-8C7F-F94B547B462C}" type="presParOf" srcId="{52FD1713-CC6F-450F-A0D2-E129025DE66F}" destId="{47C1CC03-4EA2-4C38-8B05-ED92D020CF17}" srcOrd="0" destOrd="0" presId="urn:microsoft.com/office/officeart/2018/2/layout/IconVerticalSolidList"/>
    <dgm:cxn modelId="{8E842EF8-B8D8-439E-82C7-9C16BD043372}" type="presParOf" srcId="{47C1CC03-4EA2-4C38-8B05-ED92D020CF17}" destId="{22A0B98B-6D7A-4133-8C51-2DE4B01AB8DE}" srcOrd="0" destOrd="0" presId="urn:microsoft.com/office/officeart/2018/2/layout/IconVerticalSolidList"/>
    <dgm:cxn modelId="{D67CF232-19F8-4234-8F79-AAB90F83348A}" type="presParOf" srcId="{47C1CC03-4EA2-4C38-8B05-ED92D020CF17}" destId="{12C3A9C7-707B-484D-B05E-BF2FBD1C6CA5}" srcOrd="1" destOrd="0" presId="urn:microsoft.com/office/officeart/2018/2/layout/IconVerticalSolidList"/>
    <dgm:cxn modelId="{3ED82A76-9D3D-42A6-84FC-E05F692D3790}" type="presParOf" srcId="{47C1CC03-4EA2-4C38-8B05-ED92D020CF17}" destId="{73652053-3C2D-4DDC-BB95-E69791CC5536}" srcOrd="2" destOrd="0" presId="urn:microsoft.com/office/officeart/2018/2/layout/IconVerticalSolidList"/>
    <dgm:cxn modelId="{1284141E-15C4-4938-B38B-2358DCB557D7}" type="presParOf" srcId="{47C1CC03-4EA2-4C38-8B05-ED92D020CF17}" destId="{1C24300A-EC79-4E98-83BD-196DD65FAA2F}" srcOrd="3" destOrd="0" presId="urn:microsoft.com/office/officeart/2018/2/layout/IconVerticalSolidList"/>
    <dgm:cxn modelId="{ACCE524B-D18C-44E6-BAE4-8A7C309D13DF}" type="presParOf" srcId="{52FD1713-CC6F-450F-A0D2-E129025DE66F}" destId="{4F3138A7-29EC-40B5-89D5-F2A210C575B4}" srcOrd="1" destOrd="0" presId="urn:microsoft.com/office/officeart/2018/2/layout/IconVerticalSolidList"/>
    <dgm:cxn modelId="{B8365AB2-E4BA-4965-803D-1D513463AE8E}" type="presParOf" srcId="{52FD1713-CC6F-450F-A0D2-E129025DE66F}" destId="{A179B754-0DB4-4BE3-94FA-3A7F70959410}" srcOrd="2" destOrd="0" presId="urn:microsoft.com/office/officeart/2018/2/layout/IconVerticalSolidList"/>
    <dgm:cxn modelId="{8CD6FC38-0CC8-4C89-8A79-B49024585435}" type="presParOf" srcId="{A179B754-0DB4-4BE3-94FA-3A7F70959410}" destId="{BE63685F-7D1C-4F73-AA80-5FE297C5841F}" srcOrd="0" destOrd="0" presId="urn:microsoft.com/office/officeart/2018/2/layout/IconVerticalSolidList"/>
    <dgm:cxn modelId="{D4058BB7-51AF-4EAF-BFEA-7C2C4132ED72}" type="presParOf" srcId="{A179B754-0DB4-4BE3-94FA-3A7F70959410}" destId="{3C21FE11-4372-46B9-BE24-EEF019D0E9EE}" srcOrd="1" destOrd="0" presId="urn:microsoft.com/office/officeart/2018/2/layout/IconVerticalSolidList"/>
    <dgm:cxn modelId="{99F354BB-549C-4FF0-9985-E29EE440A7A7}" type="presParOf" srcId="{A179B754-0DB4-4BE3-94FA-3A7F70959410}" destId="{35EE964A-3FD1-4542-9B50-8137B91EDC80}" srcOrd="2" destOrd="0" presId="urn:microsoft.com/office/officeart/2018/2/layout/IconVerticalSolidList"/>
    <dgm:cxn modelId="{B1888DC5-36AF-4895-AB04-1B2A6F96D998}" type="presParOf" srcId="{A179B754-0DB4-4BE3-94FA-3A7F70959410}" destId="{F6478C43-6D0B-45B2-9EF6-9B98D3067AB6}" srcOrd="3" destOrd="0" presId="urn:microsoft.com/office/officeart/2018/2/layout/IconVerticalSolidList"/>
    <dgm:cxn modelId="{25306939-C901-4B88-A6FA-D3155A68B668}" type="presParOf" srcId="{52FD1713-CC6F-450F-A0D2-E129025DE66F}" destId="{0F586FB8-D3CA-4EB9-958A-1D5F2736A9F2}" srcOrd="3" destOrd="0" presId="urn:microsoft.com/office/officeart/2018/2/layout/IconVerticalSolidList"/>
    <dgm:cxn modelId="{0135B0FA-3B7D-4A7B-B0B0-BBA5F510E8AB}" type="presParOf" srcId="{52FD1713-CC6F-450F-A0D2-E129025DE66F}" destId="{781A2B4A-F08D-4F7D-AFA8-E90B4737D64E}" srcOrd="4" destOrd="0" presId="urn:microsoft.com/office/officeart/2018/2/layout/IconVerticalSolidList"/>
    <dgm:cxn modelId="{1C327134-F0BB-4FC7-A83E-3A3373AC9876}" type="presParOf" srcId="{781A2B4A-F08D-4F7D-AFA8-E90B4737D64E}" destId="{CCEBBBDD-C1A8-4137-B51A-3D4DF0491567}" srcOrd="0" destOrd="0" presId="urn:microsoft.com/office/officeart/2018/2/layout/IconVerticalSolidList"/>
    <dgm:cxn modelId="{56E5210A-D9EA-46C9-87C9-ADAC7198B066}" type="presParOf" srcId="{781A2B4A-F08D-4F7D-AFA8-E90B4737D64E}" destId="{8E3B6EB1-A894-443A-B80C-E04355EA86C0}" srcOrd="1" destOrd="0" presId="urn:microsoft.com/office/officeart/2018/2/layout/IconVerticalSolidList"/>
    <dgm:cxn modelId="{B585FB82-C093-4A9B-A048-5C478E732B52}" type="presParOf" srcId="{781A2B4A-F08D-4F7D-AFA8-E90B4737D64E}" destId="{3EA7F7C1-8EAD-4639-9CEF-C128CF4B5F7A}" srcOrd="2" destOrd="0" presId="urn:microsoft.com/office/officeart/2018/2/layout/IconVerticalSolidList"/>
    <dgm:cxn modelId="{A7D73023-FAA0-4B48-9169-982FA527FB62}" type="presParOf" srcId="{781A2B4A-F08D-4F7D-AFA8-E90B4737D64E}" destId="{605ACBD9-4E78-4C7F-B44F-BF9DB9DE3E74}"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0B98B-6D7A-4133-8C51-2DE4B01AB8DE}">
      <dsp:nvSpPr>
        <dsp:cNvPr id="0" name=""/>
        <dsp:cNvSpPr/>
      </dsp:nvSpPr>
      <dsp:spPr>
        <a:xfrm>
          <a:off x="0" y="2306"/>
          <a:ext cx="5019675" cy="10457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C3A9C7-707B-484D-B05E-BF2FBD1C6CA5}">
      <dsp:nvSpPr>
        <dsp:cNvPr id="0" name=""/>
        <dsp:cNvSpPr/>
      </dsp:nvSpPr>
      <dsp:spPr>
        <a:xfrm>
          <a:off x="316325" y="237589"/>
          <a:ext cx="575699" cy="57513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24300A-EC79-4E98-83BD-196DD65FAA2F}">
      <dsp:nvSpPr>
        <dsp:cNvPr id="0" name=""/>
        <dsp:cNvSpPr/>
      </dsp:nvSpPr>
      <dsp:spPr>
        <a:xfrm>
          <a:off x="1208350" y="2306"/>
          <a:ext cx="3792714" cy="1078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129" tIns="114129" rIns="114129" bIns="114129" numCol="1" spcCol="1270" anchor="ctr" anchorCtr="0">
          <a:noAutofit/>
        </a:bodyPr>
        <a:lstStyle/>
        <a:p>
          <a:pPr marL="0" lvl="0" indent="0" algn="l" defTabSz="622300">
            <a:lnSpc>
              <a:spcPct val="100000"/>
            </a:lnSpc>
            <a:spcBef>
              <a:spcPct val="0"/>
            </a:spcBef>
            <a:spcAft>
              <a:spcPct val="35000"/>
            </a:spcAft>
            <a:buNone/>
          </a:pPr>
          <a:r>
            <a:rPr lang="en-US" sz="1400" kern="1200" dirty="0"/>
            <a:t>Create </a:t>
          </a:r>
          <a:r>
            <a:rPr lang="en-US" sz="1400" b="1" kern="1200" dirty="0"/>
            <a:t>Tiles</a:t>
          </a:r>
          <a:r>
            <a:rPr lang="en-US" sz="1400" kern="1200" dirty="0"/>
            <a:t> on your Homepage for your most frequent locations</a:t>
          </a:r>
        </a:p>
      </dsp:txBody>
      <dsp:txXfrm>
        <a:off x="1208350" y="2306"/>
        <a:ext cx="3792714" cy="1078382"/>
      </dsp:txXfrm>
    </dsp:sp>
    <dsp:sp modelId="{BE63685F-7D1C-4F73-AA80-5FE297C5841F}">
      <dsp:nvSpPr>
        <dsp:cNvPr id="0" name=""/>
        <dsp:cNvSpPr/>
      </dsp:nvSpPr>
      <dsp:spPr>
        <a:xfrm>
          <a:off x="0" y="1360929"/>
          <a:ext cx="5019675" cy="10457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21FE11-4372-46B9-BE24-EEF019D0E9EE}">
      <dsp:nvSpPr>
        <dsp:cNvPr id="0" name=""/>
        <dsp:cNvSpPr/>
      </dsp:nvSpPr>
      <dsp:spPr>
        <a:xfrm>
          <a:off x="316325" y="1585568"/>
          <a:ext cx="575699" cy="57513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478C43-6D0B-45B2-9EF6-9B98D3067AB6}">
      <dsp:nvSpPr>
        <dsp:cNvPr id="0" name=""/>
        <dsp:cNvSpPr/>
      </dsp:nvSpPr>
      <dsp:spPr>
        <a:xfrm>
          <a:off x="1208350" y="1350284"/>
          <a:ext cx="3792714" cy="1078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129" tIns="114129" rIns="114129" bIns="114129" numCol="1" spcCol="1270" anchor="ctr" anchorCtr="0">
          <a:noAutofit/>
        </a:bodyPr>
        <a:lstStyle/>
        <a:p>
          <a:pPr marL="0" lvl="0" indent="0" algn="l" defTabSz="622300">
            <a:lnSpc>
              <a:spcPct val="100000"/>
            </a:lnSpc>
            <a:spcBef>
              <a:spcPct val="0"/>
            </a:spcBef>
            <a:spcAft>
              <a:spcPct val="35000"/>
            </a:spcAft>
            <a:buNone/>
          </a:pPr>
          <a:r>
            <a:rPr lang="en-US" sz="1400" kern="1200" dirty="0"/>
            <a:t>To add a location, first navigate there. Click the </a:t>
          </a:r>
          <a:r>
            <a:rPr lang="en-US" sz="1400" b="1" kern="1200" dirty="0"/>
            <a:t>three dots </a:t>
          </a:r>
          <a:r>
            <a:rPr lang="en-US" sz="1400" kern="1200" dirty="0"/>
            <a:t>on the top left and </a:t>
          </a:r>
          <a:r>
            <a:rPr lang="en-US" sz="1400" b="1" kern="1200" dirty="0"/>
            <a:t>Add to Homepage</a:t>
          </a:r>
          <a:r>
            <a:rPr lang="en-US" sz="1400" kern="1200" dirty="0"/>
            <a:t>. Click on </a:t>
          </a:r>
          <a:r>
            <a:rPr lang="en-US" sz="1400" b="1" kern="1200" dirty="0"/>
            <a:t>My Homepage</a:t>
          </a:r>
          <a:r>
            <a:rPr lang="en-US" sz="1400" kern="1200" dirty="0"/>
            <a:t>, and you will be notified when complete. </a:t>
          </a:r>
        </a:p>
      </dsp:txBody>
      <dsp:txXfrm>
        <a:off x="1208350" y="1350284"/>
        <a:ext cx="3792714" cy="1078382"/>
      </dsp:txXfrm>
    </dsp:sp>
    <dsp:sp modelId="{CCEBBBDD-C1A8-4137-B51A-3D4DF0491567}">
      <dsp:nvSpPr>
        <dsp:cNvPr id="0" name=""/>
        <dsp:cNvSpPr/>
      </dsp:nvSpPr>
      <dsp:spPr>
        <a:xfrm>
          <a:off x="0" y="2703658"/>
          <a:ext cx="5019675" cy="10457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3B6EB1-A894-443A-B80C-E04355EA86C0}">
      <dsp:nvSpPr>
        <dsp:cNvPr id="0" name=""/>
        <dsp:cNvSpPr/>
      </dsp:nvSpPr>
      <dsp:spPr>
        <a:xfrm>
          <a:off x="316325" y="2933546"/>
          <a:ext cx="575699" cy="57513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5ACBD9-4E78-4C7F-B44F-BF9DB9DE3E74}">
      <dsp:nvSpPr>
        <dsp:cNvPr id="0" name=""/>
        <dsp:cNvSpPr/>
      </dsp:nvSpPr>
      <dsp:spPr>
        <a:xfrm>
          <a:off x="1208350" y="2698263"/>
          <a:ext cx="3792714" cy="1078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129" tIns="114129" rIns="114129" bIns="114129" numCol="1" spcCol="1270" anchor="ctr" anchorCtr="0">
          <a:noAutofit/>
        </a:bodyPr>
        <a:lstStyle/>
        <a:p>
          <a:pPr marL="0" lvl="0" indent="0" algn="l" defTabSz="622300">
            <a:lnSpc>
              <a:spcPct val="100000"/>
            </a:lnSpc>
            <a:spcBef>
              <a:spcPct val="0"/>
            </a:spcBef>
            <a:spcAft>
              <a:spcPct val="35000"/>
            </a:spcAft>
            <a:buNone/>
          </a:pPr>
          <a:r>
            <a:rPr lang="fr-FR" sz="1400" b="1" kern="1200" dirty="0"/>
            <a:t>Click and Drag </a:t>
          </a:r>
          <a:r>
            <a:rPr lang="fr-FR" sz="1400" kern="1200" dirty="0"/>
            <a:t>tiles on </a:t>
          </a:r>
          <a:r>
            <a:rPr lang="fr-FR" sz="1400" kern="1200" dirty="0" err="1"/>
            <a:t>your</a:t>
          </a:r>
          <a:r>
            <a:rPr lang="fr-FR" sz="1400" kern="1200" dirty="0"/>
            <a:t> home page to organize them in the order you’d like.</a:t>
          </a:r>
          <a:endParaRPr lang="en-US" sz="1400" kern="1200" dirty="0"/>
        </a:p>
      </dsp:txBody>
      <dsp:txXfrm>
        <a:off x="1208350" y="2698263"/>
        <a:ext cx="3792714" cy="10783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0B98B-6D7A-4133-8C51-2DE4B01AB8DE}">
      <dsp:nvSpPr>
        <dsp:cNvPr id="0" name=""/>
        <dsp:cNvSpPr/>
      </dsp:nvSpPr>
      <dsp:spPr>
        <a:xfrm>
          <a:off x="0" y="2966"/>
          <a:ext cx="3911226" cy="93543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C3A9C7-707B-484D-B05E-BF2FBD1C6CA5}">
      <dsp:nvSpPr>
        <dsp:cNvPr id="0" name=""/>
        <dsp:cNvSpPr/>
      </dsp:nvSpPr>
      <dsp:spPr>
        <a:xfrm>
          <a:off x="282968" y="213438"/>
          <a:ext cx="514990" cy="5144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24300A-EC79-4E98-83BD-196DD65FAA2F}">
      <dsp:nvSpPr>
        <dsp:cNvPr id="0" name=""/>
        <dsp:cNvSpPr/>
      </dsp:nvSpPr>
      <dsp:spPr>
        <a:xfrm>
          <a:off x="1080926" y="2966"/>
          <a:ext cx="2787949" cy="936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97" tIns="99097" rIns="99097" bIns="99097" numCol="1" spcCol="1270" anchor="ctr" anchorCtr="0">
          <a:noAutofit/>
        </a:bodyPr>
        <a:lstStyle/>
        <a:p>
          <a:pPr marL="0" lvl="0" indent="0" algn="l" defTabSz="622300">
            <a:lnSpc>
              <a:spcPct val="90000"/>
            </a:lnSpc>
            <a:spcBef>
              <a:spcPct val="0"/>
            </a:spcBef>
            <a:spcAft>
              <a:spcPct val="35000"/>
            </a:spcAft>
            <a:buNone/>
          </a:pPr>
          <a:r>
            <a:rPr lang="en-US" sz="1400" b="1" kern="1200" dirty="0"/>
            <a:t>Chart fields </a:t>
          </a:r>
          <a:r>
            <a:rPr lang="en-US" sz="1400" kern="1200" dirty="0"/>
            <a:t>can be  personalized to a users’  preferences.</a:t>
          </a:r>
        </a:p>
      </dsp:txBody>
      <dsp:txXfrm>
        <a:off x="1080926" y="2966"/>
        <a:ext cx="2787949" cy="936345"/>
      </dsp:txXfrm>
    </dsp:sp>
    <dsp:sp modelId="{BE63685F-7D1C-4F73-AA80-5FE297C5841F}">
      <dsp:nvSpPr>
        <dsp:cNvPr id="0" name=""/>
        <dsp:cNvSpPr/>
      </dsp:nvSpPr>
      <dsp:spPr>
        <a:xfrm>
          <a:off x="0" y="1166305"/>
          <a:ext cx="3911226" cy="93543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21FE11-4372-46B9-BE24-EEF019D0E9EE}">
      <dsp:nvSpPr>
        <dsp:cNvPr id="0" name=""/>
        <dsp:cNvSpPr/>
      </dsp:nvSpPr>
      <dsp:spPr>
        <a:xfrm>
          <a:off x="282968" y="1376777"/>
          <a:ext cx="514990" cy="5144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478C43-6D0B-45B2-9EF6-9B98D3067AB6}">
      <dsp:nvSpPr>
        <dsp:cNvPr id="0" name=""/>
        <dsp:cNvSpPr/>
      </dsp:nvSpPr>
      <dsp:spPr>
        <a:xfrm>
          <a:off x="1080926" y="1166305"/>
          <a:ext cx="2787949" cy="936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97" tIns="99097" rIns="99097" bIns="99097" numCol="1" spcCol="1270" anchor="ctr" anchorCtr="0">
          <a:noAutofit/>
        </a:bodyPr>
        <a:lstStyle/>
        <a:p>
          <a:pPr marL="0" lvl="0" indent="0" algn="l" defTabSz="622300">
            <a:lnSpc>
              <a:spcPct val="90000"/>
            </a:lnSpc>
            <a:spcBef>
              <a:spcPct val="0"/>
            </a:spcBef>
            <a:spcAft>
              <a:spcPct val="35000"/>
            </a:spcAft>
            <a:buNone/>
          </a:pPr>
          <a:r>
            <a:rPr lang="en-US" sz="1400" kern="1200" dirty="0"/>
            <a:t>Click the P</a:t>
          </a:r>
          <a:r>
            <a:rPr lang="en-US" sz="1400" b="1" kern="1200" dirty="0"/>
            <a:t>ersonalize</a:t>
          </a:r>
          <a:r>
            <a:rPr lang="en-US" sz="1400" kern="1200" dirty="0"/>
            <a:t> button and adjust the fields to your liking. </a:t>
          </a:r>
          <a:r>
            <a:rPr lang="en-US" sz="1400" b="1" kern="1200" dirty="0"/>
            <a:t>Change the order </a:t>
          </a:r>
          <a:r>
            <a:rPr lang="en-US" sz="1400" kern="1200" dirty="0"/>
            <a:t>in the column section.</a:t>
          </a:r>
        </a:p>
      </dsp:txBody>
      <dsp:txXfrm>
        <a:off x="1080926" y="1166305"/>
        <a:ext cx="2787949" cy="936345"/>
      </dsp:txXfrm>
    </dsp:sp>
    <dsp:sp modelId="{CCEBBBDD-C1A8-4137-B51A-3D4DF0491567}">
      <dsp:nvSpPr>
        <dsp:cNvPr id="0" name=""/>
        <dsp:cNvSpPr/>
      </dsp:nvSpPr>
      <dsp:spPr>
        <a:xfrm>
          <a:off x="0" y="2333525"/>
          <a:ext cx="3911226" cy="93543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3B6EB1-A894-443A-B80C-E04355EA86C0}">
      <dsp:nvSpPr>
        <dsp:cNvPr id="0" name=""/>
        <dsp:cNvSpPr/>
      </dsp:nvSpPr>
      <dsp:spPr>
        <a:xfrm>
          <a:off x="282968" y="2540116"/>
          <a:ext cx="514990" cy="5144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5ACBD9-4E78-4C7F-B44F-BF9DB9DE3E74}">
      <dsp:nvSpPr>
        <dsp:cNvPr id="0" name=""/>
        <dsp:cNvSpPr/>
      </dsp:nvSpPr>
      <dsp:spPr>
        <a:xfrm>
          <a:off x="1080926" y="2329644"/>
          <a:ext cx="2787949" cy="936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97" tIns="99097" rIns="99097" bIns="99097" numCol="1" spcCol="1270" anchor="ctr" anchorCtr="0">
          <a:noAutofit/>
        </a:bodyPr>
        <a:lstStyle/>
        <a:p>
          <a:pPr marL="0" lvl="0" indent="0" algn="l" defTabSz="622300">
            <a:lnSpc>
              <a:spcPct val="90000"/>
            </a:lnSpc>
            <a:spcBef>
              <a:spcPct val="0"/>
            </a:spcBef>
            <a:spcAft>
              <a:spcPct val="35000"/>
            </a:spcAft>
            <a:buNone/>
          </a:pPr>
          <a:r>
            <a:rPr lang="fr-FR" sz="1400" kern="1200" dirty="0"/>
            <a:t>This can be done on vouchers, purchase orders, requisitions, journal entries, etc.</a:t>
          </a:r>
          <a:endParaRPr lang="en-US" sz="1400" kern="1200" dirty="0"/>
        </a:p>
      </dsp:txBody>
      <dsp:txXfrm>
        <a:off x="1080926" y="2329644"/>
        <a:ext cx="2787949" cy="93634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25T17:46:54.85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32,'876'0,"-859"-1,0-1,0 0,23-8,-20 5,39-4,283 6,-177 6,851-3,-992 1,0 1,37 9,27 3,-64-12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25T20:49:18.22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0,'93'3,"178"28,-181-18,114 1,92-15,-110-1,1808 2,-1970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25T17:29:22.4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3,'275'-2,"301"4,-375 12,26 0,-73-1,-32-1,44 3,66 2,412-18,-619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25T17:32:01.2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0,'2598'0,"-2574"0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25T17:32:01.2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0,'2519'0,"-2496"0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C0BA22-9083-44B1-93BC-8EB25EF28E47}" type="datetimeFigureOut">
              <a:rPr lang="en-US" smtClean="0"/>
              <a:t>5/19/2026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C7F0C8-92E1-46BA-B6D4-2F082EA648F5}" type="slidenum">
              <a:rPr lang="en-US" smtClean="0"/>
              <a:t>‹#›</a:t>
            </a:fld>
            <a:endParaRPr lang="en-US" dirty="0"/>
          </a:p>
        </p:txBody>
      </p:sp>
    </p:spTree>
    <p:extLst>
      <p:ext uri="{BB962C8B-B14F-4D97-AF65-F5344CB8AC3E}">
        <p14:creationId xmlns:p14="http://schemas.microsoft.com/office/powerpoint/2010/main" val="1796089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C7F0C8-92E1-46BA-B6D4-2F082EA648F5}" type="slidenum">
              <a:rPr lang="en-US" smtClean="0"/>
              <a:t>29</a:t>
            </a:fld>
            <a:endParaRPr lang="en-US" dirty="0"/>
          </a:p>
        </p:txBody>
      </p:sp>
    </p:spTree>
    <p:extLst>
      <p:ext uri="{BB962C8B-B14F-4D97-AF65-F5344CB8AC3E}">
        <p14:creationId xmlns:p14="http://schemas.microsoft.com/office/powerpoint/2010/main" val="4111514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8725A-F47F-9B19-0781-4958BAFEDA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A63DB7-2636-5FD9-75B0-0806C141FD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EE201D-315D-A6C9-D9EC-524D12019BEB}"/>
              </a:ext>
            </a:extLst>
          </p:cNvPr>
          <p:cNvSpPr>
            <a:spLocks noGrp="1"/>
          </p:cNvSpPr>
          <p:nvPr>
            <p:ph type="dt" sz="half" idx="10"/>
          </p:nvPr>
        </p:nvSpPr>
        <p:spPr/>
        <p:txBody>
          <a:bodyPr/>
          <a:lstStyle/>
          <a:p>
            <a:fld id="{A9B5CEF4-0FD1-4ECE-9193-0ED73153157B}" type="datetimeFigureOut">
              <a:rPr lang="en-US" smtClean="0"/>
              <a:t>5/19/2026</a:t>
            </a:fld>
            <a:endParaRPr lang="en-US" dirty="0"/>
          </a:p>
        </p:txBody>
      </p:sp>
      <p:sp>
        <p:nvSpPr>
          <p:cNvPr id="5" name="Footer Placeholder 4">
            <a:extLst>
              <a:ext uri="{FF2B5EF4-FFF2-40B4-BE49-F238E27FC236}">
                <a16:creationId xmlns:a16="http://schemas.microsoft.com/office/drawing/2014/main" id="{4706BD28-968B-EA20-4318-0141E3556B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7BF238-2141-D6EC-14C2-D884542816CA}"/>
              </a:ext>
            </a:extLst>
          </p:cNvPr>
          <p:cNvSpPr>
            <a:spLocks noGrp="1"/>
          </p:cNvSpPr>
          <p:nvPr>
            <p:ph type="sldNum" sz="quarter" idx="12"/>
          </p:nvPr>
        </p:nvSpPr>
        <p:spPr/>
        <p:txBody>
          <a:bodyPr/>
          <a:lstStyle/>
          <a:p>
            <a:fld id="{A36E14A9-F562-4C57-8E02-09EE671D1CB6}" type="slidenum">
              <a:rPr lang="en-US" smtClean="0"/>
              <a:t>‹#›</a:t>
            </a:fld>
            <a:endParaRPr lang="en-US" dirty="0"/>
          </a:p>
        </p:txBody>
      </p:sp>
    </p:spTree>
    <p:extLst>
      <p:ext uri="{BB962C8B-B14F-4D97-AF65-F5344CB8AC3E}">
        <p14:creationId xmlns:p14="http://schemas.microsoft.com/office/powerpoint/2010/main" val="57912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C81C-6CC3-EE12-9B91-C97A494900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4CC4E2-7457-7E7F-B6E0-FAB44219BF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F3E209-BF9B-6739-5643-91D991E1112E}"/>
              </a:ext>
            </a:extLst>
          </p:cNvPr>
          <p:cNvSpPr>
            <a:spLocks noGrp="1"/>
          </p:cNvSpPr>
          <p:nvPr>
            <p:ph type="dt" sz="half" idx="10"/>
          </p:nvPr>
        </p:nvSpPr>
        <p:spPr/>
        <p:txBody>
          <a:bodyPr/>
          <a:lstStyle/>
          <a:p>
            <a:fld id="{A9B5CEF4-0FD1-4ECE-9193-0ED73153157B}" type="datetimeFigureOut">
              <a:rPr lang="en-US" smtClean="0"/>
              <a:t>5/19/2026</a:t>
            </a:fld>
            <a:endParaRPr lang="en-US" dirty="0"/>
          </a:p>
        </p:txBody>
      </p:sp>
      <p:sp>
        <p:nvSpPr>
          <p:cNvPr id="5" name="Footer Placeholder 4">
            <a:extLst>
              <a:ext uri="{FF2B5EF4-FFF2-40B4-BE49-F238E27FC236}">
                <a16:creationId xmlns:a16="http://schemas.microsoft.com/office/drawing/2014/main" id="{17BA37FD-F16B-7E21-2C31-D8FC319A13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DFE84D-27A9-F3FE-C9C4-506D77EB4290}"/>
              </a:ext>
            </a:extLst>
          </p:cNvPr>
          <p:cNvSpPr>
            <a:spLocks noGrp="1"/>
          </p:cNvSpPr>
          <p:nvPr>
            <p:ph type="sldNum" sz="quarter" idx="12"/>
          </p:nvPr>
        </p:nvSpPr>
        <p:spPr/>
        <p:txBody>
          <a:bodyPr/>
          <a:lstStyle/>
          <a:p>
            <a:fld id="{A36E14A9-F562-4C57-8E02-09EE671D1CB6}" type="slidenum">
              <a:rPr lang="en-US" smtClean="0"/>
              <a:t>‹#›</a:t>
            </a:fld>
            <a:endParaRPr lang="en-US" dirty="0"/>
          </a:p>
        </p:txBody>
      </p:sp>
    </p:spTree>
    <p:extLst>
      <p:ext uri="{BB962C8B-B14F-4D97-AF65-F5344CB8AC3E}">
        <p14:creationId xmlns:p14="http://schemas.microsoft.com/office/powerpoint/2010/main" val="51864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B01A20-013D-F87F-C680-7DFE69296E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FFD2C1-EB26-88AA-1BCC-CD2CFEC3CA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DBD4DF-5678-5DBD-038B-79458C2BBD30}"/>
              </a:ext>
            </a:extLst>
          </p:cNvPr>
          <p:cNvSpPr>
            <a:spLocks noGrp="1"/>
          </p:cNvSpPr>
          <p:nvPr>
            <p:ph type="dt" sz="half" idx="10"/>
          </p:nvPr>
        </p:nvSpPr>
        <p:spPr/>
        <p:txBody>
          <a:bodyPr/>
          <a:lstStyle/>
          <a:p>
            <a:fld id="{A9B5CEF4-0FD1-4ECE-9193-0ED73153157B}" type="datetimeFigureOut">
              <a:rPr lang="en-US" smtClean="0"/>
              <a:t>5/19/2026</a:t>
            </a:fld>
            <a:endParaRPr lang="en-US" dirty="0"/>
          </a:p>
        </p:txBody>
      </p:sp>
      <p:sp>
        <p:nvSpPr>
          <p:cNvPr id="5" name="Footer Placeholder 4">
            <a:extLst>
              <a:ext uri="{FF2B5EF4-FFF2-40B4-BE49-F238E27FC236}">
                <a16:creationId xmlns:a16="http://schemas.microsoft.com/office/drawing/2014/main" id="{03FB7949-D76F-9CA1-BB88-C14BE39195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F0F81E-1C5C-58E1-39AF-A6A67D88DE54}"/>
              </a:ext>
            </a:extLst>
          </p:cNvPr>
          <p:cNvSpPr>
            <a:spLocks noGrp="1"/>
          </p:cNvSpPr>
          <p:nvPr>
            <p:ph type="sldNum" sz="quarter" idx="12"/>
          </p:nvPr>
        </p:nvSpPr>
        <p:spPr/>
        <p:txBody>
          <a:bodyPr/>
          <a:lstStyle/>
          <a:p>
            <a:fld id="{A36E14A9-F562-4C57-8E02-09EE671D1CB6}" type="slidenum">
              <a:rPr lang="en-US" smtClean="0"/>
              <a:t>‹#›</a:t>
            </a:fld>
            <a:endParaRPr lang="en-US" dirty="0"/>
          </a:p>
        </p:txBody>
      </p:sp>
    </p:spTree>
    <p:extLst>
      <p:ext uri="{BB962C8B-B14F-4D97-AF65-F5344CB8AC3E}">
        <p14:creationId xmlns:p14="http://schemas.microsoft.com/office/powerpoint/2010/main" val="3801593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69D8-C0BB-7339-3054-F25D501E45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03EFE8-D824-8A24-6730-010FB50F35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C48E5D-FAC9-3CBE-F618-2007C00668EF}"/>
              </a:ext>
            </a:extLst>
          </p:cNvPr>
          <p:cNvSpPr>
            <a:spLocks noGrp="1"/>
          </p:cNvSpPr>
          <p:nvPr>
            <p:ph type="dt" sz="half" idx="10"/>
          </p:nvPr>
        </p:nvSpPr>
        <p:spPr/>
        <p:txBody>
          <a:bodyPr/>
          <a:lstStyle/>
          <a:p>
            <a:fld id="{A9B5CEF4-0FD1-4ECE-9193-0ED73153157B}" type="datetimeFigureOut">
              <a:rPr lang="en-US" smtClean="0"/>
              <a:t>5/19/2026</a:t>
            </a:fld>
            <a:endParaRPr lang="en-US" dirty="0"/>
          </a:p>
        </p:txBody>
      </p:sp>
      <p:sp>
        <p:nvSpPr>
          <p:cNvPr id="5" name="Footer Placeholder 4">
            <a:extLst>
              <a:ext uri="{FF2B5EF4-FFF2-40B4-BE49-F238E27FC236}">
                <a16:creationId xmlns:a16="http://schemas.microsoft.com/office/drawing/2014/main" id="{57509DF7-BE54-B8D6-7A3B-01AFAE39D1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6DDF77F-A206-E4AB-91F8-52CC4B2BC46D}"/>
              </a:ext>
            </a:extLst>
          </p:cNvPr>
          <p:cNvSpPr>
            <a:spLocks noGrp="1"/>
          </p:cNvSpPr>
          <p:nvPr>
            <p:ph type="sldNum" sz="quarter" idx="12"/>
          </p:nvPr>
        </p:nvSpPr>
        <p:spPr/>
        <p:txBody>
          <a:bodyPr/>
          <a:lstStyle/>
          <a:p>
            <a:fld id="{A36E14A9-F562-4C57-8E02-09EE671D1CB6}" type="slidenum">
              <a:rPr lang="en-US" smtClean="0"/>
              <a:t>‹#›</a:t>
            </a:fld>
            <a:endParaRPr lang="en-US" dirty="0"/>
          </a:p>
        </p:txBody>
      </p:sp>
    </p:spTree>
    <p:extLst>
      <p:ext uri="{BB962C8B-B14F-4D97-AF65-F5344CB8AC3E}">
        <p14:creationId xmlns:p14="http://schemas.microsoft.com/office/powerpoint/2010/main" val="4050729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0BADD-BFA7-997D-D242-A40B73C535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1FC236-9649-E42A-5319-81956900310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B58D7C-8548-7929-6F6A-640E244B75C3}"/>
              </a:ext>
            </a:extLst>
          </p:cNvPr>
          <p:cNvSpPr>
            <a:spLocks noGrp="1"/>
          </p:cNvSpPr>
          <p:nvPr>
            <p:ph type="dt" sz="half" idx="10"/>
          </p:nvPr>
        </p:nvSpPr>
        <p:spPr/>
        <p:txBody>
          <a:bodyPr/>
          <a:lstStyle/>
          <a:p>
            <a:fld id="{A9B5CEF4-0FD1-4ECE-9193-0ED73153157B}" type="datetimeFigureOut">
              <a:rPr lang="en-US" smtClean="0"/>
              <a:t>5/19/2026</a:t>
            </a:fld>
            <a:endParaRPr lang="en-US" dirty="0"/>
          </a:p>
        </p:txBody>
      </p:sp>
      <p:sp>
        <p:nvSpPr>
          <p:cNvPr id="5" name="Footer Placeholder 4">
            <a:extLst>
              <a:ext uri="{FF2B5EF4-FFF2-40B4-BE49-F238E27FC236}">
                <a16:creationId xmlns:a16="http://schemas.microsoft.com/office/drawing/2014/main" id="{88CC7D93-9409-5688-2F3E-D0DF920136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E269E8-0EF7-5467-125E-39A5EAA3E24C}"/>
              </a:ext>
            </a:extLst>
          </p:cNvPr>
          <p:cNvSpPr>
            <a:spLocks noGrp="1"/>
          </p:cNvSpPr>
          <p:nvPr>
            <p:ph type="sldNum" sz="quarter" idx="12"/>
          </p:nvPr>
        </p:nvSpPr>
        <p:spPr/>
        <p:txBody>
          <a:bodyPr/>
          <a:lstStyle/>
          <a:p>
            <a:fld id="{A36E14A9-F562-4C57-8E02-09EE671D1CB6}" type="slidenum">
              <a:rPr lang="en-US" smtClean="0"/>
              <a:t>‹#›</a:t>
            </a:fld>
            <a:endParaRPr lang="en-US" dirty="0"/>
          </a:p>
        </p:txBody>
      </p:sp>
    </p:spTree>
    <p:extLst>
      <p:ext uri="{BB962C8B-B14F-4D97-AF65-F5344CB8AC3E}">
        <p14:creationId xmlns:p14="http://schemas.microsoft.com/office/powerpoint/2010/main" val="1789648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E1DFD-209D-58A9-B022-80F4F1F594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F70826-94D1-7232-7B32-F3ACAAD971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2FB276-523B-F0B2-C770-1180AE3CA5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B69D18-5938-2326-AE82-3F6F9E517857}"/>
              </a:ext>
            </a:extLst>
          </p:cNvPr>
          <p:cNvSpPr>
            <a:spLocks noGrp="1"/>
          </p:cNvSpPr>
          <p:nvPr>
            <p:ph type="dt" sz="half" idx="10"/>
          </p:nvPr>
        </p:nvSpPr>
        <p:spPr/>
        <p:txBody>
          <a:bodyPr/>
          <a:lstStyle/>
          <a:p>
            <a:fld id="{A9B5CEF4-0FD1-4ECE-9193-0ED73153157B}" type="datetimeFigureOut">
              <a:rPr lang="en-US" smtClean="0"/>
              <a:t>5/19/2026</a:t>
            </a:fld>
            <a:endParaRPr lang="en-US" dirty="0"/>
          </a:p>
        </p:txBody>
      </p:sp>
      <p:sp>
        <p:nvSpPr>
          <p:cNvPr id="6" name="Footer Placeholder 5">
            <a:extLst>
              <a:ext uri="{FF2B5EF4-FFF2-40B4-BE49-F238E27FC236}">
                <a16:creationId xmlns:a16="http://schemas.microsoft.com/office/drawing/2014/main" id="{D890155F-76C1-7D29-B9AD-39BF17AC38E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E845DE1-009C-D66F-6474-28E8E59AE7FC}"/>
              </a:ext>
            </a:extLst>
          </p:cNvPr>
          <p:cNvSpPr>
            <a:spLocks noGrp="1"/>
          </p:cNvSpPr>
          <p:nvPr>
            <p:ph type="sldNum" sz="quarter" idx="12"/>
          </p:nvPr>
        </p:nvSpPr>
        <p:spPr/>
        <p:txBody>
          <a:bodyPr/>
          <a:lstStyle/>
          <a:p>
            <a:fld id="{A36E14A9-F562-4C57-8E02-09EE671D1CB6}" type="slidenum">
              <a:rPr lang="en-US" smtClean="0"/>
              <a:t>‹#›</a:t>
            </a:fld>
            <a:endParaRPr lang="en-US" dirty="0"/>
          </a:p>
        </p:txBody>
      </p:sp>
    </p:spTree>
    <p:extLst>
      <p:ext uri="{BB962C8B-B14F-4D97-AF65-F5344CB8AC3E}">
        <p14:creationId xmlns:p14="http://schemas.microsoft.com/office/powerpoint/2010/main" val="3281443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C1A1D-E5AE-DCDA-577A-BF31F877EB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E9CB94-E947-9BD2-1B08-ACDB3F0C45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98D841-E461-7D27-3E34-DE8C3F2AAC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6E590F-8018-0F51-27C5-EAD80D708D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9FA85E-2367-004A-D95A-BAB24853CD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B9D8D5-9F14-A59B-842A-A6F3BC8BC91A}"/>
              </a:ext>
            </a:extLst>
          </p:cNvPr>
          <p:cNvSpPr>
            <a:spLocks noGrp="1"/>
          </p:cNvSpPr>
          <p:nvPr>
            <p:ph type="dt" sz="half" idx="10"/>
          </p:nvPr>
        </p:nvSpPr>
        <p:spPr/>
        <p:txBody>
          <a:bodyPr/>
          <a:lstStyle/>
          <a:p>
            <a:fld id="{A9B5CEF4-0FD1-4ECE-9193-0ED73153157B}" type="datetimeFigureOut">
              <a:rPr lang="en-US" smtClean="0"/>
              <a:t>5/19/2026</a:t>
            </a:fld>
            <a:endParaRPr lang="en-US" dirty="0"/>
          </a:p>
        </p:txBody>
      </p:sp>
      <p:sp>
        <p:nvSpPr>
          <p:cNvPr id="8" name="Footer Placeholder 7">
            <a:extLst>
              <a:ext uri="{FF2B5EF4-FFF2-40B4-BE49-F238E27FC236}">
                <a16:creationId xmlns:a16="http://schemas.microsoft.com/office/drawing/2014/main" id="{D0EC9E7E-222E-E266-4873-79909A4E67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7631CEC-B203-5CB8-73CE-A650161D4D4F}"/>
              </a:ext>
            </a:extLst>
          </p:cNvPr>
          <p:cNvSpPr>
            <a:spLocks noGrp="1"/>
          </p:cNvSpPr>
          <p:nvPr>
            <p:ph type="sldNum" sz="quarter" idx="12"/>
          </p:nvPr>
        </p:nvSpPr>
        <p:spPr/>
        <p:txBody>
          <a:bodyPr/>
          <a:lstStyle/>
          <a:p>
            <a:fld id="{A36E14A9-F562-4C57-8E02-09EE671D1CB6}" type="slidenum">
              <a:rPr lang="en-US" smtClean="0"/>
              <a:t>‹#›</a:t>
            </a:fld>
            <a:endParaRPr lang="en-US" dirty="0"/>
          </a:p>
        </p:txBody>
      </p:sp>
    </p:spTree>
    <p:extLst>
      <p:ext uri="{BB962C8B-B14F-4D97-AF65-F5344CB8AC3E}">
        <p14:creationId xmlns:p14="http://schemas.microsoft.com/office/powerpoint/2010/main" val="397934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C13D5-439C-97C8-ACBD-598C41EA8D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A13703-0505-6DA0-7B5E-B23E2EDE22B3}"/>
              </a:ext>
            </a:extLst>
          </p:cNvPr>
          <p:cNvSpPr>
            <a:spLocks noGrp="1"/>
          </p:cNvSpPr>
          <p:nvPr>
            <p:ph type="dt" sz="half" idx="10"/>
          </p:nvPr>
        </p:nvSpPr>
        <p:spPr/>
        <p:txBody>
          <a:bodyPr/>
          <a:lstStyle/>
          <a:p>
            <a:fld id="{A9B5CEF4-0FD1-4ECE-9193-0ED73153157B}" type="datetimeFigureOut">
              <a:rPr lang="en-US" smtClean="0"/>
              <a:t>5/19/2026</a:t>
            </a:fld>
            <a:endParaRPr lang="en-US" dirty="0"/>
          </a:p>
        </p:txBody>
      </p:sp>
      <p:sp>
        <p:nvSpPr>
          <p:cNvPr id="4" name="Footer Placeholder 3">
            <a:extLst>
              <a:ext uri="{FF2B5EF4-FFF2-40B4-BE49-F238E27FC236}">
                <a16:creationId xmlns:a16="http://schemas.microsoft.com/office/drawing/2014/main" id="{AF72303F-6239-2391-AE57-689A04DBB4C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955534-6724-F149-5E44-90B766D511E3}"/>
              </a:ext>
            </a:extLst>
          </p:cNvPr>
          <p:cNvSpPr>
            <a:spLocks noGrp="1"/>
          </p:cNvSpPr>
          <p:nvPr>
            <p:ph type="sldNum" sz="quarter" idx="12"/>
          </p:nvPr>
        </p:nvSpPr>
        <p:spPr/>
        <p:txBody>
          <a:bodyPr/>
          <a:lstStyle/>
          <a:p>
            <a:fld id="{A36E14A9-F562-4C57-8E02-09EE671D1CB6}" type="slidenum">
              <a:rPr lang="en-US" smtClean="0"/>
              <a:t>‹#›</a:t>
            </a:fld>
            <a:endParaRPr lang="en-US" dirty="0"/>
          </a:p>
        </p:txBody>
      </p:sp>
    </p:spTree>
    <p:extLst>
      <p:ext uri="{BB962C8B-B14F-4D97-AF65-F5344CB8AC3E}">
        <p14:creationId xmlns:p14="http://schemas.microsoft.com/office/powerpoint/2010/main" val="248288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F35399-0684-04D3-F272-F729525054CF}"/>
              </a:ext>
            </a:extLst>
          </p:cNvPr>
          <p:cNvSpPr>
            <a:spLocks noGrp="1"/>
          </p:cNvSpPr>
          <p:nvPr>
            <p:ph type="dt" sz="half" idx="10"/>
          </p:nvPr>
        </p:nvSpPr>
        <p:spPr/>
        <p:txBody>
          <a:bodyPr/>
          <a:lstStyle/>
          <a:p>
            <a:fld id="{A9B5CEF4-0FD1-4ECE-9193-0ED73153157B}" type="datetimeFigureOut">
              <a:rPr lang="en-US" smtClean="0"/>
              <a:t>5/19/2026</a:t>
            </a:fld>
            <a:endParaRPr lang="en-US" dirty="0"/>
          </a:p>
        </p:txBody>
      </p:sp>
      <p:sp>
        <p:nvSpPr>
          <p:cNvPr id="3" name="Footer Placeholder 2">
            <a:extLst>
              <a:ext uri="{FF2B5EF4-FFF2-40B4-BE49-F238E27FC236}">
                <a16:creationId xmlns:a16="http://schemas.microsoft.com/office/drawing/2014/main" id="{4918F64A-7BF8-89E1-5B99-FEEA45C490B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67E6BD8-4759-D4D9-707C-09CD55C08B21}"/>
              </a:ext>
            </a:extLst>
          </p:cNvPr>
          <p:cNvSpPr>
            <a:spLocks noGrp="1"/>
          </p:cNvSpPr>
          <p:nvPr>
            <p:ph type="sldNum" sz="quarter" idx="12"/>
          </p:nvPr>
        </p:nvSpPr>
        <p:spPr/>
        <p:txBody>
          <a:bodyPr/>
          <a:lstStyle/>
          <a:p>
            <a:fld id="{A36E14A9-F562-4C57-8E02-09EE671D1CB6}" type="slidenum">
              <a:rPr lang="en-US" smtClean="0"/>
              <a:t>‹#›</a:t>
            </a:fld>
            <a:endParaRPr lang="en-US" dirty="0"/>
          </a:p>
        </p:txBody>
      </p:sp>
    </p:spTree>
    <p:extLst>
      <p:ext uri="{BB962C8B-B14F-4D97-AF65-F5344CB8AC3E}">
        <p14:creationId xmlns:p14="http://schemas.microsoft.com/office/powerpoint/2010/main" val="4077773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930A0-01E3-009C-241E-7379A5BFB9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0CC1F2-8CA3-D48F-6646-38DC711F14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9E6566-353A-2D70-3513-5603D00CAA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39C2D0-17B2-C357-7336-191C5565D0E5}"/>
              </a:ext>
            </a:extLst>
          </p:cNvPr>
          <p:cNvSpPr>
            <a:spLocks noGrp="1"/>
          </p:cNvSpPr>
          <p:nvPr>
            <p:ph type="dt" sz="half" idx="10"/>
          </p:nvPr>
        </p:nvSpPr>
        <p:spPr/>
        <p:txBody>
          <a:bodyPr/>
          <a:lstStyle/>
          <a:p>
            <a:fld id="{A9B5CEF4-0FD1-4ECE-9193-0ED73153157B}" type="datetimeFigureOut">
              <a:rPr lang="en-US" smtClean="0"/>
              <a:t>5/19/2026</a:t>
            </a:fld>
            <a:endParaRPr lang="en-US" dirty="0"/>
          </a:p>
        </p:txBody>
      </p:sp>
      <p:sp>
        <p:nvSpPr>
          <p:cNvPr id="6" name="Footer Placeholder 5">
            <a:extLst>
              <a:ext uri="{FF2B5EF4-FFF2-40B4-BE49-F238E27FC236}">
                <a16:creationId xmlns:a16="http://schemas.microsoft.com/office/drawing/2014/main" id="{76669770-498F-A2B8-ECFF-1F46BAD7F4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7247DD-4018-2FA4-47AC-4A6607530A7A}"/>
              </a:ext>
            </a:extLst>
          </p:cNvPr>
          <p:cNvSpPr>
            <a:spLocks noGrp="1"/>
          </p:cNvSpPr>
          <p:nvPr>
            <p:ph type="sldNum" sz="quarter" idx="12"/>
          </p:nvPr>
        </p:nvSpPr>
        <p:spPr/>
        <p:txBody>
          <a:bodyPr/>
          <a:lstStyle/>
          <a:p>
            <a:fld id="{A36E14A9-F562-4C57-8E02-09EE671D1CB6}" type="slidenum">
              <a:rPr lang="en-US" smtClean="0"/>
              <a:t>‹#›</a:t>
            </a:fld>
            <a:endParaRPr lang="en-US" dirty="0"/>
          </a:p>
        </p:txBody>
      </p:sp>
    </p:spTree>
    <p:extLst>
      <p:ext uri="{BB962C8B-B14F-4D97-AF65-F5344CB8AC3E}">
        <p14:creationId xmlns:p14="http://schemas.microsoft.com/office/powerpoint/2010/main" val="3083185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75535-A93D-EC22-4CD0-235A52D3D8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1590FC-FF83-AC8E-0513-2E5ED35637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78F6209-C4E2-3649-2768-D994A1C9C5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5D516F-B94D-E5D0-21CF-EC1348B1CD68}"/>
              </a:ext>
            </a:extLst>
          </p:cNvPr>
          <p:cNvSpPr>
            <a:spLocks noGrp="1"/>
          </p:cNvSpPr>
          <p:nvPr>
            <p:ph type="dt" sz="half" idx="10"/>
          </p:nvPr>
        </p:nvSpPr>
        <p:spPr/>
        <p:txBody>
          <a:bodyPr/>
          <a:lstStyle/>
          <a:p>
            <a:fld id="{A9B5CEF4-0FD1-4ECE-9193-0ED73153157B}" type="datetimeFigureOut">
              <a:rPr lang="en-US" smtClean="0"/>
              <a:t>5/19/2026</a:t>
            </a:fld>
            <a:endParaRPr lang="en-US" dirty="0"/>
          </a:p>
        </p:txBody>
      </p:sp>
      <p:sp>
        <p:nvSpPr>
          <p:cNvPr id="6" name="Footer Placeholder 5">
            <a:extLst>
              <a:ext uri="{FF2B5EF4-FFF2-40B4-BE49-F238E27FC236}">
                <a16:creationId xmlns:a16="http://schemas.microsoft.com/office/drawing/2014/main" id="{72828ED0-1076-466B-00E6-3AC5AF79A6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B5276A-B51C-8895-EC58-0D5F32697A3E}"/>
              </a:ext>
            </a:extLst>
          </p:cNvPr>
          <p:cNvSpPr>
            <a:spLocks noGrp="1"/>
          </p:cNvSpPr>
          <p:nvPr>
            <p:ph type="sldNum" sz="quarter" idx="12"/>
          </p:nvPr>
        </p:nvSpPr>
        <p:spPr/>
        <p:txBody>
          <a:bodyPr/>
          <a:lstStyle/>
          <a:p>
            <a:fld id="{A36E14A9-F562-4C57-8E02-09EE671D1CB6}" type="slidenum">
              <a:rPr lang="en-US" smtClean="0"/>
              <a:t>‹#›</a:t>
            </a:fld>
            <a:endParaRPr lang="en-US" dirty="0"/>
          </a:p>
        </p:txBody>
      </p:sp>
    </p:spTree>
    <p:extLst>
      <p:ext uri="{BB962C8B-B14F-4D97-AF65-F5344CB8AC3E}">
        <p14:creationId xmlns:p14="http://schemas.microsoft.com/office/powerpoint/2010/main" val="3411323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EA2072-AA75-D1E4-1984-F27C1D6DC9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173E55-E6CF-7D97-3074-9162EF5130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959A3B-1293-0D15-BF23-91BCA14271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B5CEF4-0FD1-4ECE-9193-0ED73153157B}" type="datetimeFigureOut">
              <a:rPr lang="en-US" smtClean="0"/>
              <a:t>5/19/2026</a:t>
            </a:fld>
            <a:endParaRPr lang="en-US" dirty="0"/>
          </a:p>
        </p:txBody>
      </p:sp>
      <p:sp>
        <p:nvSpPr>
          <p:cNvPr id="5" name="Footer Placeholder 4">
            <a:extLst>
              <a:ext uri="{FF2B5EF4-FFF2-40B4-BE49-F238E27FC236}">
                <a16:creationId xmlns:a16="http://schemas.microsoft.com/office/drawing/2014/main" id="{77E2AEE5-4020-F730-A5A5-C3422CCB6D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557AF4AA-AA6E-C377-F658-8DA4A55ECC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36E14A9-F562-4C57-8E02-09EE671D1CB6}" type="slidenum">
              <a:rPr lang="en-US" smtClean="0"/>
              <a:t>‹#›</a:t>
            </a:fld>
            <a:endParaRPr lang="en-US" dirty="0"/>
          </a:p>
        </p:txBody>
      </p:sp>
    </p:spTree>
    <p:extLst>
      <p:ext uri="{BB962C8B-B14F-4D97-AF65-F5344CB8AC3E}">
        <p14:creationId xmlns:p14="http://schemas.microsoft.com/office/powerpoint/2010/main" val="587557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customXml" Target="../ink/ink2.xml"/><Relationship Id="rId4" Type="http://schemas.openxmlformats.org/officeDocument/2006/relationships/image" Target="../media/image150.pn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40.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290.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40.png"/></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info.share.nm.gov/fin-jobaids.html" TargetMode="External"/><Relationship Id="rId2" Type="http://schemas.openxmlformats.org/officeDocument/2006/relationships/hyperlink" Target="https://www.nmdfa.state.nm.us/financial-control/youtube-share-training-videos/" TargetMode="External"/><Relationship Id="rId1" Type="http://schemas.openxmlformats.org/officeDocument/2006/relationships/slideLayout" Target="../slideLayouts/slideLayout2.xml"/><Relationship Id="rId6" Type="http://schemas.openxmlformats.org/officeDocument/2006/relationships/hyperlink" Target="https://www.nmdfa.state.nm.us/financial-control/resource-information/year-end-closing/" TargetMode="External"/><Relationship Id="rId5" Type="http://schemas.openxmlformats.org/officeDocument/2006/relationships/hyperlink" Target="https://www.nmdfa.state.nm.us/financial-control/resource-information/manuals/" TargetMode="External"/><Relationship Id="rId4" Type="http://schemas.openxmlformats.org/officeDocument/2006/relationships/hyperlink" Target="https://info.share.nm.gov/fin-training.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8.png"/><Relationship Id="rId5" Type="http://schemas.openxmlformats.org/officeDocument/2006/relationships/diagramColors" Target="../diagrams/colors1.xml"/><Relationship Id="rId10" Type="http://schemas.openxmlformats.org/officeDocument/2006/relationships/image" Target="../media/image7.png"/><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07FDF-A549-9400-905F-8041EE5327F4}"/>
              </a:ext>
            </a:extLst>
          </p:cNvPr>
          <p:cNvSpPr>
            <a:spLocks noGrp="1"/>
          </p:cNvSpPr>
          <p:nvPr>
            <p:ph type="ctrTitle"/>
          </p:nvPr>
        </p:nvSpPr>
        <p:spPr/>
        <p:txBody>
          <a:bodyPr/>
          <a:lstStyle/>
          <a:p>
            <a:r>
              <a:rPr lang="en-US" dirty="0"/>
              <a:t>SHARE Navigation:</a:t>
            </a:r>
            <a:br>
              <a:rPr lang="en-US" dirty="0"/>
            </a:br>
            <a:r>
              <a:rPr lang="en-US" dirty="0"/>
              <a:t>Procurement</a:t>
            </a:r>
          </a:p>
        </p:txBody>
      </p:sp>
      <p:sp>
        <p:nvSpPr>
          <p:cNvPr id="3" name="Subtitle 2">
            <a:extLst>
              <a:ext uri="{FF2B5EF4-FFF2-40B4-BE49-F238E27FC236}">
                <a16:creationId xmlns:a16="http://schemas.microsoft.com/office/drawing/2014/main" id="{764FE797-C910-83E1-2BB8-669C7E68519A}"/>
              </a:ext>
            </a:extLst>
          </p:cNvPr>
          <p:cNvSpPr>
            <a:spLocks noGrp="1"/>
          </p:cNvSpPr>
          <p:nvPr>
            <p:ph type="subTitle" idx="1"/>
          </p:nvPr>
        </p:nvSpPr>
        <p:spPr/>
        <p:txBody>
          <a:bodyPr>
            <a:normAutofit/>
          </a:bodyPr>
          <a:lstStyle/>
          <a:p>
            <a:r>
              <a:rPr lang="en-US" sz="1800" b="1" dirty="0"/>
              <a:t>New Mexico </a:t>
            </a:r>
          </a:p>
          <a:p>
            <a:r>
              <a:rPr lang="en-US" sz="1800" b="1" dirty="0"/>
              <a:t>Department of Finance and Administration </a:t>
            </a:r>
          </a:p>
        </p:txBody>
      </p:sp>
    </p:spTree>
    <p:extLst>
      <p:ext uri="{BB962C8B-B14F-4D97-AF65-F5344CB8AC3E}">
        <p14:creationId xmlns:p14="http://schemas.microsoft.com/office/powerpoint/2010/main" val="2689689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91E5D-3142-7504-6256-A2F8BBA91B8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F81D4CD-7B3A-87D2-BAF1-AD1AEA5C32D6}"/>
              </a:ext>
            </a:extLst>
          </p:cNvPr>
          <p:cNvSpPr>
            <a:spLocks noGrp="1"/>
          </p:cNvSpPr>
          <p:nvPr>
            <p:ph idx="1"/>
          </p:nvPr>
        </p:nvSpPr>
        <p:spPr/>
        <p:txBody>
          <a:bodyPr/>
          <a:lstStyle/>
          <a:p>
            <a:endParaRPr lang="en-US" dirty="0"/>
          </a:p>
        </p:txBody>
      </p:sp>
      <p:pic>
        <p:nvPicPr>
          <p:cNvPr id="16" name="Picture 15">
            <a:extLst>
              <a:ext uri="{FF2B5EF4-FFF2-40B4-BE49-F238E27FC236}">
                <a16:creationId xmlns:a16="http://schemas.microsoft.com/office/drawing/2014/main" id="{B26B5A3C-2646-5C82-F9FD-3C8579562149}"/>
              </a:ext>
            </a:extLst>
          </p:cNvPr>
          <p:cNvPicPr>
            <a:picLocks noChangeAspect="1"/>
          </p:cNvPicPr>
          <p:nvPr/>
        </p:nvPicPr>
        <p:blipFill>
          <a:blip r:embed="rId2"/>
          <a:stretch>
            <a:fillRect/>
          </a:stretch>
        </p:blipFill>
        <p:spPr>
          <a:xfrm>
            <a:off x="798990" y="0"/>
            <a:ext cx="10594020" cy="6858000"/>
          </a:xfrm>
          <a:prstGeom prst="rect">
            <a:avLst/>
          </a:prstGeom>
        </p:spPr>
      </p:pic>
      <p:cxnSp>
        <p:nvCxnSpPr>
          <p:cNvPr id="26" name="Straight Arrow Connector 25">
            <a:extLst>
              <a:ext uri="{FF2B5EF4-FFF2-40B4-BE49-F238E27FC236}">
                <a16:creationId xmlns:a16="http://schemas.microsoft.com/office/drawing/2014/main" id="{05D82620-9E9E-DC3B-BB44-8020392915B7}"/>
              </a:ext>
            </a:extLst>
          </p:cNvPr>
          <p:cNvCxnSpPr/>
          <p:nvPr/>
        </p:nvCxnSpPr>
        <p:spPr>
          <a:xfrm flipH="1" flipV="1">
            <a:off x="6096000" y="1766359"/>
            <a:ext cx="414867" cy="578908"/>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D025F37D-5ADF-8AA5-B28F-2DE2D72E126C}"/>
              </a:ext>
            </a:extLst>
          </p:cNvPr>
          <p:cNvCxnSpPr>
            <a:cxnSpLocks/>
          </p:cNvCxnSpPr>
          <p:nvPr/>
        </p:nvCxnSpPr>
        <p:spPr>
          <a:xfrm>
            <a:off x="464820" y="4457700"/>
            <a:ext cx="334170" cy="29718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Rectangle: Folded Corner 30">
            <a:extLst>
              <a:ext uri="{FF2B5EF4-FFF2-40B4-BE49-F238E27FC236}">
                <a16:creationId xmlns:a16="http://schemas.microsoft.com/office/drawing/2014/main" id="{67E2F522-E266-02A8-5F80-4E47DF1E8FFD}"/>
              </a:ext>
            </a:extLst>
          </p:cNvPr>
          <p:cNvSpPr/>
          <p:nvPr/>
        </p:nvSpPr>
        <p:spPr>
          <a:xfrm>
            <a:off x="6892511" y="2921226"/>
            <a:ext cx="3805160" cy="930584"/>
          </a:xfrm>
          <a:prstGeom prst="foldedCorner">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Note</a:t>
            </a:r>
            <a:r>
              <a:rPr lang="en-US" sz="1400" dirty="0">
                <a:solidFill>
                  <a:schemeClr val="tx1"/>
                </a:solidFill>
              </a:rPr>
              <a:t>: Max your rows using 9s and click </a:t>
            </a:r>
            <a:r>
              <a:rPr lang="en-US" sz="1400" b="1" dirty="0">
                <a:solidFill>
                  <a:schemeClr val="tx1"/>
                </a:solidFill>
              </a:rPr>
              <a:t>search</a:t>
            </a:r>
            <a:r>
              <a:rPr lang="en-US" sz="1400" dirty="0">
                <a:solidFill>
                  <a:schemeClr val="tx1"/>
                </a:solidFill>
              </a:rPr>
              <a:t> again. You can export the entire dataset or identify a specific entry to </a:t>
            </a:r>
            <a:r>
              <a:rPr lang="en-US" sz="1400" b="1" dirty="0">
                <a:solidFill>
                  <a:schemeClr val="tx1"/>
                </a:solidFill>
              </a:rPr>
              <a:t>research</a:t>
            </a:r>
            <a:r>
              <a:rPr lang="en-US" sz="1400" dirty="0">
                <a:solidFill>
                  <a:schemeClr val="tx1"/>
                </a:solidFill>
              </a:rPr>
              <a:t>.</a:t>
            </a:r>
          </a:p>
        </p:txBody>
      </p:sp>
    </p:spTree>
    <p:extLst>
      <p:ext uri="{BB962C8B-B14F-4D97-AF65-F5344CB8AC3E}">
        <p14:creationId xmlns:p14="http://schemas.microsoft.com/office/powerpoint/2010/main" val="3628060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60328-5134-A586-0AEB-A359FD8AB935}"/>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737A5431-160A-A16A-8D04-5FF056A93C13}"/>
              </a:ext>
            </a:extLst>
          </p:cNvPr>
          <p:cNvPicPr>
            <a:picLocks noChangeAspect="1"/>
          </p:cNvPicPr>
          <p:nvPr/>
        </p:nvPicPr>
        <p:blipFill>
          <a:blip r:embed="rId2"/>
          <a:stretch>
            <a:fillRect/>
          </a:stretch>
        </p:blipFill>
        <p:spPr>
          <a:xfrm>
            <a:off x="239522" y="0"/>
            <a:ext cx="11712955" cy="2682472"/>
          </a:xfrm>
          <a:prstGeom prst="rect">
            <a:avLst/>
          </a:prstGeom>
        </p:spPr>
      </p:pic>
      <p:pic>
        <p:nvPicPr>
          <p:cNvPr id="7" name="Picture 6">
            <a:extLst>
              <a:ext uri="{FF2B5EF4-FFF2-40B4-BE49-F238E27FC236}">
                <a16:creationId xmlns:a16="http://schemas.microsoft.com/office/drawing/2014/main" id="{FE08A573-194C-B8D5-741A-754EC9FD7F93}"/>
              </a:ext>
            </a:extLst>
          </p:cNvPr>
          <p:cNvPicPr>
            <a:picLocks noChangeAspect="1"/>
          </p:cNvPicPr>
          <p:nvPr/>
        </p:nvPicPr>
        <p:blipFill>
          <a:blip r:embed="rId3"/>
          <a:stretch>
            <a:fillRect/>
          </a:stretch>
        </p:blipFill>
        <p:spPr>
          <a:xfrm>
            <a:off x="5451676" y="2039809"/>
            <a:ext cx="6201462" cy="4689234"/>
          </a:xfrm>
          <a:prstGeom prst="rect">
            <a:avLst/>
          </a:prstGeom>
        </p:spPr>
      </p:pic>
      <p:sp>
        <p:nvSpPr>
          <p:cNvPr id="8" name="TextBox 7">
            <a:extLst>
              <a:ext uri="{FF2B5EF4-FFF2-40B4-BE49-F238E27FC236}">
                <a16:creationId xmlns:a16="http://schemas.microsoft.com/office/drawing/2014/main" id="{509F8BCB-1C3F-D30E-9C0C-E5A71820FB4A}"/>
              </a:ext>
            </a:extLst>
          </p:cNvPr>
          <p:cNvSpPr txBox="1"/>
          <p:nvPr/>
        </p:nvSpPr>
        <p:spPr>
          <a:xfrm>
            <a:off x="538862" y="3429000"/>
            <a:ext cx="4450619" cy="2862322"/>
          </a:xfrm>
          <a:prstGeom prst="rect">
            <a:avLst/>
          </a:prstGeom>
          <a:solidFill>
            <a:schemeClr val="accent2">
              <a:lumMod val="40000"/>
              <a:lumOff val="60000"/>
            </a:schemeClr>
          </a:solidFill>
          <a:ln>
            <a:solidFill>
              <a:schemeClr val="tx1"/>
            </a:solidFill>
          </a:ln>
        </p:spPr>
        <p:txBody>
          <a:bodyPr wrap="square" rtlCol="0">
            <a:spAutoFit/>
          </a:bodyPr>
          <a:lstStyle/>
          <a:p>
            <a:r>
              <a:rPr lang="en-US" dirty="0"/>
              <a:t>Click on the dollar amount and the system will come back with the journal id applicable for that transaction.</a:t>
            </a:r>
          </a:p>
          <a:p>
            <a:endParaRPr lang="en-US" dirty="0"/>
          </a:p>
          <a:p>
            <a:r>
              <a:rPr lang="en-US" dirty="0"/>
              <a:t>Now – I want to look at the journal – click on the magnifying glass.</a:t>
            </a:r>
          </a:p>
          <a:p>
            <a:r>
              <a:rPr lang="en-US" dirty="0"/>
              <a:t>The system will come back with a little more detail.  But to go to the actual journal, click on the red arrow by the journal id.</a:t>
            </a:r>
          </a:p>
          <a:p>
            <a:endParaRPr lang="en-US" dirty="0"/>
          </a:p>
        </p:txBody>
      </p:sp>
    </p:spTree>
    <p:extLst>
      <p:ext uri="{BB962C8B-B14F-4D97-AF65-F5344CB8AC3E}">
        <p14:creationId xmlns:p14="http://schemas.microsoft.com/office/powerpoint/2010/main" val="618507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B735D0-9C5A-88D3-CD48-E46CDEBEF986}"/>
              </a:ext>
            </a:extLst>
          </p:cNvPr>
          <p:cNvPicPr>
            <a:picLocks noChangeAspect="1"/>
          </p:cNvPicPr>
          <p:nvPr/>
        </p:nvPicPr>
        <p:blipFill>
          <a:blip r:embed="rId2"/>
          <a:stretch>
            <a:fillRect/>
          </a:stretch>
        </p:blipFill>
        <p:spPr>
          <a:xfrm>
            <a:off x="1375339" y="0"/>
            <a:ext cx="9441321" cy="6858000"/>
          </a:xfrm>
          <a:prstGeom prst="rect">
            <a:avLst/>
          </a:prstGeom>
        </p:spPr>
      </p:pic>
    </p:spTree>
    <p:extLst>
      <p:ext uri="{BB962C8B-B14F-4D97-AF65-F5344CB8AC3E}">
        <p14:creationId xmlns:p14="http://schemas.microsoft.com/office/powerpoint/2010/main" val="1507360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40E3A6-C826-A878-8FD6-6136B7F60B99}"/>
              </a:ext>
            </a:extLst>
          </p:cNvPr>
          <p:cNvPicPr>
            <a:picLocks noChangeAspect="1"/>
          </p:cNvPicPr>
          <p:nvPr/>
        </p:nvPicPr>
        <p:blipFill>
          <a:blip r:embed="rId2"/>
          <a:stretch>
            <a:fillRect/>
          </a:stretch>
        </p:blipFill>
        <p:spPr>
          <a:xfrm>
            <a:off x="148074" y="1219008"/>
            <a:ext cx="11895851" cy="4419983"/>
          </a:xfrm>
          <a:prstGeom prst="rect">
            <a:avLst/>
          </a:prstGeom>
        </p:spPr>
      </p:pic>
      <p:sp>
        <p:nvSpPr>
          <p:cNvPr id="6" name="TextBox 5">
            <a:extLst>
              <a:ext uri="{FF2B5EF4-FFF2-40B4-BE49-F238E27FC236}">
                <a16:creationId xmlns:a16="http://schemas.microsoft.com/office/drawing/2014/main" id="{18D0B0A7-705B-4254-CA59-2D1AE3B763F4}"/>
              </a:ext>
            </a:extLst>
          </p:cNvPr>
          <p:cNvSpPr txBox="1"/>
          <p:nvPr/>
        </p:nvSpPr>
        <p:spPr>
          <a:xfrm>
            <a:off x="477430" y="440709"/>
            <a:ext cx="4936142" cy="369332"/>
          </a:xfrm>
          <a:prstGeom prst="rect">
            <a:avLst/>
          </a:prstGeom>
          <a:noFill/>
        </p:spPr>
        <p:txBody>
          <a:bodyPr wrap="square" rtlCol="0">
            <a:spAutoFit/>
          </a:bodyPr>
          <a:lstStyle/>
          <a:p>
            <a:r>
              <a:rPr lang="en-US" dirty="0"/>
              <a:t>Budget Journal Attachments:</a:t>
            </a:r>
          </a:p>
        </p:txBody>
      </p:sp>
    </p:spTree>
    <p:extLst>
      <p:ext uri="{BB962C8B-B14F-4D97-AF65-F5344CB8AC3E}">
        <p14:creationId xmlns:p14="http://schemas.microsoft.com/office/powerpoint/2010/main" val="1867986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D28D71-45B8-5A48-BB31-B10706BC11ED}"/>
              </a:ext>
            </a:extLst>
          </p:cNvPr>
          <p:cNvPicPr>
            <a:picLocks noChangeAspect="1"/>
          </p:cNvPicPr>
          <p:nvPr/>
        </p:nvPicPr>
        <p:blipFill>
          <a:blip r:embed="rId2"/>
          <a:stretch>
            <a:fillRect/>
          </a:stretch>
        </p:blipFill>
        <p:spPr>
          <a:xfrm>
            <a:off x="0" y="933084"/>
            <a:ext cx="12192000" cy="4991832"/>
          </a:xfrm>
          <a:prstGeom prst="rect">
            <a:avLst/>
          </a:prstGeom>
        </p:spPr>
      </p:pic>
      <p:sp>
        <p:nvSpPr>
          <p:cNvPr id="6" name="TextBox 5">
            <a:extLst>
              <a:ext uri="{FF2B5EF4-FFF2-40B4-BE49-F238E27FC236}">
                <a16:creationId xmlns:a16="http://schemas.microsoft.com/office/drawing/2014/main" id="{6FA71704-88E2-8952-EE04-24E22EAAC94E}"/>
              </a:ext>
            </a:extLst>
          </p:cNvPr>
          <p:cNvSpPr txBox="1"/>
          <p:nvPr/>
        </p:nvSpPr>
        <p:spPr>
          <a:xfrm>
            <a:off x="9520342" y="5165276"/>
            <a:ext cx="2463801" cy="830997"/>
          </a:xfrm>
          <a:prstGeom prst="rect">
            <a:avLst/>
          </a:prstGeom>
          <a:solidFill>
            <a:schemeClr val="accent2">
              <a:lumMod val="40000"/>
              <a:lumOff val="60000"/>
            </a:schemeClr>
          </a:solidFill>
          <a:ln>
            <a:solidFill>
              <a:schemeClr val="tx1"/>
            </a:solidFill>
          </a:ln>
        </p:spPr>
        <p:txBody>
          <a:bodyPr wrap="square" rtlCol="0">
            <a:spAutoFit/>
          </a:bodyPr>
          <a:lstStyle/>
          <a:p>
            <a:r>
              <a:rPr lang="en-US" sz="1600" dirty="0"/>
              <a:t>Ties to support showing an increase in 200s and decrease in 400s</a:t>
            </a:r>
          </a:p>
        </p:txBody>
      </p:sp>
      <p:cxnSp>
        <p:nvCxnSpPr>
          <p:cNvPr id="7" name="Straight Arrow Connector 6">
            <a:extLst>
              <a:ext uri="{FF2B5EF4-FFF2-40B4-BE49-F238E27FC236}">
                <a16:creationId xmlns:a16="http://schemas.microsoft.com/office/drawing/2014/main" id="{76E8E079-2971-340D-D456-C962FA85FAF3}"/>
              </a:ext>
            </a:extLst>
          </p:cNvPr>
          <p:cNvCxnSpPr>
            <a:cxnSpLocks/>
          </p:cNvCxnSpPr>
          <p:nvPr/>
        </p:nvCxnSpPr>
        <p:spPr>
          <a:xfrm flipV="1">
            <a:off x="10226887" y="4114800"/>
            <a:ext cx="1050713" cy="1121833"/>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2CC45C83-943F-DAAF-0C5C-9ADD634A5F3A}"/>
              </a:ext>
            </a:extLst>
          </p:cNvPr>
          <p:cNvCxnSpPr>
            <a:cxnSpLocks/>
          </p:cNvCxnSpPr>
          <p:nvPr/>
        </p:nvCxnSpPr>
        <p:spPr>
          <a:xfrm flipV="1">
            <a:off x="10226887" y="3653135"/>
            <a:ext cx="1050713" cy="1583498"/>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085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10DB3B6-AC10-8124-FB63-252AE2251D40}"/>
              </a:ext>
            </a:extLst>
          </p:cNvPr>
          <p:cNvSpPr txBox="1"/>
          <p:nvPr/>
        </p:nvSpPr>
        <p:spPr>
          <a:xfrm>
            <a:off x="89013" y="574535"/>
            <a:ext cx="2941520" cy="5078313"/>
          </a:xfrm>
          <a:prstGeom prst="rect">
            <a:avLst/>
          </a:prstGeom>
          <a:noFill/>
        </p:spPr>
        <p:txBody>
          <a:bodyPr wrap="square" rtlCol="0">
            <a:spAutoFit/>
          </a:bodyPr>
          <a:lstStyle/>
          <a:p>
            <a:r>
              <a:rPr lang="en-US" sz="3600" dirty="0"/>
              <a:t>Requisition / </a:t>
            </a:r>
            <a:r>
              <a:rPr lang="en-US" sz="3600" dirty="0" err="1"/>
              <a:t>IPR</a:t>
            </a:r>
            <a:endParaRPr lang="en-US" sz="3600" dirty="0"/>
          </a:p>
          <a:p>
            <a:endParaRPr lang="en-US" dirty="0"/>
          </a:p>
          <a:p>
            <a:r>
              <a:rPr lang="en-US" dirty="0"/>
              <a:t>Every agency has some version of this - a guide to help navigate procurement requirements. Each requirement is addressed in this example. I particularly like the layout of the funding string.</a:t>
            </a:r>
          </a:p>
          <a:p>
            <a:endParaRPr lang="en-US" dirty="0"/>
          </a:p>
          <a:p>
            <a:r>
              <a:rPr lang="en-US" dirty="0"/>
              <a:t>Food for thought – if you have something like this for </a:t>
            </a:r>
            <a:r>
              <a:rPr lang="en-US" dirty="0" err="1"/>
              <a:t>ISTEs</a:t>
            </a:r>
            <a:r>
              <a:rPr lang="en-US" dirty="0"/>
              <a:t>, you can avoid missing critical </a:t>
            </a:r>
            <a:r>
              <a:rPr lang="en-US" dirty="0" err="1"/>
              <a:t>chartfields</a:t>
            </a:r>
            <a:r>
              <a:rPr lang="en-US" dirty="0"/>
              <a:t>! </a:t>
            </a:r>
          </a:p>
        </p:txBody>
      </p:sp>
      <p:pic>
        <p:nvPicPr>
          <p:cNvPr id="3" name="Picture 2">
            <a:extLst>
              <a:ext uri="{FF2B5EF4-FFF2-40B4-BE49-F238E27FC236}">
                <a16:creationId xmlns:a16="http://schemas.microsoft.com/office/drawing/2014/main" id="{192A49C4-FB31-A402-C4F8-39EC55BDB06D}"/>
              </a:ext>
            </a:extLst>
          </p:cNvPr>
          <p:cNvPicPr>
            <a:picLocks noChangeAspect="1"/>
          </p:cNvPicPr>
          <p:nvPr/>
        </p:nvPicPr>
        <p:blipFill>
          <a:blip r:embed="rId2"/>
          <a:stretch>
            <a:fillRect/>
          </a:stretch>
        </p:blipFill>
        <p:spPr>
          <a:xfrm>
            <a:off x="3030533" y="136086"/>
            <a:ext cx="9115255" cy="4322378"/>
          </a:xfrm>
          <a:prstGeom prst="rect">
            <a:avLst/>
          </a:prstGeom>
        </p:spPr>
      </p:pic>
      <p:pic>
        <p:nvPicPr>
          <p:cNvPr id="8" name="Picture 7">
            <a:extLst>
              <a:ext uri="{FF2B5EF4-FFF2-40B4-BE49-F238E27FC236}">
                <a16:creationId xmlns:a16="http://schemas.microsoft.com/office/drawing/2014/main" id="{B63222FF-CA1C-9188-2EA9-747D43A5607C}"/>
              </a:ext>
            </a:extLst>
          </p:cNvPr>
          <p:cNvPicPr>
            <a:picLocks noChangeAspect="1"/>
          </p:cNvPicPr>
          <p:nvPr/>
        </p:nvPicPr>
        <p:blipFill>
          <a:blip r:embed="rId3"/>
          <a:stretch>
            <a:fillRect/>
          </a:stretch>
        </p:blipFill>
        <p:spPr>
          <a:xfrm>
            <a:off x="3153480" y="4458464"/>
            <a:ext cx="8961783" cy="2388768"/>
          </a:xfrm>
          <a:prstGeom prst="rect">
            <a:avLst/>
          </a:prstGeom>
        </p:spPr>
      </p:pic>
    </p:spTree>
    <p:extLst>
      <p:ext uri="{BB962C8B-B14F-4D97-AF65-F5344CB8AC3E}">
        <p14:creationId xmlns:p14="http://schemas.microsoft.com/office/powerpoint/2010/main" val="746303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37D70-0EA9-730B-7CC3-8F602A432B4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2E37FFB-46DD-DC66-E84E-115A9E572472}"/>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22D4C617-3AD8-235D-2BA1-4D52505FC593}"/>
              </a:ext>
            </a:extLst>
          </p:cNvPr>
          <p:cNvPicPr>
            <a:picLocks noChangeAspect="1"/>
          </p:cNvPicPr>
          <p:nvPr/>
        </p:nvPicPr>
        <p:blipFill>
          <a:blip r:embed="rId2"/>
          <a:stretch>
            <a:fillRect/>
          </a:stretch>
        </p:blipFill>
        <p:spPr>
          <a:xfrm>
            <a:off x="0" y="259718"/>
            <a:ext cx="12192000" cy="6338564"/>
          </a:xfrm>
          <a:prstGeom prst="rect">
            <a:avLst/>
          </a:prstGeom>
        </p:spPr>
      </p:pic>
      <p:sp>
        <p:nvSpPr>
          <p:cNvPr id="6" name="Scroll: Vertical 5">
            <a:extLst>
              <a:ext uri="{FF2B5EF4-FFF2-40B4-BE49-F238E27FC236}">
                <a16:creationId xmlns:a16="http://schemas.microsoft.com/office/drawing/2014/main" id="{9FEFBE6A-F993-186B-FE7B-58D9AD4AEDB9}"/>
              </a:ext>
            </a:extLst>
          </p:cNvPr>
          <p:cNvSpPr/>
          <p:nvPr/>
        </p:nvSpPr>
        <p:spPr>
          <a:xfrm>
            <a:off x="8484781" y="648586"/>
            <a:ext cx="2775886" cy="2213147"/>
          </a:xfrm>
          <a:prstGeom prst="verticalScroll">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Once you’ve filled out your IPR / Req template, confirm your supplier is in SHARE with an </a:t>
            </a:r>
            <a:r>
              <a:rPr lang="en-US" sz="1400" b="1" dirty="0">
                <a:solidFill>
                  <a:schemeClr val="tx1"/>
                </a:solidFill>
              </a:rPr>
              <a:t>Approved</a:t>
            </a:r>
            <a:r>
              <a:rPr lang="en-US" sz="1400" dirty="0">
                <a:solidFill>
                  <a:schemeClr val="tx1"/>
                </a:solidFill>
              </a:rPr>
              <a:t> </a:t>
            </a:r>
            <a:r>
              <a:rPr lang="en-US" sz="1400" b="1" dirty="0">
                <a:solidFill>
                  <a:schemeClr val="tx1"/>
                </a:solidFill>
              </a:rPr>
              <a:t>status</a:t>
            </a:r>
            <a:r>
              <a:rPr lang="en-US" sz="1400" dirty="0">
                <a:solidFill>
                  <a:schemeClr val="tx1"/>
                </a:solidFill>
              </a:rPr>
              <a:t>. Confirm SHARE Address = </a:t>
            </a:r>
            <a:r>
              <a:rPr lang="en-US" sz="1400" b="1" dirty="0">
                <a:solidFill>
                  <a:schemeClr val="tx1"/>
                </a:solidFill>
              </a:rPr>
              <a:t>remittance</a:t>
            </a:r>
            <a:r>
              <a:rPr lang="en-US" sz="1400" dirty="0">
                <a:solidFill>
                  <a:schemeClr val="tx1"/>
                </a:solidFill>
              </a:rPr>
              <a:t> address</a:t>
            </a:r>
          </a:p>
        </p:txBody>
      </p:sp>
    </p:spTree>
    <p:extLst>
      <p:ext uri="{BB962C8B-B14F-4D97-AF65-F5344CB8AC3E}">
        <p14:creationId xmlns:p14="http://schemas.microsoft.com/office/powerpoint/2010/main" val="2771601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FEFD0-247D-BCB6-A0BE-679AC65AF35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4CC50A4-2AB9-B108-7149-9E9BB5957D3E}"/>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2FC8211E-9317-1709-2FD4-0BA767C7FA55}"/>
              </a:ext>
            </a:extLst>
          </p:cNvPr>
          <p:cNvPicPr>
            <a:picLocks noChangeAspect="1"/>
          </p:cNvPicPr>
          <p:nvPr/>
        </p:nvPicPr>
        <p:blipFill>
          <a:blip r:embed="rId2"/>
          <a:stretch>
            <a:fillRect/>
          </a:stretch>
        </p:blipFill>
        <p:spPr>
          <a:xfrm>
            <a:off x="0" y="13430"/>
            <a:ext cx="12192000" cy="6831139"/>
          </a:xfrm>
          <a:prstGeom prst="rect">
            <a:avLst/>
          </a:prstGeom>
        </p:spPr>
      </p:pic>
    </p:spTree>
    <p:extLst>
      <p:ext uri="{BB962C8B-B14F-4D97-AF65-F5344CB8AC3E}">
        <p14:creationId xmlns:p14="http://schemas.microsoft.com/office/powerpoint/2010/main" val="2225231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9" name="Content Placeholder 8">
            <a:extLst>
              <a:ext uri="{FF2B5EF4-FFF2-40B4-BE49-F238E27FC236}">
                <a16:creationId xmlns:a16="http://schemas.microsoft.com/office/drawing/2014/main" id="{3CA49055-410A-2E62-DADF-D6FDCD16F2AA}"/>
              </a:ext>
            </a:extLst>
          </p:cNvPr>
          <p:cNvPicPr>
            <a:picLocks noGrp="1" noChangeAspect="1"/>
          </p:cNvPicPr>
          <p:nvPr>
            <p:ph idx="1"/>
          </p:nvPr>
        </p:nvPicPr>
        <p:blipFill>
          <a:blip r:embed="rId2"/>
          <a:srcRect r="7538"/>
          <a:stretch>
            <a:fillRect/>
          </a:stretch>
        </p:blipFill>
        <p:spPr>
          <a:xfrm>
            <a:off x="20" y="1282"/>
            <a:ext cx="12191980" cy="6856718"/>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DF4972DD-E790-B4AA-724D-B3C90100ADFA}"/>
                  </a:ext>
                </a:extLst>
              </p14:cNvPr>
              <p14:cNvContentPartPr/>
              <p14:nvPr/>
            </p14:nvContentPartPr>
            <p14:xfrm>
              <a:off x="2936480" y="3463480"/>
              <a:ext cx="1004760" cy="11880"/>
            </p14:xfrm>
          </p:contentPart>
        </mc:Choice>
        <mc:Fallback xmlns="">
          <p:pic>
            <p:nvPicPr>
              <p:cNvPr id="2" name="Ink 1">
                <a:extLst>
                  <a:ext uri="{FF2B5EF4-FFF2-40B4-BE49-F238E27FC236}">
                    <a16:creationId xmlns:a16="http://schemas.microsoft.com/office/drawing/2014/main" id="{DF4972DD-E790-B4AA-724D-B3C90100ADFA}"/>
                  </a:ext>
                </a:extLst>
              </p:cNvPr>
              <p:cNvPicPr/>
              <p:nvPr/>
            </p:nvPicPr>
            <p:blipFill>
              <a:blip r:embed="rId4"/>
              <a:stretch>
                <a:fillRect/>
              </a:stretch>
            </p:blipFill>
            <p:spPr>
              <a:xfrm>
                <a:off x="2900480" y="3391480"/>
                <a:ext cx="10764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B6078515-9CA5-3A50-3F2E-D44D3577E407}"/>
                  </a:ext>
                </a:extLst>
              </p14:cNvPr>
              <p14:cNvContentPartPr/>
              <p14:nvPr/>
            </p14:nvContentPartPr>
            <p14:xfrm>
              <a:off x="152440" y="5780800"/>
              <a:ext cx="1137240" cy="21960"/>
            </p14:xfrm>
          </p:contentPart>
        </mc:Choice>
        <mc:Fallback xmlns="">
          <p:pic>
            <p:nvPicPr>
              <p:cNvPr id="3" name="Ink 2">
                <a:extLst>
                  <a:ext uri="{FF2B5EF4-FFF2-40B4-BE49-F238E27FC236}">
                    <a16:creationId xmlns:a16="http://schemas.microsoft.com/office/drawing/2014/main" id="{B6078515-9CA5-3A50-3F2E-D44D3577E407}"/>
                  </a:ext>
                </a:extLst>
              </p:cNvPr>
              <p:cNvPicPr/>
              <p:nvPr/>
            </p:nvPicPr>
            <p:blipFill>
              <a:blip r:embed="rId6"/>
              <a:stretch>
                <a:fillRect/>
              </a:stretch>
            </p:blipFill>
            <p:spPr>
              <a:xfrm>
                <a:off x="116440" y="5708800"/>
                <a:ext cx="1208880" cy="165600"/>
              </a:xfrm>
              <a:prstGeom prst="rect">
                <a:avLst/>
              </a:prstGeom>
            </p:spPr>
          </p:pic>
        </mc:Fallback>
      </mc:AlternateContent>
    </p:spTree>
    <p:extLst>
      <p:ext uri="{BB962C8B-B14F-4D97-AF65-F5344CB8AC3E}">
        <p14:creationId xmlns:p14="http://schemas.microsoft.com/office/powerpoint/2010/main" val="560662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Content Placeholder 4">
            <a:extLst>
              <a:ext uri="{FF2B5EF4-FFF2-40B4-BE49-F238E27FC236}">
                <a16:creationId xmlns:a16="http://schemas.microsoft.com/office/drawing/2014/main" id="{DF892409-C80B-25DC-86CE-4A9879EFD4F4}"/>
              </a:ext>
            </a:extLst>
          </p:cNvPr>
          <p:cNvPicPr>
            <a:picLocks noGrp="1" noChangeAspect="1"/>
          </p:cNvPicPr>
          <p:nvPr>
            <p:ph idx="1"/>
          </p:nvPr>
        </p:nvPicPr>
        <p:blipFill>
          <a:blip r:embed="rId2"/>
          <a:srcRect b="-190"/>
          <a:stretch>
            <a:fillRect/>
          </a:stretch>
        </p:blipFill>
        <p:spPr>
          <a:xfrm>
            <a:off x="904764" y="0"/>
            <a:ext cx="10382471" cy="6839522"/>
          </a:xfrm>
          <a:prstGeom prst="rect">
            <a:avLst/>
          </a:prstGeom>
        </p:spPr>
      </p:pic>
    </p:spTree>
    <p:extLst>
      <p:ext uri="{BB962C8B-B14F-4D97-AF65-F5344CB8AC3E}">
        <p14:creationId xmlns:p14="http://schemas.microsoft.com/office/powerpoint/2010/main" val="1254943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7A7B9-6DD1-76BB-D7C5-3362BCF8E807}"/>
              </a:ext>
            </a:extLst>
          </p:cNvPr>
          <p:cNvSpPr>
            <a:spLocks noGrp="1"/>
          </p:cNvSpPr>
          <p:nvPr>
            <p:ph type="title"/>
          </p:nvPr>
        </p:nvSpPr>
        <p:spPr/>
        <p:txBody>
          <a:bodyPr/>
          <a:lstStyle/>
          <a:p>
            <a:r>
              <a:rPr lang="en-US" dirty="0"/>
              <a:t>Before we get started…</a:t>
            </a:r>
          </a:p>
        </p:txBody>
      </p:sp>
      <p:sp>
        <p:nvSpPr>
          <p:cNvPr id="3" name="Content Placeholder 2">
            <a:extLst>
              <a:ext uri="{FF2B5EF4-FFF2-40B4-BE49-F238E27FC236}">
                <a16:creationId xmlns:a16="http://schemas.microsoft.com/office/drawing/2014/main" id="{325FC84F-5353-0D36-F08C-38B5A5D162FF}"/>
              </a:ext>
            </a:extLst>
          </p:cNvPr>
          <p:cNvSpPr>
            <a:spLocks noGrp="1"/>
          </p:cNvSpPr>
          <p:nvPr>
            <p:ph idx="1"/>
          </p:nvPr>
        </p:nvSpPr>
        <p:spPr>
          <a:xfrm>
            <a:off x="838200" y="1825625"/>
            <a:ext cx="4017021" cy="4351338"/>
          </a:xfrm>
        </p:spPr>
        <p:txBody>
          <a:bodyPr>
            <a:normAutofit fontScale="62500" lnSpcReduction="20000"/>
          </a:bodyPr>
          <a:lstStyle/>
          <a:p>
            <a:pPr marL="0" indent="0">
              <a:buNone/>
            </a:pPr>
            <a:r>
              <a:rPr lang="en-US" sz="4500" b="1" dirty="0"/>
              <a:t>Agenda</a:t>
            </a:r>
          </a:p>
          <a:p>
            <a:r>
              <a:rPr lang="en-US" dirty="0"/>
              <a:t>Talk about SHARE and procurement</a:t>
            </a:r>
          </a:p>
          <a:p>
            <a:r>
              <a:rPr lang="en-US" dirty="0"/>
              <a:t>Personalize our home page</a:t>
            </a:r>
          </a:p>
          <a:p>
            <a:r>
              <a:rPr lang="en-US" dirty="0"/>
              <a:t>Budget Overview</a:t>
            </a:r>
          </a:p>
          <a:p>
            <a:r>
              <a:rPr lang="en-US" dirty="0"/>
              <a:t>IPR &gt; Requisition</a:t>
            </a:r>
          </a:p>
          <a:p>
            <a:r>
              <a:rPr lang="en-US" dirty="0"/>
              <a:t>Requestion &gt; PO</a:t>
            </a:r>
          </a:p>
          <a:p>
            <a:r>
              <a:rPr lang="en-US" dirty="0"/>
              <a:t>Invoice &gt; Voucher</a:t>
            </a:r>
          </a:p>
          <a:p>
            <a:r>
              <a:rPr lang="en-US" dirty="0"/>
              <a:t>Back to PO</a:t>
            </a:r>
          </a:p>
          <a:p>
            <a:pPr lvl="1"/>
            <a:r>
              <a:rPr lang="en-US" dirty="0"/>
              <a:t>Activity Summary</a:t>
            </a:r>
          </a:p>
          <a:p>
            <a:pPr lvl="1"/>
            <a:r>
              <a:rPr lang="en-US" dirty="0"/>
              <a:t>Header Comments</a:t>
            </a:r>
          </a:p>
          <a:p>
            <a:pPr lvl="1"/>
            <a:r>
              <a:rPr lang="en-US" dirty="0"/>
              <a:t>Document Status</a:t>
            </a:r>
          </a:p>
          <a:p>
            <a:r>
              <a:rPr lang="en-US" dirty="0"/>
              <a:t>Journal Drill Down</a:t>
            </a:r>
          </a:p>
          <a:p>
            <a:r>
              <a:rPr lang="en-US" dirty="0"/>
              <a:t>SHARE Queries</a:t>
            </a:r>
          </a:p>
          <a:p>
            <a:r>
              <a:rPr lang="en-US" dirty="0"/>
              <a:t>Additional Resources</a:t>
            </a:r>
          </a:p>
          <a:p>
            <a:endParaRPr lang="en-US" dirty="0"/>
          </a:p>
        </p:txBody>
      </p:sp>
      <p:sp>
        <p:nvSpPr>
          <p:cNvPr id="4" name="Content Placeholder 2">
            <a:extLst>
              <a:ext uri="{FF2B5EF4-FFF2-40B4-BE49-F238E27FC236}">
                <a16:creationId xmlns:a16="http://schemas.microsoft.com/office/drawing/2014/main" id="{7D685E48-D06B-B26D-A37D-C52E8CE08FCB}"/>
              </a:ext>
            </a:extLst>
          </p:cNvPr>
          <p:cNvSpPr txBox="1">
            <a:spLocks/>
          </p:cNvSpPr>
          <p:nvPr/>
        </p:nvSpPr>
        <p:spPr>
          <a:xfrm>
            <a:off x="5449311" y="1825625"/>
            <a:ext cx="417211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You might not have access to everything we discuss in this session.</a:t>
            </a:r>
          </a:p>
          <a:p>
            <a:r>
              <a:rPr lang="en-US" sz="1800" dirty="0"/>
              <a:t>Use SHARE to conduct research. It houses all required documentation and every transaction that has occurred. </a:t>
            </a:r>
          </a:p>
          <a:p>
            <a:r>
              <a:rPr lang="en-US" sz="1800" dirty="0"/>
              <a:t>Practice makes proficient.</a:t>
            </a:r>
          </a:p>
          <a:p>
            <a:r>
              <a:rPr lang="en-US" sz="1800" dirty="0"/>
              <a:t>My way might be different than your way.</a:t>
            </a:r>
          </a:p>
          <a:p>
            <a:r>
              <a:rPr lang="en-US" sz="1800" dirty="0"/>
              <a:t>I went wild with the arrows, enjoy!</a:t>
            </a:r>
          </a:p>
          <a:p>
            <a:endParaRPr lang="en-US" sz="1800" dirty="0"/>
          </a:p>
        </p:txBody>
      </p:sp>
    </p:spTree>
    <p:extLst>
      <p:ext uri="{BB962C8B-B14F-4D97-AF65-F5344CB8AC3E}">
        <p14:creationId xmlns:p14="http://schemas.microsoft.com/office/powerpoint/2010/main" val="2107536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441A4F-256C-F470-A55A-B132CF19DC89}"/>
              </a:ext>
            </a:extLst>
          </p:cNvPr>
          <p:cNvPicPr>
            <a:picLocks noChangeAspect="1"/>
          </p:cNvPicPr>
          <p:nvPr/>
        </p:nvPicPr>
        <p:blipFill>
          <a:blip r:embed="rId2"/>
          <a:stretch>
            <a:fillRect/>
          </a:stretch>
        </p:blipFill>
        <p:spPr>
          <a:xfrm>
            <a:off x="1702366" y="0"/>
            <a:ext cx="8787268" cy="6858000"/>
          </a:xfrm>
          <a:prstGeom prst="rect">
            <a:avLst/>
          </a:prstGeom>
        </p:spPr>
      </p:pic>
    </p:spTree>
    <p:extLst>
      <p:ext uri="{BB962C8B-B14F-4D97-AF65-F5344CB8AC3E}">
        <p14:creationId xmlns:p14="http://schemas.microsoft.com/office/powerpoint/2010/main" val="2495553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D5690E-9D86-AE20-C714-5CEB26F5628D}"/>
              </a:ext>
            </a:extLst>
          </p:cNvPr>
          <p:cNvPicPr>
            <a:picLocks noChangeAspect="1"/>
          </p:cNvPicPr>
          <p:nvPr/>
        </p:nvPicPr>
        <p:blipFill>
          <a:blip r:embed="rId2"/>
          <a:stretch>
            <a:fillRect/>
          </a:stretch>
        </p:blipFill>
        <p:spPr>
          <a:xfrm>
            <a:off x="0" y="0"/>
            <a:ext cx="5214290" cy="6858000"/>
          </a:xfrm>
          <a:prstGeom prst="rect">
            <a:avLst/>
          </a:prstGeom>
        </p:spPr>
      </p:pic>
      <p:sp>
        <p:nvSpPr>
          <p:cNvPr id="2" name="Scroll: Vertical 1">
            <a:extLst>
              <a:ext uri="{FF2B5EF4-FFF2-40B4-BE49-F238E27FC236}">
                <a16:creationId xmlns:a16="http://schemas.microsoft.com/office/drawing/2014/main" id="{216714F6-CF03-B760-D28E-3E76391C653B}"/>
              </a:ext>
            </a:extLst>
          </p:cNvPr>
          <p:cNvSpPr/>
          <p:nvPr/>
        </p:nvSpPr>
        <p:spPr>
          <a:xfrm>
            <a:off x="7294880" y="264160"/>
            <a:ext cx="3495040" cy="3799840"/>
          </a:xfrm>
          <a:prstGeom prst="verticalScroll">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This is where the PO is </a:t>
            </a:r>
            <a:r>
              <a:rPr lang="en-US" sz="1400" b="1" dirty="0">
                <a:solidFill>
                  <a:schemeClr val="tx1"/>
                </a:solidFill>
              </a:rPr>
              <a:t>matched</a:t>
            </a:r>
            <a:r>
              <a:rPr lang="en-US" sz="1400" dirty="0">
                <a:solidFill>
                  <a:schemeClr val="tx1"/>
                </a:solidFill>
              </a:rPr>
              <a:t> to a voucher. Once a PO is </a:t>
            </a:r>
            <a:r>
              <a:rPr lang="en-US" sz="1400" b="1" dirty="0">
                <a:solidFill>
                  <a:schemeClr val="tx1"/>
                </a:solidFill>
              </a:rPr>
              <a:t>matched</a:t>
            </a:r>
            <a:r>
              <a:rPr lang="en-US" sz="1400" dirty="0">
                <a:solidFill>
                  <a:schemeClr val="tx1"/>
                </a:solidFill>
              </a:rPr>
              <a:t>, it will populate each PO line, including the funding string. </a:t>
            </a:r>
          </a:p>
          <a:p>
            <a:pPr algn="ctr"/>
            <a:r>
              <a:rPr lang="en-US" sz="1400" dirty="0">
                <a:solidFill>
                  <a:schemeClr val="tx1"/>
                </a:solidFill>
              </a:rPr>
              <a:t>It is important to </a:t>
            </a:r>
            <a:r>
              <a:rPr lang="en-US" sz="1400" b="1" dirty="0">
                <a:solidFill>
                  <a:schemeClr val="tx1"/>
                </a:solidFill>
              </a:rPr>
              <a:t>verify the funding string </a:t>
            </a:r>
            <a:r>
              <a:rPr lang="en-US" sz="1400" dirty="0">
                <a:solidFill>
                  <a:schemeClr val="tx1"/>
                </a:solidFill>
              </a:rPr>
              <a:t>at this point and </a:t>
            </a:r>
            <a:r>
              <a:rPr lang="en-US" sz="1400" b="1" dirty="0">
                <a:solidFill>
                  <a:schemeClr val="tx1"/>
                </a:solidFill>
              </a:rPr>
              <a:t>correct the PO </a:t>
            </a:r>
            <a:r>
              <a:rPr lang="en-US" sz="1400" dirty="0">
                <a:solidFill>
                  <a:schemeClr val="tx1"/>
                </a:solidFill>
              </a:rPr>
              <a:t>if necessary. Otherwise, a JE will be required to correct mistakes. </a:t>
            </a:r>
          </a:p>
          <a:p>
            <a:pPr algn="ctr"/>
            <a:endParaRPr lang="en-US" sz="1400" dirty="0">
              <a:solidFill>
                <a:schemeClr val="tx1"/>
              </a:solidFill>
            </a:endParaRPr>
          </a:p>
          <a:p>
            <a:pPr algn="ctr"/>
            <a:r>
              <a:rPr lang="en-US" sz="1400" dirty="0">
                <a:solidFill>
                  <a:schemeClr val="tx1"/>
                </a:solidFill>
              </a:rPr>
              <a:t>ISTEs are an </a:t>
            </a:r>
            <a:r>
              <a:rPr lang="en-US" sz="1400" b="1" dirty="0">
                <a:solidFill>
                  <a:schemeClr val="tx1"/>
                </a:solidFill>
              </a:rPr>
              <a:t>exception</a:t>
            </a:r>
            <a:r>
              <a:rPr lang="en-US" sz="1400" dirty="0">
                <a:solidFill>
                  <a:schemeClr val="tx1"/>
                </a:solidFill>
              </a:rPr>
              <a:t>, where a PO is not matched to the voucher.</a:t>
            </a:r>
          </a:p>
        </p:txBody>
      </p:sp>
      <p:sp>
        <p:nvSpPr>
          <p:cNvPr id="3" name="Rectangle: Folded Corner 2">
            <a:extLst>
              <a:ext uri="{FF2B5EF4-FFF2-40B4-BE49-F238E27FC236}">
                <a16:creationId xmlns:a16="http://schemas.microsoft.com/office/drawing/2014/main" id="{182B75AC-FD3A-0851-C991-290ECFA7E13A}"/>
              </a:ext>
            </a:extLst>
          </p:cNvPr>
          <p:cNvSpPr/>
          <p:nvPr/>
        </p:nvSpPr>
        <p:spPr>
          <a:xfrm>
            <a:off x="3844436" y="4553141"/>
            <a:ext cx="2251564" cy="722866"/>
          </a:xfrm>
          <a:prstGeom prst="foldedCorner">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Note: </a:t>
            </a:r>
            <a:r>
              <a:rPr lang="en-US" sz="1200" dirty="0">
                <a:solidFill>
                  <a:schemeClr val="tx1"/>
                </a:solidFill>
              </a:rPr>
              <a:t>Gross amount is entered on this screen, see the next slide for more. </a:t>
            </a:r>
          </a:p>
        </p:txBody>
      </p:sp>
    </p:spTree>
    <p:extLst>
      <p:ext uri="{BB962C8B-B14F-4D97-AF65-F5344CB8AC3E}">
        <p14:creationId xmlns:p14="http://schemas.microsoft.com/office/powerpoint/2010/main" val="293924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B03C25-836A-12EB-9608-B06161061391}"/>
              </a:ext>
            </a:extLst>
          </p:cNvPr>
          <p:cNvPicPr>
            <a:picLocks noChangeAspect="1"/>
          </p:cNvPicPr>
          <p:nvPr/>
        </p:nvPicPr>
        <p:blipFill>
          <a:blip r:embed="rId2"/>
          <a:stretch>
            <a:fillRect/>
          </a:stretch>
        </p:blipFill>
        <p:spPr>
          <a:xfrm>
            <a:off x="0" y="1089311"/>
            <a:ext cx="12192000" cy="4679377"/>
          </a:xfrm>
          <a:prstGeom prst="rect">
            <a:avLst/>
          </a:prstGeom>
        </p:spPr>
      </p:pic>
      <p:sp>
        <p:nvSpPr>
          <p:cNvPr id="2" name="Rectangle: Folded Corner 1">
            <a:extLst>
              <a:ext uri="{FF2B5EF4-FFF2-40B4-BE49-F238E27FC236}">
                <a16:creationId xmlns:a16="http://schemas.microsoft.com/office/drawing/2014/main" id="{9E688A8C-5CA6-9296-E55F-551A3EB54AD8}"/>
              </a:ext>
            </a:extLst>
          </p:cNvPr>
          <p:cNvSpPr/>
          <p:nvPr/>
        </p:nvSpPr>
        <p:spPr>
          <a:xfrm>
            <a:off x="8920480" y="4348480"/>
            <a:ext cx="2611120" cy="1595120"/>
          </a:xfrm>
          <a:prstGeom prst="foldedCorner">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Continued:</a:t>
            </a:r>
            <a:r>
              <a:rPr lang="en-US" sz="1400" dirty="0">
                <a:solidFill>
                  <a:schemeClr val="tx1"/>
                </a:solidFill>
              </a:rPr>
              <a:t> Individual line amounts are entered on this screen. The </a:t>
            </a:r>
            <a:r>
              <a:rPr lang="en-US" sz="1400" b="1" dirty="0">
                <a:solidFill>
                  <a:schemeClr val="tx1"/>
                </a:solidFill>
              </a:rPr>
              <a:t>difference</a:t>
            </a:r>
            <a:r>
              <a:rPr lang="en-US" sz="1400" dirty="0">
                <a:solidFill>
                  <a:schemeClr val="tx1"/>
                </a:solidFill>
              </a:rPr>
              <a:t> is calculated here to ensure the </a:t>
            </a:r>
            <a:r>
              <a:rPr lang="en-US" sz="1400" b="1" dirty="0">
                <a:solidFill>
                  <a:schemeClr val="tx1"/>
                </a:solidFill>
              </a:rPr>
              <a:t>gross amount = sum of each voucher line.</a:t>
            </a:r>
          </a:p>
        </p:txBody>
      </p:sp>
    </p:spTree>
    <p:extLst>
      <p:ext uri="{BB962C8B-B14F-4D97-AF65-F5344CB8AC3E}">
        <p14:creationId xmlns:p14="http://schemas.microsoft.com/office/powerpoint/2010/main" val="2103569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Content Placeholder 4">
            <a:extLst>
              <a:ext uri="{FF2B5EF4-FFF2-40B4-BE49-F238E27FC236}">
                <a16:creationId xmlns:a16="http://schemas.microsoft.com/office/drawing/2014/main" id="{35489318-96B8-EEB1-7F00-30799ED6614B}"/>
              </a:ext>
            </a:extLst>
          </p:cNvPr>
          <p:cNvPicPr>
            <a:picLocks noGrp="1" noChangeAspect="1"/>
          </p:cNvPicPr>
          <p:nvPr>
            <p:ph idx="1"/>
          </p:nvPr>
        </p:nvPicPr>
        <p:blipFill>
          <a:blip r:embed="rId2"/>
          <a:srcRect r="872" b="1"/>
          <a:stretch>
            <a:fillRect/>
          </a:stretch>
        </p:blipFill>
        <p:spPr>
          <a:xfrm>
            <a:off x="20" y="1282"/>
            <a:ext cx="12191980" cy="6856718"/>
          </a:xfrm>
          <a:prstGeom prst="rect">
            <a:avLst/>
          </a:prstGeom>
        </p:spPr>
      </p:pic>
      <p:cxnSp>
        <p:nvCxnSpPr>
          <p:cNvPr id="3" name="Straight Arrow Connector 2">
            <a:extLst>
              <a:ext uri="{FF2B5EF4-FFF2-40B4-BE49-F238E27FC236}">
                <a16:creationId xmlns:a16="http://schemas.microsoft.com/office/drawing/2014/main" id="{45E0A738-AA12-F3CE-9600-E9985DB5A652}"/>
              </a:ext>
            </a:extLst>
          </p:cNvPr>
          <p:cNvCxnSpPr>
            <a:cxnSpLocks/>
          </p:cNvCxnSpPr>
          <p:nvPr/>
        </p:nvCxnSpPr>
        <p:spPr>
          <a:xfrm>
            <a:off x="4236720" y="965200"/>
            <a:ext cx="0" cy="196088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598CC3D6-6BFC-0A7E-2DFE-6849326F9682}"/>
              </a:ext>
            </a:extLst>
          </p:cNvPr>
          <p:cNvCxnSpPr>
            <a:cxnSpLocks/>
          </p:cNvCxnSpPr>
          <p:nvPr/>
        </p:nvCxnSpPr>
        <p:spPr>
          <a:xfrm>
            <a:off x="4124960" y="4165600"/>
            <a:ext cx="0" cy="196088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Scroll: Vertical 7">
            <a:extLst>
              <a:ext uri="{FF2B5EF4-FFF2-40B4-BE49-F238E27FC236}">
                <a16:creationId xmlns:a16="http://schemas.microsoft.com/office/drawing/2014/main" id="{5F587C0B-5EFB-C488-7B14-262F829AE927}"/>
              </a:ext>
            </a:extLst>
          </p:cNvPr>
          <p:cNvSpPr/>
          <p:nvPr/>
        </p:nvSpPr>
        <p:spPr>
          <a:xfrm>
            <a:off x="5720093" y="4165600"/>
            <a:ext cx="2001502" cy="1330960"/>
          </a:xfrm>
          <a:prstGeom prst="verticalScroll">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Does your </a:t>
            </a:r>
            <a:r>
              <a:rPr lang="en-US" sz="1400" b="1" dirty="0">
                <a:solidFill>
                  <a:schemeClr val="tx1"/>
                </a:solidFill>
              </a:rPr>
              <a:t>description</a:t>
            </a:r>
            <a:r>
              <a:rPr lang="en-US" sz="1400" dirty="0">
                <a:solidFill>
                  <a:schemeClr val="tx1"/>
                </a:solidFill>
              </a:rPr>
              <a:t> correspond to your </a:t>
            </a:r>
            <a:r>
              <a:rPr lang="en-US" sz="1400" b="1" dirty="0">
                <a:solidFill>
                  <a:schemeClr val="tx1"/>
                </a:solidFill>
              </a:rPr>
              <a:t>account code</a:t>
            </a:r>
            <a:r>
              <a:rPr lang="en-US" sz="1400" dirty="0">
                <a:solidFill>
                  <a:schemeClr val="tx1"/>
                </a:solidFill>
              </a:rPr>
              <a:t>?</a:t>
            </a:r>
          </a:p>
        </p:txBody>
      </p:sp>
    </p:spTree>
    <p:extLst>
      <p:ext uri="{BB962C8B-B14F-4D97-AF65-F5344CB8AC3E}">
        <p14:creationId xmlns:p14="http://schemas.microsoft.com/office/powerpoint/2010/main" val="1590479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D426F6-42E3-00BC-8086-706F37372AEC}"/>
              </a:ext>
            </a:extLst>
          </p:cNvPr>
          <p:cNvPicPr>
            <a:picLocks noChangeAspect="1"/>
          </p:cNvPicPr>
          <p:nvPr/>
        </p:nvPicPr>
        <p:blipFill>
          <a:blip r:embed="rId2"/>
          <a:stretch>
            <a:fillRect/>
          </a:stretch>
        </p:blipFill>
        <p:spPr>
          <a:xfrm>
            <a:off x="0" y="31750"/>
            <a:ext cx="12192000" cy="6794500"/>
          </a:xfrm>
          <a:prstGeom prst="rect">
            <a:avLst/>
          </a:prstGeom>
        </p:spPr>
      </p:pic>
    </p:spTree>
    <p:extLst>
      <p:ext uri="{BB962C8B-B14F-4D97-AF65-F5344CB8AC3E}">
        <p14:creationId xmlns:p14="http://schemas.microsoft.com/office/powerpoint/2010/main" val="2959042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3B41CC-1867-7EEC-B7C4-371DFFAE4AC3}"/>
              </a:ext>
            </a:extLst>
          </p:cNvPr>
          <p:cNvPicPr>
            <a:picLocks noChangeAspect="1"/>
          </p:cNvPicPr>
          <p:nvPr/>
        </p:nvPicPr>
        <p:blipFill>
          <a:blip r:embed="rId2"/>
          <a:stretch>
            <a:fillRect/>
          </a:stretch>
        </p:blipFill>
        <p:spPr>
          <a:xfrm>
            <a:off x="1046629" y="0"/>
            <a:ext cx="10098741" cy="6858000"/>
          </a:xfrm>
          <a:prstGeom prst="rect">
            <a:avLst/>
          </a:prstGeom>
        </p:spPr>
      </p:pic>
      <p:cxnSp>
        <p:nvCxnSpPr>
          <p:cNvPr id="7" name="Straight Arrow Connector 6">
            <a:extLst>
              <a:ext uri="{FF2B5EF4-FFF2-40B4-BE49-F238E27FC236}">
                <a16:creationId xmlns:a16="http://schemas.microsoft.com/office/drawing/2014/main" id="{F6FCE627-27A1-96AE-0854-8B9737255396}"/>
              </a:ext>
            </a:extLst>
          </p:cNvPr>
          <p:cNvCxnSpPr/>
          <p:nvPr/>
        </p:nvCxnSpPr>
        <p:spPr>
          <a:xfrm>
            <a:off x="1414167" y="2707071"/>
            <a:ext cx="546538" cy="73572"/>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6E04EBED-D8AB-B56C-F677-D79B1876FA8D}"/>
              </a:ext>
            </a:extLst>
          </p:cNvPr>
          <p:cNvCxnSpPr>
            <a:cxnSpLocks/>
          </p:cNvCxnSpPr>
          <p:nvPr/>
        </p:nvCxnSpPr>
        <p:spPr>
          <a:xfrm>
            <a:off x="1414167" y="2707071"/>
            <a:ext cx="567953" cy="334557"/>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F74A7294-AA28-438F-8E5B-863672DDB091}"/>
              </a:ext>
            </a:extLst>
          </p:cNvPr>
          <p:cNvCxnSpPr>
            <a:cxnSpLocks/>
          </p:cNvCxnSpPr>
          <p:nvPr/>
        </p:nvCxnSpPr>
        <p:spPr>
          <a:xfrm>
            <a:off x="1414167" y="2707071"/>
            <a:ext cx="567953" cy="595542"/>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FAE838DF-B8FB-39CE-88F8-C5F49BCE9F48}"/>
              </a:ext>
            </a:extLst>
          </p:cNvPr>
          <p:cNvCxnSpPr>
            <a:cxnSpLocks/>
          </p:cNvCxnSpPr>
          <p:nvPr/>
        </p:nvCxnSpPr>
        <p:spPr>
          <a:xfrm>
            <a:off x="1414167" y="2707071"/>
            <a:ext cx="796422" cy="1201857"/>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5" name="Scroll: Vertical 14">
            <a:extLst>
              <a:ext uri="{FF2B5EF4-FFF2-40B4-BE49-F238E27FC236}">
                <a16:creationId xmlns:a16="http://schemas.microsoft.com/office/drawing/2014/main" id="{003BAEF7-8262-8098-DBF5-63340CC447A6}"/>
              </a:ext>
            </a:extLst>
          </p:cNvPr>
          <p:cNvSpPr/>
          <p:nvPr/>
        </p:nvSpPr>
        <p:spPr>
          <a:xfrm>
            <a:off x="4038600" y="2361543"/>
            <a:ext cx="1493520" cy="1882140"/>
          </a:xfrm>
          <a:prstGeom prst="verticalScroll">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Does your Remit To address match your invoice Remittance Address?</a:t>
            </a:r>
          </a:p>
        </p:txBody>
      </p:sp>
      <p:sp>
        <p:nvSpPr>
          <p:cNvPr id="16" name="Rectangle 15">
            <a:extLst>
              <a:ext uri="{FF2B5EF4-FFF2-40B4-BE49-F238E27FC236}">
                <a16:creationId xmlns:a16="http://schemas.microsoft.com/office/drawing/2014/main" id="{295FEBB5-6F3E-C44D-E9B7-F9AE8B22FD57}"/>
              </a:ext>
            </a:extLst>
          </p:cNvPr>
          <p:cNvSpPr/>
          <p:nvPr/>
        </p:nvSpPr>
        <p:spPr>
          <a:xfrm>
            <a:off x="4038600" y="380999"/>
            <a:ext cx="897467" cy="37253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3050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44966-1E16-2F99-E006-175E76ABDBDC}"/>
            </a:ext>
          </a:extLst>
        </p:cNvPr>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CA9D9852-4376-1F0F-C4D8-9D265710EF70}"/>
              </a:ext>
            </a:extLst>
          </p:cNvPr>
          <p:cNvPicPr>
            <a:picLocks noGrp="1" noChangeAspect="1"/>
          </p:cNvPicPr>
          <p:nvPr>
            <p:ph idx="1"/>
          </p:nvPr>
        </p:nvPicPr>
        <p:blipFill>
          <a:blip r:embed="rId2"/>
          <a:srcRect r="7538"/>
          <a:stretch>
            <a:fillRect/>
          </a:stretch>
        </p:blipFill>
        <p:spPr>
          <a:xfrm>
            <a:off x="20" y="11442"/>
            <a:ext cx="12191980" cy="6856718"/>
          </a:xfrm>
          <a:prstGeom prst="rect">
            <a:avLst/>
          </a:prstGeom>
        </p:spPr>
      </p:pic>
      <p:sp>
        <p:nvSpPr>
          <p:cNvPr id="2" name="TextBox 1">
            <a:extLst>
              <a:ext uri="{FF2B5EF4-FFF2-40B4-BE49-F238E27FC236}">
                <a16:creationId xmlns:a16="http://schemas.microsoft.com/office/drawing/2014/main" id="{B7BAF127-4ACC-E00A-1436-D4488CAE8F89}"/>
              </a:ext>
            </a:extLst>
          </p:cNvPr>
          <p:cNvSpPr txBox="1"/>
          <p:nvPr/>
        </p:nvSpPr>
        <p:spPr>
          <a:xfrm>
            <a:off x="7731760" y="1767840"/>
            <a:ext cx="3718560" cy="1323439"/>
          </a:xfrm>
          <a:prstGeom prst="rect">
            <a:avLst/>
          </a:prstGeom>
          <a:solidFill>
            <a:schemeClr val="accent2">
              <a:lumMod val="40000"/>
              <a:lumOff val="60000"/>
            </a:schemeClr>
          </a:solidFill>
          <a:ln>
            <a:solidFill>
              <a:schemeClr val="tx1"/>
            </a:solidFill>
          </a:ln>
        </p:spPr>
        <p:txBody>
          <a:bodyPr wrap="square" rtlCol="0">
            <a:spAutoFit/>
          </a:bodyPr>
          <a:lstStyle/>
          <a:p>
            <a:r>
              <a:rPr lang="en-US" sz="1600" b="1" u="sng" dirty="0"/>
              <a:t>Example 1: </a:t>
            </a:r>
          </a:p>
          <a:p>
            <a:pPr marL="285750" indent="-285750">
              <a:buFont typeface="Arial" panose="020B0604020202020204" pitchFamily="34" charset="0"/>
              <a:buChar char="•"/>
            </a:pPr>
            <a:r>
              <a:rPr lang="en-US" sz="1600" b="1" dirty="0"/>
              <a:t>PO</a:t>
            </a:r>
            <a:r>
              <a:rPr lang="en-US" sz="1600" dirty="0"/>
              <a:t> </a:t>
            </a:r>
            <a:r>
              <a:rPr lang="en-US" sz="1600" b="1" dirty="0"/>
              <a:t>total</a:t>
            </a:r>
            <a:r>
              <a:rPr lang="en-US" sz="1600" dirty="0"/>
              <a:t>: $95,683.80</a:t>
            </a:r>
          </a:p>
          <a:p>
            <a:pPr marL="285750" indent="-285750">
              <a:buFont typeface="Arial" panose="020B0604020202020204" pitchFamily="34" charset="0"/>
              <a:buChar char="•"/>
            </a:pPr>
            <a:r>
              <a:rPr lang="en-US" sz="1600" b="1" dirty="0"/>
              <a:t>Encumbrance</a:t>
            </a:r>
            <a:r>
              <a:rPr lang="en-US" sz="1600" dirty="0"/>
              <a:t> </a:t>
            </a:r>
            <a:r>
              <a:rPr lang="en-US" sz="1600" b="1" dirty="0"/>
              <a:t>Balance</a:t>
            </a:r>
            <a:r>
              <a:rPr lang="en-US" sz="1600" dirty="0"/>
              <a:t>: $90,251.80</a:t>
            </a:r>
          </a:p>
          <a:p>
            <a:pPr marL="285750" indent="-285750">
              <a:buFont typeface="Arial" panose="020B0604020202020204" pitchFamily="34" charset="0"/>
              <a:buChar char="•"/>
            </a:pPr>
            <a:r>
              <a:rPr lang="en-US" sz="1600" b="1" dirty="0"/>
              <a:t>Invoiced </a:t>
            </a:r>
            <a:r>
              <a:rPr lang="en-US" sz="1600" dirty="0"/>
              <a:t>(difference): $5,431.25 </a:t>
            </a:r>
          </a:p>
          <a:p>
            <a:pPr marL="285750" indent="-285750">
              <a:buFont typeface="Arial" panose="020B0604020202020204" pitchFamily="34" charset="0"/>
              <a:buChar char="•"/>
            </a:pPr>
            <a:r>
              <a:rPr lang="en-US" sz="1600" dirty="0"/>
              <a:t>One (1) PO Line</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7D05951-F540-E9B3-7158-E793CDA0825C}"/>
                  </a:ext>
                </a:extLst>
              </p14:cNvPr>
              <p14:cNvContentPartPr/>
              <p14:nvPr/>
            </p14:nvContentPartPr>
            <p14:xfrm>
              <a:off x="2966720" y="3250360"/>
              <a:ext cx="944280" cy="31680"/>
            </p14:xfrm>
          </p:contentPart>
        </mc:Choice>
        <mc:Fallback xmlns="">
          <p:pic>
            <p:nvPicPr>
              <p:cNvPr id="3" name="Ink 2">
                <a:extLst>
                  <a:ext uri="{FF2B5EF4-FFF2-40B4-BE49-F238E27FC236}">
                    <a16:creationId xmlns:a16="http://schemas.microsoft.com/office/drawing/2014/main" id="{27D05951-F540-E9B3-7158-E793CDA0825C}"/>
                  </a:ext>
                </a:extLst>
              </p:cNvPr>
              <p:cNvPicPr/>
              <p:nvPr/>
            </p:nvPicPr>
            <p:blipFill>
              <a:blip r:embed="rId4"/>
              <a:stretch>
                <a:fillRect/>
              </a:stretch>
            </p:blipFill>
            <p:spPr>
              <a:xfrm>
                <a:off x="2912720" y="3142720"/>
                <a:ext cx="1051920" cy="247320"/>
              </a:xfrm>
              <a:prstGeom prst="rect">
                <a:avLst/>
              </a:prstGeom>
            </p:spPr>
          </p:pic>
        </mc:Fallback>
      </mc:AlternateContent>
    </p:spTree>
    <p:extLst>
      <p:ext uri="{BB962C8B-B14F-4D97-AF65-F5344CB8AC3E}">
        <p14:creationId xmlns:p14="http://schemas.microsoft.com/office/powerpoint/2010/main" val="4033277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7" name="Content Placeholder 6">
            <a:extLst>
              <a:ext uri="{FF2B5EF4-FFF2-40B4-BE49-F238E27FC236}">
                <a16:creationId xmlns:a16="http://schemas.microsoft.com/office/drawing/2014/main" id="{032F0C22-CAB5-A1C5-9D2F-A769DBA29410}"/>
              </a:ext>
            </a:extLst>
          </p:cNvPr>
          <p:cNvPicPr>
            <a:picLocks noGrp="1" noChangeAspect="1"/>
          </p:cNvPicPr>
          <p:nvPr>
            <p:ph idx="1"/>
          </p:nvPr>
        </p:nvPicPr>
        <p:blipFill>
          <a:blip r:embed="rId2"/>
          <a:srcRect b="12807"/>
          <a:stretch>
            <a:fillRect/>
          </a:stretch>
        </p:blipFill>
        <p:spPr>
          <a:xfrm>
            <a:off x="20" y="1282"/>
            <a:ext cx="12191980" cy="6856718"/>
          </a:xfrm>
          <a:prstGeom prst="rect">
            <a:avLst/>
          </a:prstGeom>
        </p:spPr>
      </p:pic>
      <p:pic>
        <p:nvPicPr>
          <p:cNvPr id="9" name="Picture 8">
            <a:extLst>
              <a:ext uri="{FF2B5EF4-FFF2-40B4-BE49-F238E27FC236}">
                <a16:creationId xmlns:a16="http://schemas.microsoft.com/office/drawing/2014/main" id="{B2EF0CF7-CCA8-AF46-CCE3-29405D895A97}"/>
              </a:ext>
            </a:extLst>
          </p:cNvPr>
          <p:cNvPicPr>
            <a:picLocks noChangeAspect="1"/>
          </p:cNvPicPr>
          <p:nvPr/>
        </p:nvPicPr>
        <p:blipFill>
          <a:blip r:embed="rId3"/>
          <a:stretch>
            <a:fillRect/>
          </a:stretch>
        </p:blipFill>
        <p:spPr>
          <a:xfrm>
            <a:off x="8081875" y="2278641"/>
            <a:ext cx="2278577" cy="174513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0" name="Picture 9">
            <a:extLst>
              <a:ext uri="{FF2B5EF4-FFF2-40B4-BE49-F238E27FC236}">
                <a16:creationId xmlns:a16="http://schemas.microsoft.com/office/drawing/2014/main" id="{BAB9635D-C20D-B25E-93CA-67E5F705B3F2}"/>
              </a:ext>
            </a:extLst>
          </p:cNvPr>
          <p:cNvPicPr>
            <a:picLocks noChangeAspect="1"/>
          </p:cNvPicPr>
          <p:nvPr/>
        </p:nvPicPr>
        <p:blipFill>
          <a:blip r:embed="rId4"/>
          <a:stretch>
            <a:fillRect/>
          </a:stretch>
        </p:blipFill>
        <p:spPr>
          <a:xfrm>
            <a:off x="1154001" y="5066273"/>
            <a:ext cx="9883997" cy="14479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cxnSp>
        <p:nvCxnSpPr>
          <p:cNvPr id="3" name="Straight Arrow Connector 2">
            <a:extLst>
              <a:ext uri="{FF2B5EF4-FFF2-40B4-BE49-F238E27FC236}">
                <a16:creationId xmlns:a16="http://schemas.microsoft.com/office/drawing/2014/main" id="{C3F5FCD5-AD76-C939-CB0B-3B282B0049A5}"/>
              </a:ext>
            </a:extLst>
          </p:cNvPr>
          <p:cNvCxnSpPr>
            <a:cxnSpLocks/>
          </p:cNvCxnSpPr>
          <p:nvPr/>
        </p:nvCxnSpPr>
        <p:spPr>
          <a:xfrm flipH="1">
            <a:off x="8991600" y="3931920"/>
            <a:ext cx="917551" cy="99568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 name="Scroll: Vertical 4">
            <a:extLst>
              <a:ext uri="{FF2B5EF4-FFF2-40B4-BE49-F238E27FC236}">
                <a16:creationId xmlns:a16="http://schemas.microsoft.com/office/drawing/2014/main" id="{83405036-2824-B4BF-A8E1-4D48748DF2F3}"/>
              </a:ext>
            </a:extLst>
          </p:cNvPr>
          <p:cNvSpPr/>
          <p:nvPr/>
        </p:nvSpPr>
        <p:spPr>
          <a:xfrm>
            <a:off x="9365513" y="788646"/>
            <a:ext cx="2493317" cy="1745131"/>
          </a:xfrm>
          <a:prstGeom prst="verticalScroll">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Note</a:t>
            </a:r>
            <a:r>
              <a:rPr lang="en-US" sz="1400" dirty="0">
                <a:solidFill>
                  <a:schemeClr val="tx1"/>
                </a:solidFill>
              </a:rPr>
              <a:t>: this is another area to </a:t>
            </a:r>
            <a:r>
              <a:rPr lang="en-US" sz="1400" b="1" dirty="0">
                <a:solidFill>
                  <a:schemeClr val="tx1"/>
                </a:solidFill>
              </a:rPr>
              <a:t>personalize</a:t>
            </a:r>
            <a:r>
              <a:rPr lang="en-US" sz="1400" dirty="0">
                <a:solidFill>
                  <a:schemeClr val="tx1"/>
                </a:solidFill>
              </a:rPr>
              <a:t> your fields! Look at how many columns I had to hide when I exported this table to Excel! </a:t>
            </a:r>
          </a:p>
        </p:txBody>
      </p:sp>
      <p:sp>
        <p:nvSpPr>
          <p:cNvPr id="6" name="TextBox 5">
            <a:extLst>
              <a:ext uri="{FF2B5EF4-FFF2-40B4-BE49-F238E27FC236}">
                <a16:creationId xmlns:a16="http://schemas.microsoft.com/office/drawing/2014/main" id="{8F1C80A3-8545-C1BD-EF73-691DE747705F}"/>
              </a:ext>
            </a:extLst>
          </p:cNvPr>
          <p:cNvSpPr txBox="1"/>
          <p:nvPr/>
        </p:nvSpPr>
        <p:spPr>
          <a:xfrm>
            <a:off x="3164839" y="5870244"/>
            <a:ext cx="6223001" cy="830997"/>
          </a:xfrm>
          <a:prstGeom prst="rect">
            <a:avLst/>
          </a:prstGeom>
          <a:solidFill>
            <a:schemeClr val="accent2">
              <a:lumMod val="40000"/>
              <a:lumOff val="6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US" sz="1600" dirty="0"/>
              <a:t>PO total = Merchandise Amount, Amount Ordered, Open Amount</a:t>
            </a:r>
          </a:p>
          <a:p>
            <a:pPr marL="285750" indent="-285750">
              <a:buFont typeface="Arial" panose="020B0604020202020204" pitchFamily="34" charset="0"/>
              <a:buChar char="•"/>
            </a:pPr>
            <a:r>
              <a:rPr lang="en-US" sz="1600" dirty="0"/>
              <a:t>Amount Invoiced = Vouchered</a:t>
            </a:r>
          </a:p>
          <a:p>
            <a:pPr marL="285750" indent="-285750">
              <a:buFont typeface="Arial" panose="020B0604020202020204" pitchFamily="34" charset="0"/>
              <a:buChar char="•"/>
            </a:pPr>
            <a:r>
              <a:rPr lang="en-US" sz="1600" dirty="0"/>
              <a:t>Un-invoiced Amount = Encumbrance Balance</a:t>
            </a:r>
          </a:p>
        </p:txBody>
      </p:sp>
      <p:sp>
        <p:nvSpPr>
          <p:cNvPr id="8" name="Rectangle 7">
            <a:extLst>
              <a:ext uri="{FF2B5EF4-FFF2-40B4-BE49-F238E27FC236}">
                <a16:creationId xmlns:a16="http://schemas.microsoft.com/office/drawing/2014/main" id="{55FC38AD-C014-5FBB-2222-EBD6EA143F0C}"/>
              </a:ext>
            </a:extLst>
          </p:cNvPr>
          <p:cNvSpPr/>
          <p:nvPr/>
        </p:nvSpPr>
        <p:spPr>
          <a:xfrm>
            <a:off x="1351280" y="1696720"/>
            <a:ext cx="3129280" cy="2540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2501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Content Placeholder 4">
            <a:extLst>
              <a:ext uri="{FF2B5EF4-FFF2-40B4-BE49-F238E27FC236}">
                <a16:creationId xmlns:a16="http://schemas.microsoft.com/office/drawing/2014/main" id="{633C9147-EF1F-048A-666B-2B07CC63E321}"/>
              </a:ext>
            </a:extLst>
          </p:cNvPr>
          <p:cNvPicPr>
            <a:picLocks noGrp="1" noChangeAspect="1"/>
          </p:cNvPicPr>
          <p:nvPr>
            <p:ph idx="1"/>
          </p:nvPr>
        </p:nvPicPr>
        <p:blipFill>
          <a:blip r:embed="rId2"/>
          <a:srcRect l="-81" r="5770" b="3556"/>
          <a:stretch>
            <a:fillRect/>
          </a:stretch>
        </p:blipFill>
        <p:spPr>
          <a:xfrm>
            <a:off x="-14564" y="1282"/>
            <a:ext cx="12206563" cy="6490958"/>
          </a:xfrm>
          <a:prstGeom prst="rect">
            <a:avLst/>
          </a:prstGeom>
        </p:spPr>
      </p:pic>
      <p:sp>
        <p:nvSpPr>
          <p:cNvPr id="2" name="TextBox 1">
            <a:extLst>
              <a:ext uri="{FF2B5EF4-FFF2-40B4-BE49-F238E27FC236}">
                <a16:creationId xmlns:a16="http://schemas.microsoft.com/office/drawing/2014/main" id="{A8BF053E-D514-4B17-8296-FAB6B41509F0}"/>
              </a:ext>
            </a:extLst>
          </p:cNvPr>
          <p:cNvSpPr txBox="1"/>
          <p:nvPr/>
        </p:nvSpPr>
        <p:spPr>
          <a:xfrm>
            <a:off x="7975600" y="1239520"/>
            <a:ext cx="3718560" cy="1323439"/>
          </a:xfrm>
          <a:prstGeom prst="rect">
            <a:avLst/>
          </a:prstGeom>
          <a:solidFill>
            <a:schemeClr val="accent2">
              <a:lumMod val="40000"/>
              <a:lumOff val="60000"/>
            </a:schemeClr>
          </a:solidFill>
          <a:ln>
            <a:solidFill>
              <a:schemeClr val="tx1"/>
            </a:solidFill>
          </a:ln>
        </p:spPr>
        <p:txBody>
          <a:bodyPr wrap="square" rtlCol="0">
            <a:spAutoFit/>
          </a:bodyPr>
          <a:lstStyle/>
          <a:p>
            <a:r>
              <a:rPr lang="en-US" sz="1600" b="1" u="sng" dirty="0"/>
              <a:t>Example 2: </a:t>
            </a:r>
          </a:p>
          <a:p>
            <a:pPr marL="285750" indent="-285750">
              <a:buFont typeface="Arial" panose="020B0604020202020204" pitchFamily="34" charset="0"/>
              <a:buChar char="•"/>
            </a:pPr>
            <a:r>
              <a:rPr lang="en-US" sz="1600" b="1" dirty="0"/>
              <a:t>PO</a:t>
            </a:r>
            <a:r>
              <a:rPr lang="en-US" sz="1600" dirty="0"/>
              <a:t> </a:t>
            </a:r>
            <a:r>
              <a:rPr lang="en-US" sz="1600" b="1" dirty="0"/>
              <a:t>total</a:t>
            </a:r>
            <a:r>
              <a:rPr lang="en-US" sz="1600" dirty="0"/>
              <a:t>: $191,587.58</a:t>
            </a:r>
          </a:p>
          <a:p>
            <a:pPr marL="285750" indent="-285750">
              <a:buFont typeface="Arial" panose="020B0604020202020204" pitchFamily="34" charset="0"/>
              <a:buChar char="•"/>
            </a:pPr>
            <a:r>
              <a:rPr lang="en-US" sz="1600" b="1" dirty="0"/>
              <a:t>Encumbrance</a:t>
            </a:r>
            <a:r>
              <a:rPr lang="en-US" sz="1600" dirty="0"/>
              <a:t> </a:t>
            </a:r>
            <a:r>
              <a:rPr lang="en-US" sz="1600" b="1" dirty="0"/>
              <a:t>Balance</a:t>
            </a:r>
            <a:r>
              <a:rPr lang="en-US" sz="1600" dirty="0"/>
              <a:t>: $0.00</a:t>
            </a:r>
          </a:p>
          <a:p>
            <a:pPr marL="285750" indent="-285750">
              <a:buFont typeface="Arial" panose="020B0604020202020204" pitchFamily="34" charset="0"/>
              <a:buChar char="•"/>
            </a:pPr>
            <a:r>
              <a:rPr lang="en-US" sz="1600" b="1" dirty="0"/>
              <a:t>Invoiced </a:t>
            </a:r>
            <a:r>
              <a:rPr lang="en-US" sz="1600" dirty="0"/>
              <a:t>(difference): $191,587.58</a:t>
            </a:r>
          </a:p>
          <a:p>
            <a:pPr marL="285750" indent="-285750">
              <a:buFont typeface="Arial" panose="020B0604020202020204" pitchFamily="34" charset="0"/>
              <a:buChar char="•"/>
            </a:pPr>
            <a:r>
              <a:rPr lang="en-US" sz="1600" dirty="0"/>
              <a:t>26 PO Lines </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30D813A0-AF39-19F7-D21E-4FC0ECEF2FA9}"/>
                  </a:ext>
                </a:extLst>
              </p14:cNvPr>
              <p14:cNvContentPartPr/>
              <p14:nvPr/>
            </p14:nvContentPartPr>
            <p14:xfrm>
              <a:off x="2864840" y="2987200"/>
              <a:ext cx="944280" cy="360"/>
            </p14:xfrm>
          </p:contentPart>
        </mc:Choice>
        <mc:Fallback xmlns="">
          <p:pic>
            <p:nvPicPr>
              <p:cNvPr id="3" name="Ink 2">
                <a:extLst>
                  <a:ext uri="{FF2B5EF4-FFF2-40B4-BE49-F238E27FC236}">
                    <a16:creationId xmlns:a16="http://schemas.microsoft.com/office/drawing/2014/main" id="{30D813A0-AF39-19F7-D21E-4FC0ECEF2FA9}"/>
                  </a:ext>
                </a:extLst>
              </p:cNvPr>
              <p:cNvPicPr/>
              <p:nvPr/>
            </p:nvPicPr>
            <p:blipFill>
              <a:blip r:embed="rId4"/>
              <a:stretch>
                <a:fillRect/>
              </a:stretch>
            </p:blipFill>
            <p:spPr>
              <a:xfrm>
                <a:off x="2810840" y="2879200"/>
                <a:ext cx="1051920" cy="216000"/>
              </a:xfrm>
              <a:prstGeom prst="rect">
                <a:avLst/>
              </a:prstGeom>
            </p:spPr>
          </p:pic>
        </mc:Fallback>
      </mc:AlternateContent>
      <p:cxnSp>
        <p:nvCxnSpPr>
          <p:cNvPr id="6" name="Straight Arrow Connector 5">
            <a:extLst>
              <a:ext uri="{FF2B5EF4-FFF2-40B4-BE49-F238E27FC236}">
                <a16:creationId xmlns:a16="http://schemas.microsoft.com/office/drawing/2014/main" id="{3D960470-5EE5-D45D-1A52-FAB3FDE4601D}"/>
              </a:ext>
            </a:extLst>
          </p:cNvPr>
          <p:cNvCxnSpPr/>
          <p:nvPr/>
        </p:nvCxnSpPr>
        <p:spPr>
          <a:xfrm flipH="1" flipV="1">
            <a:off x="3877733" y="3115733"/>
            <a:ext cx="330200" cy="499534"/>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2455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Content Placeholder 4">
            <a:extLst>
              <a:ext uri="{FF2B5EF4-FFF2-40B4-BE49-F238E27FC236}">
                <a16:creationId xmlns:a16="http://schemas.microsoft.com/office/drawing/2014/main" id="{2AF224F7-2A1C-422F-C5B3-220ACA5769D6}"/>
              </a:ext>
            </a:extLst>
          </p:cNvPr>
          <p:cNvPicPr>
            <a:picLocks noGrp="1" noChangeAspect="1"/>
          </p:cNvPicPr>
          <p:nvPr>
            <p:ph idx="1"/>
          </p:nvPr>
        </p:nvPicPr>
        <p:blipFill>
          <a:blip r:embed="rId3"/>
          <a:srcRect b="28811"/>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20BE6059-8A13-6510-D9FC-41E654340BCC}"/>
              </a:ext>
            </a:extLst>
          </p:cNvPr>
          <p:cNvSpPr txBox="1"/>
          <p:nvPr/>
        </p:nvSpPr>
        <p:spPr>
          <a:xfrm>
            <a:off x="3164839" y="5870244"/>
            <a:ext cx="6223001" cy="830997"/>
          </a:xfrm>
          <a:prstGeom prst="rect">
            <a:avLst/>
          </a:prstGeom>
          <a:solidFill>
            <a:schemeClr val="accent2">
              <a:lumMod val="40000"/>
              <a:lumOff val="6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US" sz="1600" dirty="0"/>
              <a:t>PO total = Merchandise Amount, Amount Ordered, Open Amount</a:t>
            </a:r>
          </a:p>
          <a:p>
            <a:pPr marL="285750" indent="-285750">
              <a:buFont typeface="Arial" panose="020B0604020202020204" pitchFamily="34" charset="0"/>
              <a:buChar char="•"/>
            </a:pPr>
            <a:r>
              <a:rPr lang="en-US" sz="1600" dirty="0"/>
              <a:t>Amount Invoiced = Vouchered</a:t>
            </a:r>
          </a:p>
          <a:p>
            <a:pPr marL="285750" indent="-285750">
              <a:buFont typeface="Arial" panose="020B0604020202020204" pitchFamily="34" charset="0"/>
              <a:buChar char="•"/>
            </a:pPr>
            <a:r>
              <a:rPr lang="en-US" sz="1600" dirty="0"/>
              <a:t>Un-invoiced Amount = Encumbrance Balance</a:t>
            </a:r>
          </a:p>
        </p:txBody>
      </p:sp>
    </p:spTree>
    <p:extLst>
      <p:ext uri="{BB962C8B-B14F-4D97-AF65-F5344CB8AC3E}">
        <p14:creationId xmlns:p14="http://schemas.microsoft.com/office/powerpoint/2010/main" val="2404290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858D6-FB27-AC23-A3CD-D73983F3909E}"/>
              </a:ext>
            </a:extLst>
          </p:cNvPr>
          <p:cNvSpPr>
            <a:spLocks noGrp="1"/>
          </p:cNvSpPr>
          <p:nvPr>
            <p:ph type="title"/>
          </p:nvPr>
        </p:nvSpPr>
        <p:spPr/>
        <p:txBody>
          <a:bodyPr/>
          <a:lstStyle/>
          <a:p>
            <a:r>
              <a:rPr lang="en-US" dirty="0"/>
              <a:t>What is SHARE? What is Procurement? </a:t>
            </a:r>
          </a:p>
        </p:txBody>
      </p:sp>
      <p:sp>
        <p:nvSpPr>
          <p:cNvPr id="3" name="Content Placeholder 2">
            <a:extLst>
              <a:ext uri="{FF2B5EF4-FFF2-40B4-BE49-F238E27FC236}">
                <a16:creationId xmlns:a16="http://schemas.microsoft.com/office/drawing/2014/main" id="{7799DB9C-811E-DF49-B9AB-D562C3D8BEE2}"/>
              </a:ext>
            </a:extLst>
          </p:cNvPr>
          <p:cNvSpPr>
            <a:spLocks noGrp="1"/>
          </p:cNvSpPr>
          <p:nvPr>
            <p:ph idx="1"/>
          </p:nvPr>
        </p:nvSpPr>
        <p:spPr/>
        <p:txBody>
          <a:bodyPr>
            <a:normAutofit fontScale="92500" lnSpcReduction="10000"/>
          </a:bodyPr>
          <a:lstStyle/>
          <a:p>
            <a:r>
              <a:rPr lang="en-US" dirty="0"/>
              <a:t>SHARE is the State’s ERP system – the software that integrates core business functions (HR, Finance, Budgeting, Training) into a single platform. </a:t>
            </a:r>
          </a:p>
          <a:p>
            <a:r>
              <a:rPr lang="en-US" dirty="0"/>
              <a:t>It is New Mexico’s book of record, the place where all financial transactions are recorded. The components of a book of record include the general ledger, accounts payable/receivable, payroll, and supporting documentation. </a:t>
            </a:r>
          </a:p>
          <a:p>
            <a:r>
              <a:rPr lang="en-US" dirty="0"/>
              <a:t>Procurement is the process of acquiring goods or services to meet business needs. </a:t>
            </a:r>
          </a:p>
          <a:p>
            <a:r>
              <a:rPr lang="en-US" dirty="0"/>
              <a:t>Procurement is guided by MAPs. MAPS ensures consistent, standardized, and compliant practices to prevent misuse of taxpayer funds</a:t>
            </a:r>
          </a:p>
        </p:txBody>
      </p:sp>
    </p:spTree>
    <p:extLst>
      <p:ext uri="{BB962C8B-B14F-4D97-AF65-F5344CB8AC3E}">
        <p14:creationId xmlns:p14="http://schemas.microsoft.com/office/powerpoint/2010/main" val="4282985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0" name="Picture 9">
            <a:extLst>
              <a:ext uri="{FF2B5EF4-FFF2-40B4-BE49-F238E27FC236}">
                <a16:creationId xmlns:a16="http://schemas.microsoft.com/office/drawing/2014/main" id="{CF90239C-9669-B876-601C-7E78B37720B6}"/>
              </a:ext>
            </a:extLst>
          </p:cNvPr>
          <p:cNvPicPr>
            <a:picLocks noChangeAspect="1"/>
          </p:cNvPicPr>
          <p:nvPr/>
        </p:nvPicPr>
        <p:blipFill>
          <a:blip r:embed="rId2"/>
          <a:srcRect r="872" b="1"/>
          <a:stretch>
            <a:fillRect/>
          </a:stretch>
        </p:blipFill>
        <p:spPr>
          <a:xfrm>
            <a:off x="20" y="1282"/>
            <a:ext cx="12191980" cy="6856718"/>
          </a:xfrm>
          <a:prstGeom prst="rect">
            <a:avLst/>
          </a:prstGeom>
        </p:spPr>
      </p:pic>
    </p:spTree>
    <p:extLst>
      <p:ext uri="{BB962C8B-B14F-4D97-AF65-F5344CB8AC3E}">
        <p14:creationId xmlns:p14="http://schemas.microsoft.com/office/powerpoint/2010/main" val="4228057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9" name="Content Placeholder 8">
            <a:extLst>
              <a:ext uri="{FF2B5EF4-FFF2-40B4-BE49-F238E27FC236}">
                <a16:creationId xmlns:a16="http://schemas.microsoft.com/office/drawing/2014/main" id="{B4A383C5-6062-B3F0-A0CE-C501EC4EC835}"/>
              </a:ext>
            </a:extLst>
          </p:cNvPr>
          <p:cNvPicPr>
            <a:picLocks noGrp="1" noChangeAspect="1"/>
          </p:cNvPicPr>
          <p:nvPr>
            <p:ph idx="1"/>
          </p:nvPr>
        </p:nvPicPr>
        <p:blipFill>
          <a:blip r:embed="rId2"/>
          <a:srcRect b="23484"/>
          <a:stretch>
            <a:fillRect/>
          </a:stretch>
        </p:blipFill>
        <p:spPr>
          <a:xfrm>
            <a:off x="20" y="1282"/>
            <a:ext cx="12191980" cy="6856718"/>
          </a:xfrm>
          <a:prstGeom prst="rect">
            <a:avLst/>
          </a:prstGeom>
        </p:spPr>
      </p:pic>
    </p:spTree>
    <p:extLst>
      <p:ext uri="{BB962C8B-B14F-4D97-AF65-F5344CB8AC3E}">
        <p14:creationId xmlns:p14="http://schemas.microsoft.com/office/powerpoint/2010/main" val="2406709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22314A5-E5A7-D64E-4998-F4E8D0EC4F0C}"/>
              </a:ext>
            </a:extLst>
          </p:cNvPr>
          <p:cNvPicPr>
            <a:picLocks noGrp="1" noChangeAspect="1"/>
          </p:cNvPicPr>
          <p:nvPr>
            <p:ph idx="1"/>
          </p:nvPr>
        </p:nvPicPr>
        <p:blipFill>
          <a:blip r:embed="rId2"/>
          <a:stretch>
            <a:fillRect/>
          </a:stretch>
        </p:blipFill>
        <p:spPr>
          <a:xfrm>
            <a:off x="35054" y="1250066"/>
            <a:ext cx="12156946" cy="3951008"/>
          </a:xfrm>
          <a:prstGeom prst="rect">
            <a:avLst/>
          </a:prstGeom>
        </p:spPr>
      </p:pic>
      <p:sp>
        <p:nvSpPr>
          <p:cNvPr id="8" name="TextBox 7">
            <a:extLst>
              <a:ext uri="{FF2B5EF4-FFF2-40B4-BE49-F238E27FC236}">
                <a16:creationId xmlns:a16="http://schemas.microsoft.com/office/drawing/2014/main" id="{6E67861F-6178-74F0-E5F3-FDDE58197FC9}"/>
              </a:ext>
            </a:extLst>
          </p:cNvPr>
          <p:cNvSpPr txBox="1"/>
          <p:nvPr/>
        </p:nvSpPr>
        <p:spPr>
          <a:xfrm>
            <a:off x="956733" y="5607934"/>
            <a:ext cx="10278533" cy="646331"/>
          </a:xfrm>
          <a:prstGeom prst="rect">
            <a:avLst/>
          </a:prstGeom>
          <a:solidFill>
            <a:schemeClr val="accent2">
              <a:lumMod val="40000"/>
              <a:lumOff val="60000"/>
            </a:schemeClr>
          </a:solidFill>
          <a:ln>
            <a:solidFill>
              <a:schemeClr val="tx1"/>
            </a:solidFill>
          </a:ln>
        </p:spPr>
        <p:txBody>
          <a:bodyPr wrap="square" rtlCol="0">
            <a:spAutoFit/>
          </a:bodyPr>
          <a:lstStyle/>
          <a:p>
            <a:r>
              <a:rPr lang="en-US" dirty="0"/>
              <a:t>Note: notice that here, the voucher line and PO line are both 11. The purchase order number pointed to in the red box will be your primary focus, as the voucher line number will not always match. </a:t>
            </a:r>
          </a:p>
        </p:txBody>
      </p:sp>
    </p:spTree>
    <p:extLst>
      <p:ext uri="{BB962C8B-B14F-4D97-AF65-F5344CB8AC3E}">
        <p14:creationId xmlns:p14="http://schemas.microsoft.com/office/powerpoint/2010/main" val="2863584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2FA93-1F22-991F-AD71-CC4E1D25ACAB}"/>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9FF666F-283D-C9DC-A5FC-1E2DA7F10890}"/>
              </a:ext>
            </a:extLst>
          </p:cNvPr>
          <p:cNvPicPr>
            <a:picLocks noGrp="1" noChangeAspect="1"/>
          </p:cNvPicPr>
          <p:nvPr>
            <p:ph idx="1"/>
          </p:nvPr>
        </p:nvPicPr>
        <p:blipFill>
          <a:blip r:embed="rId2"/>
          <a:srcRect l="-81" r="5770" b="3556"/>
          <a:stretch>
            <a:fillRect/>
          </a:stretch>
        </p:blipFill>
        <p:spPr>
          <a:xfrm>
            <a:off x="-14564" y="1282"/>
            <a:ext cx="12206563" cy="6490958"/>
          </a:xfrm>
          <a:prstGeom prst="rect">
            <a:avLst/>
          </a:prstGeom>
        </p:spPr>
      </p:pic>
      <p:sp>
        <p:nvSpPr>
          <p:cNvPr id="2" name="TextBox 1">
            <a:extLst>
              <a:ext uri="{FF2B5EF4-FFF2-40B4-BE49-F238E27FC236}">
                <a16:creationId xmlns:a16="http://schemas.microsoft.com/office/drawing/2014/main" id="{D2094957-161F-E412-728F-FD66A424826D}"/>
              </a:ext>
            </a:extLst>
          </p:cNvPr>
          <p:cNvSpPr txBox="1"/>
          <p:nvPr/>
        </p:nvSpPr>
        <p:spPr>
          <a:xfrm>
            <a:off x="7975600" y="1239520"/>
            <a:ext cx="3718560" cy="1323439"/>
          </a:xfrm>
          <a:prstGeom prst="rect">
            <a:avLst/>
          </a:prstGeom>
          <a:solidFill>
            <a:schemeClr val="accent2">
              <a:lumMod val="40000"/>
              <a:lumOff val="60000"/>
            </a:schemeClr>
          </a:solidFill>
          <a:ln>
            <a:solidFill>
              <a:schemeClr val="tx1"/>
            </a:solidFill>
          </a:ln>
        </p:spPr>
        <p:txBody>
          <a:bodyPr wrap="square" rtlCol="0">
            <a:spAutoFit/>
          </a:bodyPr>
          <a:lstStyle/>
          <a:p>
            <a:r>
              <a:rPr lang="en-US" sz="1600" b="1" u="sng" dirty="0"/>
              <a:t>Example 2: </a:t>
            </a:r>
          </a:p>
          <a:p>
            <a:pPr marL="285750" indent="-285750">
              <a:buFont typeface="Arial" panose="020B0604020202020204" pitchFamily="34" charset="0"/>
              <a:buChar char="•"/>
            </a:pPr>
            <a:r>
              <a:rPr lang="en-US" sz="1600" b="1" dirty="0"/>
              <a:t>PO</a:t>
            </a:r>
            <a:r>
              <a:rPr lang="en-US" sz="1600" dirty="0"/>
              <a:t> </a:t>
            </a:r>
            <a:r>
              <a:rPr lang="en-US" sz="1600" b="1" dirty="0"/>
              <a:t>total</a:t>
            </a:r>
            <a:r>
              <a:rPr lang="en-US" sz="1600" dirty="0"/>
              <a:t>: $191,587.58</a:t>
            </a:r>
          </a:p>
          <a:p>
            <a:pPr marL="285750" indent="-285750">
              <a:buFont typeface="Arial" panose="020B0604020202020204" pitchFamily="34" charset="0"/>
              <a:buChar char="•"/>
            </a:pPr>
            <a:r>
              <a:rPr lang="en-US" sz="1600" b="1" dirty="0"/>
              <a:t>Encumbrance</a:t>
            </a:r>
            <a:r>
              <a:rPr lang="en-US" sz="1600" dirty="0"/>
              <a:t> </a:t>
            </a:r>
            <a:r>
              <a:rPr lang="en-US" sz="1600" b="1" dirty="0"/>
              <a:t>Balance</a:t>
            </a:r>
            <a:r>
              <a:rPr lang="en-US" sz="1600" dirty="0"/>
              <a:t>: $0.00</a:t>
            </a:r>
          </a:p>
          <a:p>
            <a:pPr marL="285750" indent="-285750">
              <a:buFont typeface="Arial" panose="020B0604020202020204" pitchFamily="34" charset="0"/>
              <a:buChar char="•"/>
            </a:pPr>
            <a:r>
              <a:rPr lang="en-US" sz="1600" b="1" dirty="0"/>
              <a:t>Invoiced </a:t>
            </a:r>
            <a:r>
              <a:rPr lang="en-US" sz="1600" dirty="0"/>
              <a:t>(difference): $191,587.58</a:t>
            </a:r>
          </a:p>
          <a:p>
            <a:pPr marL="285750" indent="-285750">
              <a:buFont typeface="Arial" panose="020B0604020202020204" pitchFamily="34" charset="0"/>
              <a:buChar char="•"/>
            </a:pPr>
            <a:r>
              <a:rPr lang="en-US" sz="1600" dirty="0"/>
              <a:t>26 PO Lines </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E6267D65-1A77-B7B2-45E9-7E06F50BD4B5}"/>
                  </a:ext>
                </a:extLst>
              </p14:cNvPr>
              <p14:cNvContentPartPr/>
              <p14:nvPr/>
            </p14:nvContentPartPr>
            <p14:xfrm>
              <a:off x="2912744" y="3303911"/>
              <a:ext cx="915425" cy="360"/>
            </p14:xfrm>
          </p:contentPart>
        </mc:Choice>
        <mc:Fallback xmlns="">
          <p:pic>
            <p:nvPicPr>
              <p:cNvPr id="3" name="Ink 2">
                <a:extLst>
                  <a:ext uri="{FF2B5EF4-FFF2-40B4-BE49-F238E27FC236}">
                    <a16:creationId xmlns:a16="http://schemas.microsoft.com/office/drawing/2014/main" id="{E6267D65-1A77-B7B2-45E9-7E06F50BD4B5}"/>
                  </a:ext>
                </a:extLst>
              </p:cNvPr>
              <p:cNvPicPr/>
              <p:nvPr/>
            </p:nvPicPr>
            <p:blipFill>
              <a:blip r:embed="rId4"/>
              <a:stretch>
                <a:fillRect/>
              </a:stretch>
            </p:blipFill>
            <p:spPr>
              <a:xfrm>
                <a:off x="2858747" y="3195911"/>
                <a:ext cx="1023059" cy="216000"/>
              </a:xfrm>
              <a:prstGeom prst="rect">
                <a:avLst/>
              </a:prstGeom>
            </p:spPr>
          </p:pic>
        </mc:Fallback>
      </mc:AlternateContent>
    </p:spTree>
    <p:extLst>
      <p:ext uri="{BB962C8B-B14F-4D97-AF65-F5344CB8AC3E}">
        <p14:creationId xmlns:p14="http://schemas.microsoft.com/office/powerpoint/2010/main" val="3267601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Content Placeholder 4">
            <a:extLst>
              <a:ext uri="{FF2B5EF4-FFF2-40B4-BE49-F238E27FC236}">
                <a16:creationId xmlns:a16="http://schemas.microsoft.com/office/drawing/2014/main" id="{75AB084A-ACBD-BE26-932D-77B19D166713}"/>
              </a:ext>
            </a:extLst>
          </p:cNvPr>
          <p:cNvPicPr>
            <a:picLocks noGrp="1" noChangeAspect="1"/>
          </p:cNvPicPr>
          <p:nvPr>
            <p:ph idx="1"/>
          </p:nvPr>
        </p:nvPicPr>
        <p:blipFill>
          <a:blip r:embed="rId2"/>
          <a:srcRect b="12807"/>
          <a:stretch>
            <a:fillRect/>
          </a:stretch>
        </p:blipFill>
        <p:spPr>
          <a:xfrm>
            <a:off x="8487" y="1282"/>
            <a:ext cx="12191980" cy="6856718"/>
          </a:xfrm>
          <a:prstGeom prst="rect">
            <a:avLst/>
          </a:prstGeom>
        </p:spPr>
      </p:pic>
      <p:sp>
        <p:nvSpPr>
          <p:cNvPr id="2" name="Rectangle: Folded Corner 1">
            <a:extLst>
              <a:ext uri="{FF2B5EF4-FFF2-40B4-BE49-F238E27FC236}">
                <a16:creationId xmlns:a16="http://schemas.microsoft.com/office/drawing/2014/main" id="{E6B6A38F-B13B-761E-B945-902FAA4DEAC0}"/>
              </a:ext>
            </a:extLst>
          </p:cNvPr>
          <p:cNvSpPr/>
          <p:nvPr/>
        </p:nvSpPr>
        <p:spPr>
          <a:xfrm>
            <a:off x="8895080" y="1977814"/>
            <a:ext cx="2661920" cy="1053254"/>
          </a:xfrm>
          <a:prstGeom prst="foldedCorner">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Note</a:t>
            </a:r>
            <a:r>
              <a:rPr lang="en-US" sz="1400" dirty="0">
                <a:solidFill>
                  <a:schemeClr val="tx1"/>
                </a:solidFill>
              </a:rPr>
              <a:t>: copy the voucher number, open a new window, and paste the voucher number into a voucher search.</a:t>
            </a:r>
          </a:p>
        </p:txBody>
      </p:sp>
    </p:spTree>
    <p:extLst>
      <p:ext uri="{BB962C8B-B14F-4D97-AF65-F5344CB8AC3E}">
        <p14:creationId xmlns:p14="http://schemas.microsoft.com/office/powerpoint/2010/main" val="916348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AC3132-1B00-464D-0562-5E0EA4646E9E}"/>
              </a:ext>
            </a:extLst>
          </p:cNvPr>
          <p:cNvPicPr>
            <a:picLocks noChangeAspect="1"/>
          </p:cNvPicPr>
          <p:nvPr/>
        </p:nvPicPr>
        <p:blipFill>
          <a:blip r:embed="rId2"/>
          <a:stretch>
            <a:fillRect/>
          </a:stretch>
        </p:blipFill>
        <p:spPr>
          <a:xfrm>
            <a:off x="48919" y="71120"/>
            <a:ext cx="9613241" cy="5984240"/>
          </a:xfrm>
          <a:prstGeom prst="rect">
            <a:avLst/>
          </a:prstGeom>
          <a:ln w="38100">
            <a:solidFill>
              <a:schemeClr val="tx1"/>
            </a:solidFill>
          </a:ln>
        </p:spPr>
      </p:pic>
      <p:pic>
        <p:nvPicPr>
          <p:cNvPr id="6" name="Picture 5">
            <a:extLst>
              <a:ext uri="{FF2B5EF4-FFF2-40B4-BE49-F238E27FC236}">
                <a16:creationId xmlns:a16="http://schemas.microsoft.com/office/drawing/2014/main" id="{E04F5461-AE4A-7271-E9BF-6A7E8083F30B}"/>
              </a:ext>
            </a:extLst>
          </p:cNvPr>
          <p:cNvPicPr>
            <a:picLocks noChangeAspect="1"/>
          </p:cNvPicPr>
          <p:nvPr/>
        </p:nvPicPr>
        <p:blipFill>
          <a:blip r:embed="rId3"/>
          <a:stretch>
            <a:fillRect/>
          </a:stretch>
        </p:blipFill>
        <p:spPr>
          <a:xfrm>
            <a:off x="4475480" y="3608343"/>
            <a:ext cx="7567066" cy="2761977"/>
          </a:xfrm>
          <a:prstGeom prst="rect">
            <a:avLst/>
          </a:prstGeom>
          <a:ln w="38100">
            <a:solidFill>
              <a:schemeClr val="tx1"/>
            </a:solidFill>
          </a:ln>
        </p:spPr>
      </p:pic>
      <p:sp>
        <p:nvSpPr>
          <p:cNvPr id="2" name="Scroll: Vertical 1">
            <a:extLst>
              <a:ext uri="{FF2B5EF4-FFF2-40B4-BE49-F238E27FC236}">
                <a16:creationId xmlns:a16="http://schemas.microsoft.com/office/drawing/2014/main" id="{BDDE26CE-5257-E0B4-D775-595E457FDABF}"/>
              </a:ext>
            </a:extLst>
          </p:cNvPr>
          <p:cNvSpPr/>
          <p:nvPr/>
        </p:nvSpPr>
        <p:spPr>
          <a:xfrm>
            <a:off x="9805873" y="1163320"/>
            <a:ext cx="2337208" cy="1630680"/>
          </a:xfrm>
          <a:prstGeom prst="verticalScroll">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Pro tip</a:t>
            </a:r>
            <a:r>
              <a:rPr lang="en-US" sz="1400" dirty="0">
                <a:solidFill>
                  <a:schemeClr val="tx1"/>
                </a:solidFill>
              </a:rPr>
              <a:t>: Run a query to determine reconciliation status on all vouchers</a:t>
            </a:r>
          </a:p>
          <a:p>
            <a:pPr algn="ctr"/>
            <a:r>
              <a:rPr lang="en-US" sz="1400" dirty="0">
                <a:solidFill>
                  <a:schemeClr val="tx1"/>
                </a:solidFill>
              </a:rPr>
              <a:t>NMS_OUTSTANDING_WARRANTS</a:t>
            </a:r>
            <a:endParaRPr lang="en-US" sz="1100" dirty="0">
              <a:solidFill>
                <a:schemeClr val="tx1"/>
              </a:solidFill>
            </a:endParaRPr>
          </a:p>
        </p:txBody>
      </p:sp>
    </p:spTree>
    <p:extLst>
      <p:ext uri="{BB962C8B-B14F-4D97-AF65-F5344CB8AC3E}">
        <p14:creationId xmlns:p14="http://schemas.microsoft.com/office/powerpoint/2010/main" val="3610758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8F13AC7-5BC0-9806-6D75-2A9AFFD90880}"/>
              </a:ext>
            </a:extLst>
          </p:cNvPr>
          <p:cNvPicPr>
            <a:picLocks noChangeAspect="1"/>
          </p:cNvPicPr>
          <p:nvPr/>
        </p:nvPicPr>
        <p:blipFill>
          <a:blip r:embed="rId2"/>
          <a:stretch>
            <a:fillRect/>
          </a:stretch>
        </p:blipFill>
        <p:spPr>
          <a:xfrm>
            <a:off x="588259" y="2612697"/>
            <a:ext cx="4038950" cy="2682472"/>
          </a:xfrm>
          <a:prstGeom prst="rect">
            <a:avLst/>
          </a:prstGeom>
        </p:spPr>
      </p:pic>
      <p:pic>
        <p:nvPicPr>
          <p:cNvPr id="9" name="Picture 8">
            <a:extLst>
              <a:ext uri="{FF2B5EF4-FFF2-40B4-BE49-F238E27FC236}">
                <a16:creationId xmlns:a16="http://schemas.microsoft.com/office/drawing/2014/main" id="{640D2E95-671A-DDEC-B8A1-38023384BC9F}"/>
              </a:ext>
            </a:extLst>
          </p:cNvPr>
          <p:cNvPicPr>
            <a:picLocks noChangeAspect="1"/>
          </p:cNvPicPr>
          <p:nvPr/>
        </p:nvPicPr>
        <p:blipFill>
          <a:blip r:embed="rId3"/>
          <a:stretch>
            <a:fillRect/>
          </a:stretch>
        </p:blipFill>
        <p:spPr>
          <a:xfrm>
            <a:off x="89098" y="293734"/>
            <a:ext cx="6219645" cy="1959187"/>
          </a:xfrm>
          <a:prstGeom prst="rect">
            <a:avLst/>
          </a:prstGeom>
        </p:spPr>
      </p:pic>
      <p:cxnSp>
        <p:nvCxnSpPr>
          <p:cNvPr id="12" name="Straight Arrow Connector 11">
            <a:extLst>
              <a:ext uri="{FF2B5EF4-FFF2-40B4-BE49-F238E27FC236}">
                <a16:creationId xmlns:a16="http://schemas.microsoft.com/office/drawing/2014/main" id="{AE47AF1C-F160-4DBE-94A8-A56503436DB6}"/>
              </a:ext>
            </a:extLst>
          </p:cNvPr>
          <p:cNvCxnSpPr>
            <a:cxnSpLocks/>
          </p:cNvCxnSpPr>
          <p:nvPr/>
        </p:nvCxnSpPr>
        <p:spPr>
          <a:xfrm>
            <a:off x="1264920" y="1455420"/>
            <a:ext cx="978747" cy="576580"/>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pic>
        <p:nvPicPr>
          <p:cNvPr id="20" name="Picture 19">
            <a:extLst>
              <a:ext uri="{FF2B5EF4-FFF2-40B4-BE49-F238E27FC236}">
                <a16:creationId xmlns:a16="http://schemas.microsoft.com/office/drawing/2014/main" id="{F71E8798-5808-31FF-C057-AF1BD398CB39}"/>
              </a:ext>
            </a:extLst>
          </p:cNvPr>
          <p:cNvPicPr>
            <a:picLocks noChangeAspect="1"/>
          </p:cNvPicPr>
          <p:nvPr/>
        </p:nvPicPr>
        <p:blipFill>
          <a:blip r:embed="rId4"/>
          <a:stretch>
            <a:fillRect/>
          </a:stretch>
        </p:blipFill>
        <p:spPr>
          <a:xfrm>
            <a:off x="6405234" y="0"/>
            <a:ext cx="5786438" cy="6858000"/>
          </a:xfrm>
          <a:prstGeom prst="rect">
            <a:avLst/>
          </a:prstGeom>
        </p:spPr>
      </p:pic>
      <p:sp>
        <p:nvSpPr>
          <p:cNvPr id="21" name="Rectangle 20">
            <a:extLst>
              <a:ext uri="{FF2B5EF4-FFF2-40B4-BE49-F238E27FC236}">
                <a16:creationId xmlns:a16="http://schemas.microsoft.com/office/drawing/2014/main" id="{1B5B23ED-27F9-7930-D1A8-A24639AB33C5}"/>
              </a:ext>
            </a:extLst>
          </p:cNvPr>
          <p:cNvSpPr/>
          <p:nvPr/>
        </p:nvSpPr>
        <p:spPr>
          <a:xfrm>
            <a:off x="1308076" y="3852333"/>
            <a:ext cx="1058332" cy="34713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B3165D2-6824-F137-0CA5-BC95530F305B}"/>
              </a:ext>
            </a:extLst>
          </p:cNvPr>
          <p:cNvSpPr/>
          <p:nvPr/>
        </p:nvSpPr>
        <p:spPr>
          <a:xfrm>
            <a:off x="3962399" y="3852334"/>
            <a:ext cx="664809" cy="2794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Arrow Connector 24">
            <a:extLst>
              <a:ext uri="{FF2B5EF4-FFF2-40B4-BE49-F238E27FC236}">
                <a16:creationId xmlns:a16="http://schemas.microsoft.com/office/drawing/2014/main" id="{21150E08-1D33-74A0-118F-E26D6E250FD4}"/>
              </a:ext>
            </a:extLst>
          </p:cNvPr>
          <p:cNvCxnSpPr>
            <a:cxnSpLocks/>
          </p:cNvCxnSpPr>
          <p:nvPr/>
        </p:nvCxnSpPr>
        <p:spPr>
          <a:xfrm flipV="1">
            <a:off x="2380390" y="2178573"/>
            <a:ext cx="4881059" cy="1879342"/>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8675EA3B-9E60-66EA-296E-1CCB137989CD}"/>
              </a:ext>
            </a:extLst>
          </p:cNvPr>
          <p:cNvCxnSpPr>
            <a:cxnSpLocks/>
          </p:cNvCxnSpPr>
          <p:nvPr/>
        </p:nvCxnSpPr>
        <p:spPr>
          <a:xfrm>
            <a:off x="4641191" y="3983566"/>
            <a:ext cx="4240342" cy="2705101"/>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42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8FC6A-EC37-36E8-41EB-B772058DD44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935DB78-6A15-C4F9-12C0-AEBE122300B2}"/>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620F57CF-CD55-C2FD-B764-BCC15C7F9F9E}"/>
              </a:ext>
            </a:extLst>
          </p:cNvPr>
          <p:cNvPicPr>
            <a:picLocks noChangeAspect="1"/>
          </p:cNvPicPr>
          <p:nvPr/>
        </p:nvPicPr>
        <p:blipFill>
          <a:blip r:embed="rId2"/>
          <a:stretch>
            <a:fillRect/>
          </a:stretch>
        </p:blipFill>
        <p:spPr>
          <a:xfrm>
            <a:off x="0" y="259718"/>
            <a:ext cx="12192000" cy="6338564"/>
          </a:xfrm>
          <a:prstGeom prst="rect">
            <a:avLst/>
          </a:prstGeom>
        </p:spPr>
      </p:pic>
    </p:spTree>
    <p:extLst>
      <p:ext uri="{BB962C8B-B14F-4D97-AF65-F5344CB8AC3E}">
        <p14:creationId xmlns:p14="http://schemas.microsoft.com/office/powerpoint/2010/main" val="7474838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9A556-430E-EC49-1C0A-678968E889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6F157F-5431-0304-18AB-11001722B5BA}"/>
              </a:ext>
            </a:extLst>
          </p:cNvPr>
          <p:cNvSpPr>
            <a:spLocks noGrp="1"/>
          </p:cNvSpPr>
          <p:nvPr>
            <p:ph type="title"/>
          </p:nvPr>
        </p:nvSpPr>
        <p:spPr>
          <a:xfrm>
            <a:off x="841248" y="548640"/>
            <a:ext cx="3600860" cy="5431536"/>
          </a:xfrm>
        </p:spPr>
        <p:txBody>
          <a:bodyPr>
            <a:normAutofit/>
          </a:bodyPr>
          <a:lstStyle/>
          <a:p>
            <a:pPr lvl="1" algn="ctr">
              <a:lnSpc>
                <a:spcPct val="90000"/>
              </a:lnSpc>
            </a:pPr>
            <a:r>
              <a:rPr lang="en-US" sz="4600" dirty="0"/>
              <a:t>SHARE Queries</a:t>
            </a:r>
          </a:p>
        </p:txBody>
      </p:sp>
      <p:sp>
        <p:nvSpPr>
          <p:cNvPr id="3" name="Content Placeholder 2">
            <a:extLst>
              <a:ext uri="{FF2B5EF4-FFF2-40B4-BE49-F238E27FC236}">
                <a16:creationId xmlns:a16="http://schemas.microsoft.com/office/drawing/2014/main" id="{740582A5-D868-3016-6BD0-A97AABC46F66}"/>
              </a:ext>
            </a:extLst>
          </p:cNvPr>
          <p:cNvSpPr>
            <a:spLocks noGrp="1"/>
          </p:cNvSpPr>
          <p:nvPr>
            <p:ph idx="1"/>
          </p:nvPr>
        </p:nvSpPr>
        <p:spPr>
          <a:xfrm>
            <a:off x="5452421" y="232576"/>
            <a:ext cx="6224335" cy="6392848"/>
          </a:xfrm>
        </p:spPr>
        <p:txBody>
          <a:bodyPr anchor="ctr">
            <a:normAutofit fontScale="55000" lnSpcReduction="20000"/>
          </a:bodyPr>
          <a:lstStyle/>
          <a:p>
            <a:pPr marL="0" indent="0">
              <a:buNone/>
            </a:pPr>
            <a:r>
              <a:rPr lang="en-US" sz="2400" u="sng" dirty="0"/>
              <a:t>Chart Field Descriptions</a:t>
            </a:r>
          </a:p>
          <a:p>
            <a:r>
              <a:rPr lang="en-US" sz="2400" dirty="0"/>
              <a:t>CHART_OF_ACCTS_CURRENT</a:t>
            </a:r>
          </a:p>
          <a:p>
            <a:r>
              <a:rPr lang="en-US" sz="2400" dirty="0"/>
              <a:t>DEPTS_BY_AGENCY</a:t>
            </a:r>
          </a:p>
          <a:p>
            <a:r>
              <a:rPr lang="en-US" sz="2400" dirty="0"/>
              <a:t>FUND_LISTING_DESC1</a:t>
            </a:r>
          </a:p>
          <a:p>
            <a:pPr marL="0" indent="0">
              <a:buNone/>
            </a:pPr>
            <a:r>
              <a:rPr lang="en-US" sz="2400" u="sng" dirty="0"/>
              <a:t>Accounts Payable/Procurement</a:t>
            </a:r>
          </a:p>
          <a:p>
            <a:r>
              <a:rPr lang="en-US" sz="2400" dirty="0"/>
              <a:t>NMS_REQUISITION_LISTING</a:t>
            </a:r>
          </a:p>
          <a:p>
            <a:r>
              <a:rPr lang="en-US" sz="2400" b="1" dirty="0"/>
              <a:t>NMS_PO_LISTING_DESCR</a:t>
            </a:r>
          </a:p>
          <a:p>
            <a:r>
              <a:rPr lang="en-US" sz="2400" b="1" dirty="0"/>
              <a:t>NMS_VCHR_REVIEW_DESCR1</a:t>
            </a:r>
          </a:p>
          <a:p>
            <a:r>
              <a:rPr lang="en-US" sz="2400" dirty="0"/>
              <a:t>NMS_AP_VCHRS_DENIED</a:t>
            </a:r>
          </a:p>
          <a:p>
            <a:r>
              <a:rPr lang="en-US" sz="2400" dirty="0"/>
              <a:t>NMS_VCHR_BUDGET_ERROR</a:t>
            </a:r>
          </a:p>
          <a:p>
            <a:r>
              <a:rPr lang="en-US" sz="2400" dirty="0"/>
              <a:t>NMS_VCHR_MATCH_EXCEPTIONS</a:t>
            </a:r>
          </a:p>
          <a:p>
            <a:r>
              <a:rPr lang="en-US" sz="2400" dirty="0"/>
              <a:t>NMS_AP_JRNL_DETAIL_FUND</a:t>
            </a:r>
          </a:p>
          <a:p>
            <a:pPr lvl="1"/>
            <a:r>
              <a:rPr lang="en-US" sz="2000" dirty="0"/>
              <a:t>Do not rely on AP queries. The GL is your book of record and is the basis of all reporting and reconciling. </a:t>
            </a:r>
          </a:p>
          <a:p>
            <a:pPr marL="0" indent="0">
              <a:buNone/>
            </a:pPr>
            <a:r>
              <a:rPr lang="en-US" sz="2400" u="sng" dirty="0"/>
              <a:t>General Ledger</a:t>
            </a:r>
          </a:p>
          <a:p>
            <a:r>
              <a:rPr lang="en-US" sz="2400" b="1" dirty="0"/>
              <a:t>NMS_GL_JOURNAL_LINE</a:t>
            </a:r>
          </a:p>
          <a:p>
            <a:pPr marL="0" indent="0">
              <a:buNone/>
            </a:pPr>
            <a:r>
              <a:rPr lang="en-US" sz="2400" u="sng" dirty="0"/>
              <a:t>Cash</a:t>
            </a:r>
          </a:p>
          <a:p>
            <a:r>
              <a:rPr lang="en-US" sz="2400" dirty="0"/>
              <a:t>NMS_OUTSTANDING_WARRANTS</a:t>
            </a:r>
          </a:p>
          <a:p>
            <a:r>
              <a:rPr lang="en-US" sz="2400" dirty="0"/>
              <a:t>NMS_BANK_TRANS_SEARCH_BY_AMT</a:t>
            </a:r>
          </a:p>
          <a:p>
            <a:r>
              <a:rPr lang="en-US" sz="2400" dirty="0"/>
              <a:t>NMS_DFA_CASH_REPORT_V3_PUB</a:t>
            </a:r>
          </a:p>
          <a:p>
            <a:r>
              <a:rPr lang="en-US" sz="2400" dirty="0" err="1"/>
              <a:t>NMS_AR_DJ_ENTRIES_CASH_REMED</a:t>
            </a:r>
            <a:endParaRPr lang="en-US" sz="2400" dirty="0"/>
          </a:p>
          <a:p>
            <a:pPr marL="0" indent="0">
              <a:buNone/>
            </a:pPr>
            <a:r>
              <a:rPr lang="en-US" sz="2400" dirty="0"/>
              <a:t>Historical</a:t>
            </a:r>
          </a:p>
          <a:p>
            <a:pPr marL="0" indent="0">
              <a:buNone/>
            </a:pPr>
            <a:r>
              <a:rPr lang="en-US" dirty="0" err="1"/>
              <a:t>NMS_HST_GL_JOURNAL_LINE</a:t>
            </a:r>
            <a:endParaRPr lang="en-US" dirty="0"/>
          </a:p>
          <a:p>
            <a:pPr marL="0" indent="0">
              <a:buNone/>
            </a:pPr>
            <a:r>
              <a:rPr lang="en-US" dirty="0" err="1"/>
              <a:t>NMS_ARC_PYMNT_BY_PYMNT_DT</a:t>
            </a:r>
            <a:endParaRPr lang="en-US" sz="2400" dirty="0"/>
          </a:p>
        </p:txBody>
      </p:sp>
    </p:spTree>
    <p:extLst>
      <p:ext uri="{BB962C8B-B14F-4D97-AF65-F5344CB8AC3E}">
        <p14:creationId xmlns:p14="http://schemas.microsoft.com/office/powerpoint/2010/main" val="2964541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B2B43-93AD-375A-708F-28A3D7014B3F}"/>
              </a:ext>
            </a:extLst>
          </p:cNvPr>
          <p:cNvSpPr>
            <a:spLocks noGrp="1"/>
          </p:cNvSpPr>
          <p:nvPr>
            <p:ph type="title"/>
          </p:nvPr>
        </p:nvSpPr>
        <p:spPr/>
        <p:txBody>
          <a:bodyPr/>
          <a:lstStyle/>
          <a:p>
            <a:r>
              <a:rPr lang="en-US" dirty="0"/>
              <a:t>Additional Resources:	</a:t>
            </a:r>
          </a:p>
        </p:txBody>
      </p:sp>
      <p:sp>
        <p:nvSpPr>
          <p:cNvPr id="3" name="Content Placeholder 2">
            <a:extLst>
              <a:ext uri="{FF2B5EF4-FFF2-40B4-BE49-F238E27FC236}">
                <a16:creationId xmlns:a16="http://schemas.microsoft.com/office/drawing/2014/main" id="{CED67255-F515-3B74-E996-68985CC695C8}"/>
              </a:ext>
            </a:extLst>
          </p:cNvPr>
          <p:cNvSpPr>
            <a:spLocks noGrp="1"/>
          </p:cNvSpPr>
          <p:nvPr>
            <p:ph idx="1"/>
          </p:nvPr>
        </p:nvSpPr>
        <p:spPr/>
        <p:txBody>
          <a:bodyPr/>
          <a:lstStyle/>
          <a:p>
            <a:r>
              <a:rPr lang="en-US" dirty="0">
                <a:hlinkClick r:id="rId2"/>
              </a:rPr>
              <a:t>YouTube SHARE Training Videos | New Mexico Department of Finance and Administration</a:t>
            </a:r>
            <a:endParaRPr lang="en-US" dirty="0"/>
          </a:p>
          <a:p>
            <a:r>
              <a:rPr lang="en-US" dirty="0"/>
              <a:t> </a:t>
            </a:r>
            <a:r>
              <a:rPr lang="en-US" dirty="0">
                <a:hlinkClick r:id="rId3"/>
              </a:rPr>
              <a:t>info.share.nm.gov/fin-jobaids.html</a:t>
            </a:r>
            <a:endParaRPr lang="en-US" dirty="0"/>
          </a:p>
          <a:p>
            <a:r>
              <a:rPr lang="en-US" dirty="0">
                <a:hlinkClick r:id="rId4"/>
              </a:rPr>
              <a:t>info.share.nm.gov/fin-training.html</a:t>
            </a:r>
            <a:endParaRPr lang="en-US" dirty="0"/>
          </a:p>
          <a:p>
            <a:r>
              <a:rPr lang="en-US" dirty="0">
                <a:hlinkClick r:id="rId5"/>
              </a:rPr>
              <a:t>Manuals | New Mexico Department of Finance and Administration</a:t>
            </a:r>
            <a:endParaRPr lang="en-US" dirty="0"/>
          </a:p>
          <a:p>
            <a:r>
              <a:rPr lang="en-US" dirty="0">
                <a:hlinkClick r:id="rId6"/>
              </a:rPr>
              <a:t>Year End Closing | New Mexico Department of Finance and Administration</a:t>
            </a:r>
            <a:endParaRPr lang="en-US" dirty="0"/>
          </a:p>
        </p:txBody>
      </p:sp>
    </p:spTree>
    <p:extLst>
      <p:ext uri="{BB962C8B-B14F-4D97-AF65-F5344CB8AC3E}">
        <p14:creationId xmlns:p14="http://schemas.microsoft.com/office/powerpoint/2010/main" val="2238899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645CA-3550-CA4C-F038-DE6EFE9DDDDB}"/>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7D463390-0A53-0147-AD71-A2945C32CEA3}"/>
              </a:ext>
            </a:extLst>
          </p:cNvPr>
          <p:cNvSpPr>
            <a:spLocks noGrp="1"/>
          </p:cNvSpPr>
          <p:nvPr>
            <p:ph idx="1"/>
          </p:nvPr>
        </p:nvSpPr>
        <p:spPr>
          <a:xfrm>
            <a:off x="838200" y="1615231"/>
            <a:ext cx="10951896" cy="5032375"/>
          </a:xfrm>
        </p:spPr>
        <p:txBody>
          <a:bodyPr>
            <a:normAutofit fontScale="55000" lnSpcReduction="20000"/>
          </a:bodyPr>
          <a:lstStyle/>
          <a:p>
            <a:r>
              <a:rPr lang="en-US" dirty="0"/>
              <a:t>Requisition / Internal purchase request (</a:t>
            </a:r>
            <a:r>
              <a:rPr lang="en-US" dirty="0" err="1"/>
              <a:t>IPR</a:t>
            </a:r>
            <a:r>
              <a:rPr lang="en-US" dirty="0"/>
              <a:t>)</a:t>
            </a:r>
          </a:p>
          <a:p>
            <a:pPr lvl="1"/>
            <a:r>
              <a:rPr lang="en-US" dirty="0"/>
              <a:t>A request submitted within an organization to initiate the procurement needs</a:t>
            </a:r>
          </a:p>
          <a:p>
            <a:pPr lvl="1"/>
            <a:r>
              <a:rPr lang="en-US" dirty="0"/>
              <a:t>This is where you are gathering PO documentation (3 quotes, </a:t>
            </a:r>
            <a:r>
              <a:rPr lang="en-US" dirty="0" err="1"/>
              <a:t>SWPA</a:t>
            </a:r>
            <a:r>
              <a:rPr lang="en-US" dirty="0"/>
              <a:t>, contract, etc.), identifying the funding string, and obtaining signatures/approvals to procure </a:t>
            </a:r>
          </a:p>
          <a:p>
            <a:r>
              <a:rPr lang="en-US" dirty="0"/>
              <a:t>Purchase Order</a:t>
            </a:r>
          </a:p>
          <a:p>
            <a:pPr lvl="1"/>
            <a:r>
              <a:rPr lang="en-US" dirty="0"/>
              <a:t>A legally binding document between the buyer and seller. It clearly defines the terms of the transaction.</a:t>
            </a:r>
          </a:p>
          <a:p>
            <a:r>
              <a:rPr lang="en-US" dirty="0"/>
              <a:t>Invoice </a:t>
            </a:r>
          </a:p>
          <a:p>
            <a:pPr lvl="1"/>
            <a:r>
              <a:rPr lang="en-US" dirty="0"/>
              <a:t>Formal document issued by the seller requesting payment for goods or services</a:t>
            </a:r>
          </a:p>
          <a:p>
            <a:r>
              <a:rPr lang="en-US" dirty="0"/>
              <a:t>Voucher </a:t>
            </a:r>
          </a:p>
          <a:p>
            <a:pPr lvl="1"/>
            <a:r>
              <a:rPr lang="en-US" dirty="0"/>
              <a:t>Internal document used in Accounts Payable to collect, organize, and authorize payment of an invoice</a:t>
            </a:r>
          </a:p>
          <a:p>
            <a:r>
              <a:rPr lang="en-US" dirty="0"/>
              <a:t>Supplier / Vendor</a:t>
            </a:r>
          </a:p>
          <a:p>
            <a:pPr lvl="1"/>
            <a:r>
              <a:rPr lang="en-US" dirty="0"/>
              <a:t>The company you’re buying from and who’s sending you an invoice</a:t>
            </a:r>
          </a:p>
          <a:p>
            <a:r>
              <a:rPr lang="en-US" dirty="0"/>
              <a:t>Remittance address </a:t>
            </a:r>
          </a:p>
          <a:p>
            <a:pPr lvl="1"/>
            <a:r>
              <a:rPr lang="en-US" dirty="0"/>
              <a:t>The address where payments are sent to ensure funds are processed correctly and efficiently </a:t>
            </a:r>
          </a:p>
          <a:p>
            <a:r>
              <a:rPr lang="en-US" dirty="0"/>
              <a:t>Encumbered </a:t>
            </a:r>
          </a:p>
          <a:p>
            <a:pPr lvl="1"/>
            <a:r>
              <a:rPr lang="en-US" dirty="0"/>
              <a:t>Funds that have been set aside for a specific use</a:t>
            </a:r>
          </a:p>
          <a:p>
            <a:r>
              <a:rPr lang="en-US" dirty="0"/>
              <a:t>Obligated </a:t>
            </a:r>
          </a:p>
          <a:p>
            <a:pPr lvl="1"/>
            <a:r>
              <a:rPr lang="en-US" dirty="0"/>
              <a:t>Legally binding commitment to pay for goods or services </a:t>
            </a:r>
          </a:p>
          <a:p>
            <a:r>
              <a:rPr lang="en-US" dirty="0"/>
              <a:t>Encumbrance Balance / Remaining balance </a:t>
            </a:r>
          </a:p>
          <a:p>
            <a:pPr lvl="1"/>
            <a:r>
              <a:rPr lang="en-US" dirty="0"/>
              <a:t>Outstanding amount still owed to the vendor – the portion not yet paid. </a:t>
            </a:r>
          </a:p>
          <a:p>
            <a:pPr lvl="1"/>
            <a:r>
              <a:rPr lang="en-US" dirty="0"/>
              <a:t>Remaining balance = total PO amount, less amounts already paid</a:t>
            </a:r>
          </a:p>
          <a:p>
            <a:endParaRPr lang="en-US" dirty="0"/>
          </a:p>
        </p:txBody>
      </p:sp>
    </p:spTree>
    <p:extLst>
      <p:ext uri="{BB962C8B-B14F-4D97-AF65-F5344CB8AC3E}">
        <p14:creationId xmlns:p14="http://schemas.microsoft.com/office/powerpoint/2010/main" val="30859329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DA41C-5A2A-8365-1F2A-2DE680C7F1E0}"/>
              </a:ext>
            </a:extLst>
          </p:cNvPr>
          <p:cNvSpPr>
            <a:spLocks noGrp="1"/>
          </p:cNvSpPr>
          <p:nvPr>
            <p:ph type="ctrTitle"/>
          </p:nvPr>
        </p:nvSpPr>
        <p:spPr/>
        <p:txBody>
          <a:bodyPr/>
          <a:lstStyle/>
          <a:p>
            <a:r>
              <a:rPr lang="en-US" dirty="0"/>
              <a:t>How to obtain a </a:t>
            </a:r>
            <a:r>
              <a:rPr lang="en-US"/>
              <a:t>voucher info </a:t>
            </a:r>
            <a:r>
              <a:rPr lang="en-US" dirty="0"/>
              <a:t>via PO module</a:t>
            </a:r>
          </a:p>
        </p:txBody>
      </p:sp>
    </p:spTree>
    <p:extLst>
      <p:ext uri="{BB962C8B-B14F-4D97-AF65-F5344CB8AC3E}">
        <p14:creationId xmlns:p14="http://schemas.microsoft.com/office/powerpoint/2010/main" val="3179228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D6656-4DDA-07D6-61B1-C02DA8108E92}"/>
              </a:ext>
            </a:extLst>
          </p:cNvPr>
          <p:cNvSpPr>
            <a:spLocks noGrp="1"/>
          </p:cNvSpPr>
          <p:nvPr>
            <p:ph type="title"/>
          </p:nvPr>
        </p:nvSpPr>
        <p:spPr/>
        <p:txBody>
          <a:bodyPr/>
          <a:lstStyle/>
          <a:p>
            <a:r>
              <a:rPr lang="en-US" dirty="0"/>
              <a:t>Click on Activity Summary</a:t>
            </a:r>
          </a:p>
        </p:txBody>
      </p:sp>
      <p:pic>
        <p:nvPicPr>
          <p:cNvPr id="5" name="Content Placeholder 4">
            <a:extLst>
              <a:ext uri="{FF2B5EF4-FFF2-40B4-BE49-F238E27FC236}">
                <a16:creationId xmlns:a16="http://schemas.microsoft.com/office/drawing/2014/main" id="{75305C83-8AB2-1F86-4829-47C16D3B1EC8}"/>
              </a:ext>
            </a:extLst>
          </p:cNvPr>
          <p:cNvPicPr>
            <a:picLocks noGrp="1" noChangeAspect="1"/>
          </p:cNvPicPr>
          <p:nvPr>
            <p:ph idx="1"/>
          </p:nvPr>
        </p:nvPicPr>
        <p:blipFill>
          <a:blip r:embed="rId2"/>
          <a:stretch>
            <a:fillRect/>
          </a:stretch>
        </p:blipFill>
        <p:spPr>
          <a:xfrm>
            <a:off x="1356651" y="1976949"/>
            <a:ext cx="9478698" cy="4048690"/>
          </a:xfrm>
          <a:prstGeom prst="rect">
            <a:avLst/>
          </a:prstGeom>
        </p:spPr>
      </p:pic>
    </p:spTree>
    <p:extLst>
      <p:ext uri="{BB962C8B-B14F-4D97-AF65-F5344CB8AC3E}">
        <p14:creationId xmlns:p14="http://schemas.microsoft.com/office/powerpoint/2010/main" val="2446995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01363-48A2-4B6F-5A82-CDA2A76DD290}"/>
              </a:ext>
            </a:extLst>
          </p:cNvPr>
          <p:cNvSpPr>
            <a:spLocks noGrp="1"/>
          </p:cNvSpPr>
          <p:nvPr>
            <p:ph type="title"/>
          </p:nvPr>
        </p:nvSpPr>
        <p:spPr/>
        <p:txBody>
          <a:bodyPr/>
          <a:lstStyle/>
          <a:p>
            <a:r>
              <a:rPr lang="en-US" dirty="0"/>
              <a:t>Click on the invoice tab</a:t>
            </a:r>
          </a:p>
        </p:txBody>
      </p:sp>
      <p:pic>
        <p:nvPicPr>
          <p:cNvPr id="5" name="Content Placeholder 4">
            <a:extLst>
              <a:ext uri="{FF2B5EF4-FFF2-40B4-BE49-F238E27FC236}">
                <a16:creationId xmlns:a16="http://schemas.microsoft.com/office/drawing/2014/main" id="{AF7F6488-EB2E-16DB-CE6C-EFAD6138BC27}"/>
              </a:ext>
            </a:extLst>
          </p:cNvPr>
          <p:cNvPicPr>
            <a:picLocks noGrp="1" noChangeAspect="1"/>
          </p:cNvPicPr>
          <p:nvPr>
            <p:ph idx="1"/>
          </p:nvPr>
        </p:nvPicPr>
        <p:blipFill>
          <a:blip r:embed="rId2"/>
          <a:stretch>
            <a:fillRect/>
          </a:stretch>
        </p:blipFill>
        <p:spPr>
          <a:xfrm>
            <a:off x="1678302" y="1825625"/>
            <a:ext cx="8835396" cy="4351338"/>
          </a:xfrm>
          <a:prstGeom prst="rect">
            <a:avLst/>
          </a:prstGeom>
        </p:spPr>
      </p:pic>
    </p:spTree>
    <p:extLst>
      <p:ext uri="{BB962C8B-B14F-4D97-AF65-F5344CB8AC3E}">
        <p14:creationId xmlns:p14="http://schemas.microsoft.com/office/powerpoint/2010/main" val="104548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B8E1D-D1D5-1021-59B5-6FD40D2E25BB}"/>
              </a:ext>
            </a:extLst>
          </p:cNvPr>
          <p:cNvSpPr>
            <a:spLocks noGrp="1"/>
          </p:cNvSpPr>
          <p:nvPr>
            <p:ph type="title"/>
          </p:nvPr>
        </p:nvSpPr>
        <p:spPr/>
        <p:txBody>
          <a:bodyPr/>
          <a:lstStyle/>
          <a:p>
            <a:r>
              <a:rPr lang="en-US" dirty="0"/>
              <a:t>Click on the Invoice icon </a:t>
            </a:r>
          </a:p>
        </p:txBody>
      </p:sp>
      <p:pic>
        <p:nvPicPr>
          <p:cNvPr id="5" name="Content Placeholder 4">
            <a:extLst>
              <a:ext uri="{FF2B5EF4-FFF2-40B4-BE49-F238E27FC236}">
                <a16:creationId xmlns:a16="http://schemas.microsoft.com/office/drawing/2014/main" id="{E12BAF92-C0FA-8011-DB9B-D4BB96C75699}"/>
              </a:ext>
            </a:extLst>
          </p:cNvPr>
          <p:cNvPicPr>
            <a:picLocks noGrp="1" noChangeAspect="1"/>
          </p:cNvPicPr>
          <p:nvPr>
            <p:ph idx="1"/>
          </p:nvPr>
        </p:nvPicPr>
        <p:blipFill>
          <a:blip r:embed="rId2"/>
          <a:stretch>
            <a:fillRect/>
          </a:stretch>
        </p:blipFill>
        <p:spPr>
          <a:xfrm>
            <a:off x="838200" y="2502310"/>
            <a:ext cx="10515600" cy="2997968"/>
          </a:xfrm>
          <a:prstGeom prst="rect">
            <a:avLst/>
          </a:prstGeom>
        </p:spPr>
      </p:pic>
    </p:spTree>
    <p:extLst>
      <p:ext uri="{BB962C8B-B14F-4D97-AF65-F5344CB8AC3E}">
        <p14:creationId xmlns:p14="http://schemas.microsoft.com/office/powerpoint/2010/main" val="2978871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DE0FA-9CE7-C3F7-21B9-F267EA9B9A63}"/>
              </a:ext>
            </a:extLst>
          </p:cNvPr>
          <p:cNvSpPr>
            <a:spLocks noGrp="1"/>
          </p:cNvSpPr>
          <p:nvPr>
            <p:ph type="title"/>
          </p:nvPr>
        </p:nvSpPr>
        <p:spPr/>
        <p:txBody>
          <a:bodyPr/>
          <a:lstStyle/>
          <a:p>
            <a:r>
              <a:rPr lang="en-US" dirty="0"/>
              <a:t>Click on the voucher #</a:t>
            </a:r>
          </a:p>
        </p:txBody>
      </p:sp>
      <p:pic>
        <p:nvPicPr>
          <p:cNvPr id="5" name="Content Placeholder 4">
            <a:extLst>
              <a:ext uri="{FF2B5EF4-FFF2-40B4-BE49-F238E27FC236}">
                <a16:creationId xmlns:a16="http://schemas.microsoft.com/office/drawing/2014/main" id="{D9083BBC-AEF0-A343-1811-B64B59FE930F}"/>
              </a:ext>
            </a:extLst>
          </p:cNvPr>
          <p:cNvPicPr>
            <a:picLocks noGrp="1" noChangeAspect="1"/>
          </p:cNvPicPr>
          <p:nvPr>
            <p:ph idx="1"/>
          </p:nvPr>
        </p:nvPicPr>
        <p:blipFill>
          <a:blip r:embed="rId2"/>
          <a:stretch>
            <a:fillRect/>
          </a:stretch>
        </p:blipFill>
        <p:spPr>
          <a:xfrm>
            <a:off x="665987" y="1767805"/>
            <a:ext cx="6906589" cy="2248214"/>
          </a:xfrm>
          <a:prstGeom prst="rect">
            <a:avLst/>
          </a:prstGeom>
        </p:spPr>
      </p:pic>
    </p:spTree>
    <p:extLst>
      <p:ext uri="{BB962C8B-B14F-4D97-AF65-F5344CB8AC3E}">
        <p14:creationId xmlns:p14="http://schemas.microsoft.com/office/powerpoint/2010/main" val="6998097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18BF4-B4AF-307A-64A3-C1128A491843}"/>
              </a:ext>
            </a:extLst>
          </p:cNvPr>
          <p:cNvSpPr>
            <a:spLocks noGrp="1"/>
          </p:cNvSpPr>
          <p:nvPr>
            <p:ph type="title"/>
          </p:nvPr>
        </p:nvSpPr>
        <p:spPr>
          <a:xfrm>
            <a:off x="838200" y="365125"/>
            <a:ext cx="10515600" cy="2283946"/>
          </a:xfrm>
        </p:spPr>
        <p:txBody>
          <a:bodyPr/>
          <a:lstStyle/>
          <a:p>
            <a:r>
              <a:rPr lang="en-US" dirty="0"/>
              <a:t>Click on Actions</a:t>
            </a:r>
          </a:p>
        </p:txBody>
      </p:sp>
      <p:sp>
        <p:nvSpPr>
          <p:cNvPr id="3" name="Content Placeholder 2">
            <a:extLst>
              <a:ext uri="{FF2B5EF4-FFF2-40B4-BE49-F238E27FC236}">
                <a16:creationId xmlns:a16="http://schemas.microsoft.com/office/drawing/2014/main" id="{E38F38C7-3AEE-046D-8091-5535938CE25D}"/>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FE5849D2-E37C-DBA0-1B40-94E5F55999E3}"/>
              </a:ext>
            </a:extLst>
          </p:cNvPr>
          <p:cNvPicPr>
            <a:picLocks noChangeAspect="1"/>
          </p:cNvPicPr>
          <p:nvPr/>
        </p:nvPicPr>
        <p:blipFill>
          <a:blip r:embed="rId2"/>
          <a:stretch>
            <a:fillRect/>
          </a:stretch>
        </p:blipFill>
        <p:spPr>
          <a:xfrm>
            <a:off x="1741394" y="2821009"/>
            <a:ext cx="7951829" cy="2577123"/>
          </a:xfrm>
          <a:prstGeom prst="rect">
            <a:avLst/>
          </a:prstGeom>
        </p:spPr>
      </p:pic>
    </p:spTree>
    <p:extLst>
      <p:ext uri="{BB962C8B-B14F-4D97-AF65-F5344CB8AC3E}">
        <p14:creationId xmlns:p14="http://schemas.microsoft.com/office/powerpoint/2010/main" val="19759518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BFD70-9084-CFCB-FDBC-5F5C57F77720}"/>
              </a:ext>
            </a:extLst>
          </p:cNvPr>
          <p:cNvSpPr>
            <a:spLocks noGrp="1"/>
          </p:cNvSpPr>
          <p:nvPr>
            <p:ph type="title"/>
          </p:nvPr>
        </p:nvSpPr>
        <p:spPr/>
        <p:txBody>
          <a:bodyPr/>
          <a:lstStyle/>
          <a:p>
            <a:r>
              <a:rPr lang="en-US" dirty="0"/>
              <a:t>Click on View attachments</a:t>
            </a:r>
          </a:p>
        </p:txBody>
      </p:sp>
      <p:pic>
        <p:nvPicPr>
          <p:cNvPr id="5" name="Content Placeholder 4">
            <a:extLst>
              <a:ext uri="{FF2B5EF4-FFF2-40B4-BE49-F238E27FC236}">
                <a16:creationId xmlns:a16="http://schemas.microsoft.com/office/drawing/2014/main" id="{1AC3BADF-3DFF-7280-AC44-2A2DBB40CC6D}"/>
              </a:ext>
            </a:extLst>
          </p:cNvPr>
          <p:cNvPicPr>
            <a:picLocks noGrp="1" noChangeAspect="1"/>
          </p:cNvPicPr>
          <p:nvPr>
            <p:ph idx="1"/>
          </p:nvPr>
        </p:nvPicPr>
        <p:blipFill>
          <a:blip r:embed="rId2"/>
          <a:stretch>
            <a:fillRect/>
          </a:stretch>
        </p:blipFill>
        <p:spPr>
          <a:xfrm>
            <a:off x="1146320" y="1690688"/>
            <a:ext cx="3646477" cy="4351338"/>
          </a:xfrm>
          <a:prstGeom prst="rect">
            <a:avLst/>
          </a:prstGeom>
        </p:spPr>
      </p:pic>
    </p:spTree>
    <p:extLst>
      <p:ext uri="{BB962C8B-B14F-4D97-AF65-F5344CB8AC3E}">
        <p14:creationId xmlns:p14="http://schemas.microsoft.com/office/powerpoint/2010/main" val="17359969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CB6F4-7306-D4AC-0973-D585EACE488C}"/>
              </a:ext>
            </a:extLst>
          </p:cNvPr>
          <p:cNvSpPr>
            <a:spLocks noGrp="1"/>
          </p:cNvSpPr>
          <p:nvPr>
            <p:ph type="title"/>
          </p:nvPr>
        </p:nvSpPr>
        <p:spPr>
          <a:xfrm>
            <a:off x="838200" y="0"/>
            <a:ext cx="10515600" cy="3556747"/>
          </a:xfrm>
        </p:spPr>
        <p:txBody>
          <a:bodyPr/>
          <a:lstStyle/>
          <a:p>
            <a:pPr>
              <a:lnSpc>
                <a:spcPct val="100000"/>
              </a:lnSpc>
            </a:pPr>
            <a:r>
              <a:rPr lang="en-US" dirty="0"/>
              <a:t>Click on the File Name &amp; the voucher will come up </a:t>
            </a:r>
          </a:p>
        </p:txBody>
      </p:sp>
      <p:pic>
        <p:nvPicPr>
          <p:cNvPr id="7" name="Content Placeholder 6">
            <a:extLst>
              <a:ext uri="{FF2B5EF4-FFF2-40B4-BE49-F238E27FC236}">
                <a16:creationId xmlns:a16="http://schemas.microsoft.com/office/drawing/2014/main" id="{8275D564-B82D-7839-BEB7-FBEEC47E3718}"/>
              </a:ext>
            </a:extLst>
          </p:cNvPr>
          <p:cNvPicPr>
            <a:picLocks noGrp="1" noChangeAspect="1"/>
          </p:cNvPicPr>
          <p:nvPr>
            <p:ph idx="1"/>
          </p:nvPr>
        </p:nvPicPr>
        <p:blipFill>
          <a:blip r:embed="rId2"/>
          <a:stretch>
            <a:fillRect/>
          </a:stretch>
        </p:blipFill>
        <p:spPr>
          <a:xfrm>
            <a:off x="5126488" y="4105274"/>
            <a:ext cx="2599423" cy="2663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2E1089D0-F89A-979C-E5A6-5FFEC2A9E904}"/>
              </a:ext>
            </a:extLst>
          </p:cNvPr>
          <p:cNvPicPr>
            <a:picLocks noChangeAspect="1"/>
          </p:cNvPicPr>
          <p:nvPr/>
        </p:nvPicPr>
        <p:blipFill>
          <a:blip r:embed="rId3"/>
          <a:stretch>
            <a:fillRect/>
          </a:stretch>
        </p:blipFill>
        <p:spPr>
          <a:xfrm>
            <a:off x="838200" y="2428192"/>
            <a:ext cx="10116962" cy="1619932"/>
          </a:xfrm>
          <a:prstGeom prst="rect">
            <a:avLst/>
          </a:prstGeom>
        </p:spPr>
      </p:pic>
    </p:spTree>
    <p:extLst>
      <p:ext uri="{BB962C8B-B14F-4D97-AF65-F5344CB8AC3E}">
        <p14:creationId xmlns:p14="http://schemas.microsoft.com/office/powerpoint/2010/main" val="40604954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5CE1F-FFA6-7F5C-9DF0-9D00B6A746AC}"/>
              </a:ext>
            </a:extLst>
          </p:cNvPr>
          <p:cNvSpPr>
            <a:spLocks noGrp="1"/>
          </p:cNvSpPr>
          <p:nvPr>
            <p:ph type="title"/>
          </p:nvPr>
        </p:nvSpPr>
        <p:spPr/>
        <p:txBody>
          <a:bodyPr/>
          <a:lstStyle/>
          <a:p>
            <a:r>
              <a:rPr lang="en-US" dirty="0"/>
              <a:t>Click on Actions </a:t>
            </a:r>
          </a:p>
        </p:txBody>
      </p:sp>
      <p:sp>
        <p:nvSpPr>
          <p:cNvPr id="3" name="Content Placeholder 2">
            <a:extLst>
              <a:ext uri="{FF2B5EF4-FFF2-40B4-BE49-F238E27FC236}">
                <a16:creationId xmlns:a16="http://schemas.microsoft.com/office/drawing/2014/main" id="{6F13C873-BF1A-F49A-88AB-100D9B70FAE8}"/>
              </a:ext>
            </a:extLst>
          </p:cNvPr>
          <p:cNvSpPr>
            <a:spLocks noGrp="1"/>
          </p:cNvSpPr>
          <p:nvPr>
            <p:ph idx="1"/>
          </p:nvPr>
        </p:nvSpPr>
        <p:spPr>
          <a:xfrm>
            <a:off x="838200" y="3307975"/>
            <a:ext cx="10515600" cy="2868987"/>
          </a:xfrm>
        </p:spPr>
        <p:txBody>
          <a:bodyPr/>
          <a:lstStyle/>
          <a:p>
            <a:r>
              <a:rPr lang="en-US" dirty="0"/>
              <a:t>Click on Payment Information and this will provide you with the payment date, amount, and payment reference ID.  </a:t>
            </a:r>
          </a:p>
          <a:p>
            <a:endParaRPr lang="en-US" dirty="0"/>
          </a:p>
        </p:txBody>
      </p:sp>
      <p:pic>
        <p:nvPicPr>
          <p:cNvPr id="5" name="Picture 4">
            <a:extLst>
              <a:ext uri="{FF2B5EF4-FFF2-40B4-BE49-F238E27FC236}">
                <a16:creationId xmlns:a16="http://schemas.microsoft.com/office/drawing/2014/main" id="{2C0F5A40-6816-BDA1-EF83-056405D1D775}"/>
              </a:ext>
            </a:extLst>
          </p:cNvPr>
          <p:cNvPicPr>
            <a:picLocks noChangeAspect="1"/>
          </p:cNvPicPr>
          <p:nvPr/>
        </p:nvPicPr>
        <p:blipFill>
          <a:blip r:embed="rId2"/>
          <a:stretch>
            <a:fillRect/>
          </a:stretch>
        </p:blipFill>
        <p:spPr>
          <a:xfrm>
            <a:off x="5378824" y="58641"/>
            <a:ext cx="3182723" cy="26801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E34C3BD3-9BF3-6413-F200-6BA0BF968769}"/>
              </a:ext>
            </a:extLst>
          </p:cNvPr>
          <p:cNvPicPr>
            <a:picLocks noChangeAspect="1"/>
          </p:cNvPicPr>
          <p:nvPr/>
        </p:nvPicPr>
        <p:blipFill>
          <a:blip r:embed="rId3"/>
          <a:stretch>
            <a:fillRect/>
          </a:stretch>
        </p:blipFill>
        <p:spPr>
          <a:xfrm>
            <a:off x="1238721" y="4257503"/>
            <a:ext cx="9297698" cy="24577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574639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43585-599F-C2BA-7B88-E1F0AFB53A1B}"/>
              </a:ext>
            </a:extLst>
          </p:cNvPr>
          <p:cNvSpPr>
            <a:spLocks noGrp="1"/>
          </p:cNvSpPr>
          <p:nvPr>
            <p:ph type="title"/>
          </p:nvPr>
        </p:nvSpPr>
        <p:spPr>
          <a:xfrm>
            <a:off x="838200" y="-336177"/>
            <a:ext cx="10515600" cy="2673910"/>
          </a:xfrm>
        </p:spPr>
        <p:txBody>
          <a:bodyPr/>
          <a:lstStyle/>
          <a:p>
            <a:r>
              <a:rPr lang="en-US" dirty="0"/>
              <a:t>Click on Payment Reference ID</a:t>
            </a:r>
          </a:p>
        </p:txBody>
      </p:sp>
      <p:sp>
        <p:nvSpPr>
          <p:cNvPr id="3" name="Content Placeholder 2">
            <a:extLst>
              <a:ext uri="{FF2B5EF4-FFF2-40B4-BE49-F238E27FC236}">
                <a16:creationId xmlns:a16="http://schemas.microsoft.com/office/drawing/2014/main" id="{6579D254-2220-D02E-2C75-EB6B62C58842}"/>
              </a:ext>
            </a:extLst>
          </p:cNvPr>
          <p:cNvSpPr>
            <a:spLocks noGrp="1"/>
          </p:cNvSpPr>
          <p:nvPr>
            <p:ph idx="1"/>
          </p:nvPr>
        </p:nvSpPr>
        <p:spPr>
          <a:xfrm>
            <a:off x="838200" y="3603812"/>
            <a:ext cx="10515600" cy="2573150"/>
          </a:xfrm>
        </p:spPr>
        <p:txBody>
          <a:bodyPr/>
          <a:lstStyle/>
          <a:p>
            <a:r>
              <a:rPr lang="en-US" dirty="0"/>
              <a:t>Payment status is provided at this level as well as the voucher module</a:t>
            </a:r>
          </a:p>
          <a:p>
            <a:endParaRPr lang="en-US" dirty="0"/>
          </a:p>
        </p:txBody>
      </p:sp>
      <p:pic>
        <p:nvPicPr>
          <p:cNvPr id="5" name="Picture 4">
            <a:extLst>
              <a:ext uri="{FF2B5EF4-FFF2-40B4-BE49-F238E27FC236}">
                <a16:creationId xmlns:a16="http://schemas.microsoft.com/office/drawing/2014/main" id="{8379FE35-6310-ECF6-4948-D1A2A0660CF6}"/>
              </a:ext>
            </a:extLst>
          </p:cNvPr>
          <p:cNvPicPr>
            <a:picLocks noChangeAspect="1"/>
          </p:cNvPicPr>
          <p:nvPr/>
        </p:nvPicPr>
        <p:blipFill>
          <a:blip r:embed="rId2"/>
          <a:stretch>
            <a:fillRect/>
          </a:stretch>
        </p:blipFill>
        <p:spPr>
          <a:xfrm>
            <a:off x="1593476" y="1306411"/>
            <a:ext cx="7440793" cy="2062643"/>
          </a:xfrm>
          <a:prstGeom prst="rect">
            <a:avLst/>
          </a:prstGeom>
        </p:spPr>
      </p:pic>
      <p:pic>
        <p:nvPicPr>
          <p:cNvPr id="7" name="Picture 6">
            <a:extLst>
              <a:ext uri="{FF2B5EF4-FFF2-40B4-BE49-F238E27FC236}">
                <a16:creationId xmlns:a16="http://schemas.microsoft.com/office/drawing/2014/main" id="{7711ED2D-466D-178B-CA9F-8A52A9F1B616}"/>
              </a:ext>
            </a:extLst>
          </p:cNvPr>
          <p:cNvPicPr>
            <a:picLocks noChangeAspect="1"/>
          </p:cNvPicPr>
          <p:nvPr/>
        </p:nvPicPr>
        <p:blipFill>
          <a:blip r:embed="rId3"/>
          <a:stretch>
            <a:fillRect/>
          </a:stretch>
        </p:blipFill>
        <p:spPr>
          <a:xfrm>
            <a:off x="674952" y="4446535"/>
            <a:ext cx="10936226" cy="2210108"/>
          </a:xfrm>
          <a:prstGeom prst="rect">
            <a:avLst/>
          </a:prstGeom>
        </p:spPr>
      </p:pic>
    </p:spTree>
    <p:extLst>
      <p:ext uri="{BB962C8B-B14F-4D97-AF65-F5344CB8AC3E}">
        <p14:creationId xmlns:p14="http://schemas.microsoft.com/office/powerpoint/2010/main" val="1181990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01931-FEC1-E0E4-AE1C-AF416758D2E2}"/>
              </a:ext>
            </a:extLst>
          </p:cNvPr>
          <p:cNvSpPr>
            <a:spLocks noGrp="1"/>
          </p:cNvSpPr>
          <p:nvPr>
            <p:ph type="title"/>
          </p:nvPr>
        </p:nvSpPr>
        <p:spPr/>
        <p:txBody>
          <a:bodyPr>
            <a:normAutofit/>
          </a:bodyPr>
          <a:lstStyle/>
          <a:p>
            <a:r>
              <a:rPr lang="en-US" dirty="0"/>
              <a:t>Procurement Lifecycle (oversimplified!)</a:t>
            </a:r>
            <a:br>
              <a:rPr lang="en-US" dirty="0"/>
            </a:br>
            <a:r>
              <a:rPr lang="en-US" sz="1400" dirty="0"/>
              <a:t>Not all agencies are the same, you might do it differently.</a:t>
            </a:r>
            <a:endParaRPr lang="en-US" dirty="0"/>
          </a:p>
        </p:txBody>
      </p:sp>
      <p:sp>
        <p:nvSpPr>
          <p:cNvPr id="3" name="Content Placeholder 2">
            <a:extLst>
              <a:ext uri="{FF2B5EF4-FFF2-40B4-BE49-F238E27FC236}">
                <a16:creationId xmlns:a16="http://schemas.microsoft.com/office/drawing/2014/main" id="{1CD30B9F-2F09-7C77-3A17-11BFBAEBA92C}"/>
              </a:ext>
            </a:extLst>
          </p:cNvPr>
          <p:cNvSpPr>
            <a:spLocks noGrp="1"/>
          </p:cNvSpPr>
          <p:nvPr>
            <p:ph idx="1"/>
          </p:nvPr>
        </p:nvSpPr>
        <p:spPr>
          <a:xfrm>
            <a:off x="838200" y="1690688"/>
            <a:ext cx="10515600" cy="4660679"/>
          </a:xfrm>
        </p:spPr>
        <p:txBody>
          <a:bodyPr>
            <a:normAutofit fontScale="92500" lnSpcReduction="20000"/>
          </a:bodyPr>
          <a:lstStyle/>
          <a:p>
            <a:r>
              <a:rPr lang="en-US" dirty="0"/>
              <a:t>Budget is created in SHARE</a:t>
            </a:r>
          </a:p>
          <a:p>
            <a:pPr lvl="1"/>
            <a:r>
              <a:rPr lang="en-US" dirty="0"/>
              <a:t>This is where </a:t>
            </a:r>
            <a:r>
              <a:rPr lang="en-US" b="1" dirty="0"/>
              <a:t>funding strings </a:t>
            </a:r>
            <a:r>
              <a:rPr lang="en-US" dirty="0"/>
              <a:t>are created</a:t>
            </a:r>
          </a:p>
          <a:p>
            <a:r>
              <a:rPr lang="en-US" dirty="0"/>
              <a:t>Create a Requisition </a:t>
            </a:r>
          </a:p>
          <a:p>
            <a:pPr lvl="1"/>
            <a:r>
              <a:rPr lang="en-US" dirty="0"/>
              <a:t>Identify a </a:t>
            </a:r>
            <a:r>
              <a:rPr lang="en-US" b="1" dirty="0"/>
              <a:t>need</a:t>
            </a:r>
            <a:r>
              <a:rPr lang="en-US" dirty="0"/>
              <a:t> (Staples office supplies) &amp; gather the </a:t>
            </a:r>
            <a:r>
              <a:rPr lang="en-US" b="1" dirty="0"/>
              <a:t>documentation</a:t>
            </a:r>
            <a:r>
              <a:rPr lang="en-US" dirty="0"/>
              <a:t> to create a requisition. </a:t>
            </a:r>
          </a:p>
          <a:p>
            <a:pPr lvl="1"/>
            <a:r>
              <a:rPr lang="en-US" dirty="0"/>
              <a:t>Identify the </a:t>
            </a:r>
            <a:r>
              <a:rPr lang="en-US" b="1" dirty="0"/>
              <a:t>funding string </a:t>
            </a:r>
            <a:r>
              <a:rPr lang="en-US" dirty="0"/>
              <a:t>to ensure there’s enough budget</a:t>
            </a:r>
          </a:p>
          <a:p>
            <a:r>
              <a:rPr lang="en-US" dirty="0"/>
              <a:t>PO is created based on the Requisition and supporting documents</a:t>
            </a:r>
          </a:p>
          <a:p>
            <a:r>
              <a:rPr lang="en-US" dirty="0"/>
              <a:t>Dispatched PO is sent to the vendor (Staples) </a:t>
            </a:r>
          </a:p>
          <a:p>
            <a:r>
              <a:rPr lang="en-US" dirty="0"/>
              <a:t>Vendor (Staples) processes the order and sends an invoice </a:t>
            </a:r>
          </a:p>
          <a:p>
            <a:r>
              <a:rPr lang="en-US" dirty="0"/>
              <a:t>Goods/services are received</a:t>
            </a:r>
          </a:p>
          <a:p>
            <a:r>
              <a:rPr lang="en-US" dirty="0"/>
              <a:t>Create a voucher in SHARE to process payment</a:t>
            </a:r>
          </a:p>
          <a:p>
            <a:pPr lvl="1"/>
            <a:r>
              <a:rPr lang="en-US" dirty="0"/>
              <a:t>If the invoice was higher than initially planned, do a Change Order</a:t>
            </a:r>
          </a:p>
          <a:p>
            <a:r>
              <a:rPr lang="en-US" dirty="0"/>
              <a:t>Close the PO, disencumber any remaining balances</a:t>
            </a:r>
          </a:p>
        </p:txBody>
      </p:sp>
    </p:spTree>
    <p:extLst>
      <p:ext uri="{BB962C8B-B14F-4D97-AF65-F5344CB8AC3E}">
        <p14:creationId xmlns:p14="http://schemas.microsoft.com/office/powerpoint/2010/main" val="1792405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AF2AF4-D5D2-DD88-AC34-8D60041D4289}"/>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36234125-481E-F878-A966-B4040BBDF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Sketch line">
            <a:extLst>
              <a:ext uri="{FF2B5EF4-FFF2-40B4-BE49-F238E27FC236}">
                <a16:creationId xmlns:a16="http://schemas.microsoft.com/office/drawing/2014/main" id="{670AB41E-40CC-11EE-1B98-8E2504716C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sX0" fmla="*/ 0 w 4343400"/>
              <a:gd name="csY0" fmla="*/ 0 h 18288"/>
              <a:gd name="csX1" fmla="*/ 577052 w 4343400"/>
              <a:gd name="csY1" fmla="*/ 0 h 18288"/>
              <a:gd name="csX2" fmla="*/ 1067235 w 4343400"/>
              <a:gd name="csY2" fmla="*/ 0 h 18288"/>
              <a:gd name="csX3" fmla="*/ 1600853 w 4343400"/>
              <a:gd name="csY3" fmla="*/ 0 h 18288"/>
              <a:gd name="csX4" fmla="*/ 2264773 w 4343400"/>
              <a:gd name="csY4" fmla="*/ 0 h 18288"/>
              <a:gd name="csX5" fmla="*/ 2841825 w 4343400"/>
              <a:gd name="csY5" fmla="*/ 0 h 18288"/>
              <a:gd name="csX6" fmla="*/ 3375442 w 4343400"/>
              <a:gd name="csY6" fmla="*/ 0 h 18288"/>
              <a:gd name="csX7" fmla="*/ 4343400 w 4343400"/>
              <a:gd name="csY7" fmla="*/ 0 h 18288"/>
              <a:gd name="csX8" fmla="*/ 4343400 w 4343400"/>
              <a:gd name="csY8" fmla="*/ 18288 h 18288"/>
              <a:gd name="csX9" fmla="*/ 3722914 w 4343400"/>
              <a:gd name="csY9" fmla="*/ 18288 h 18288"/>
              <a:gd name="csX10" fmla="*/ 3189297 w 4343400"/>
              <a:gd name="csY10" fmla="*/ 18288 h 18288"/>
              <a:gd name="csX11" fmla="*/ 2481943 w 4343400"/>
              <a:gd name="csY11" fmla="*/ 18288 h 18288"/>
              <a:gd name="csX12" fmla="*/ 1904891 w 4343400"/>
              <a:gd name="csY12" fmla="*/ 18288 h 18288"/>
              <a:gd name="csX13" fmla="*/ 1414707 w 4343400"/>
              <a:gd name="csY13" fmla="*/ 18288 h 18288"/>
              <a:gd name="csX14" fmla="*/ 750788 w 4343400"/>
              <a:gd name="csY14" fmla="*/ 18288 h 18288"/>
              <a:gd name="csX15" fmla="*/ 0 w 4343400"/>
              <a:gd name="csY15" fmla="*/ 18288 h 18288"/>
              <a:gd name="csX16" fmla="*/ 0 w 43434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ABB1C710-3F42-62FB-FD77-33AD3DD52528}"/>
              </a:ext>
            </a:extLst>
          </p:cNvPr>
          <p:cNvGraphicFramePr>
            <a:graphicFrameLocks noGrp="1"/>
          </p:cNvGraphicFramePr>
          <p:nvPr>
            <p:ph idx="1"/>
            <p:extLst>
              <p:ext uri="{D42A27DB-BD31-4B8C-83A1-F6EECF244321}">
                <p14:modId xmlns:p14="http://schemas.microsoft.com/office/powerpoint/2010/main" val="1459301334"/>
              </p:ext>
            </p:extLst>
          </p:nvPr>
        </p:nvGraphicFramePr>
        <p:xfrm>
          <a:off x="161925" y="2794059"/>
          <a:ext cx="5019675" cy="377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 name="Title 1">
            <a:extLst>
              <a:ext uri="{FF2B5EF4-FFF2-40B4-BE49-F238E27FC236}">
                <a16:creationId xmlns:a16="http://schemas.microsoft.com/office/drawing/2014/main" id="{85EFD193-6526-1BB7-FE11-A8D8D86E14B5}"/>
              </a:ext>
            </a:extLst>
          </p:cNvPr>
          <p:cNvSpPr txBox="1">
            <a:spLocks/>
          </p:cNvSpPr>
          <p:nvPr/>
        </p:nvSpPr>
        <p:spPr>
          <a:xfrm>
            <a:off x="612648" y="365125"/>
            <a:ext cx="5295015" cy="206380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t>Personalize</a:t>
            </a:r>
          </a:p>
          <a:p>
            <a:r>
              <a:rPr lang="en-US" sz="5400" dirty="0"/>
              <a:t>Homepage</a:t>
            </a:r>
          </a:p>
        </p:txBody>
      </p:sp>
      <p:pic>
        <p:nvPicPr>
          <p:cNvPr id="2" name="Picture 1">
            <a:extLst>
              <a:ext uri="{FF2B5EF4-FFF2-40B4-BE49-F238E27FC236}">
                <a16:creationId xmlns:a16="http://schemas.microsoft.com/office/drawing/2014/main" id="{2E3E409A-A75D-C236-ACF4-06428563779A}"/>
              </a:ext>
            </a:extLst>
          </p:cNvPr>
          <p:cNvPicPr>
            <a:picLocks noChangeAspect="1"/>
          </p:cNvPicPr>
          <p:nvPr/>
        </p:nvPicPr>
        <p:blipFill>
          <a:blip r:embed="rId7"/>
          <a:stretch>
            <a:fillRect/>
          </a:stretch>
        </p:blipFill>
        <p:spPr>
          <a:xfrm>
            <a:off x="5907663" y="4082745"/>
            <a:ext cx="2834640" cy="944880"/>
          </a:xfrm>
          <a:prstGeom prst="rect">
            <a:avLst/>
          </a:prstGeom>
          <a:ln w="12700">
            <a:solidFill>
              <a:schemeClr val="tx1"/>
            </a:solidFill>
          </a:ln>
        </p:spPr>
      </p:pic>
      <p:pic>
        <p:nvPicPr>
          <p:cNvPr id="7" name="Picture 6">
            <a:extLst>
              <a:ext uri="{FF2B5EF4-FFF2-40B4-BE49-F238E27FC236}">
                <a16:creationId xmlns:a16="http://schemas.microsoft.com/office/drawing/2014/main" id="{936160AE-E7BC-AAA8-F821-EF547C6CFA1B}"/>
              </a:ext>
            </a:extLst>
          </p:cNvPr>
          <p:cNvPicPr>
            <a:picLocks noChangeAspect="1"/>
          </p:cNvPicPr>
          <p:nvPr/>
        </p:nvPicPr>
        <p:blipFill>
          <a:blip r:embed="rId8"/>
          <a:stretch>
            <a:fillRect/>
          </a:stretch>
        </p:blipFill>
        <p:spPr>
          <a:xfrm>
            <a:off x="8881427" y="1387024"/>
            <a:ext cx="2321251" cy="3639312"/>
          </a:xfrm>
          <a:prstGeom prst="rect">
            <a:avLst/>
          </a:prstGeom>
          <a:ln w="12700">
            <a:solidFill>
              <a:schemeClr val="tx1"/>
            </a:solidFill>
          </a:ln>
        </p:spPr>
      </p:pic>
      <p:pic>
        <p:nvPicPr>
          <p:cNvPr id="8" name="Picture 7">
            <a:extLst>
              <a:ext uri="{FF2B5EF4-FFF2-40B4-BE49-F238E27FC236}">
                <a16:creationId xmlns:a16="http://schemas.microsoft.com/office/drawing/2014/main" id="{0BD957FB-7862-A4D6-7690-E0512F2FAB25}"/>
              </a:ext>
            </a:extLst>
          </p:cNvPr>
          <p:cNvPicPr>
            <a:picLocks noChangeAspect="1"/>
          </p:cNvPicPr>
          <p:nvPr/>
        </p:nvPicPr>
        <p:blipFill>
          <a:blip r:embed="rId9"/>
          <a:stretch>
            <a:fillRect/>
          </a:stretch>
        </p:blipFill>
        <p:spPr>
          <a:xfrm>
            <a:off x="5907663" y="1420695"/>
            <a:ext cx="2834640" cy="2615342"/>
          </a:xfrm>
          <a:prstGeom prst="rect">
            <a:avLst/>
          </a:prstGeom>
          <a:ln w="12700">
            <a:solidFill>
              <a:schemeClr val="tx1"/>
            </a:solidFill>
          </a:ln>
        </p:spPr>
      </p:pic>
      <p:pic>
        <p:nvPicPr>
          <p:cNvPr id="9" name="Content Placeholder 4">
            <a:extLst>
              <a:ext uri="{FF2B5EF4-FFF2-40B4-BE49-F238E27FC236}">
                <a16:creationId xmlns:a16="http://schemas.microsoft.com/office/drawing/2014/main" id="{F2C4DFF5-96E9-8386-8161-979A10201655}"/>
              </a:ext>
            </a:extLst>
          </p:cNvPr>
          <p:cNvPicPr>
            <a:picLocks noChangeAspect="1"/>
          </p:cNvPicPr>
          <p:nvPr/>
        </p:nvPicPr>
        <p:blipFill>
          <a:blip r:embed="rId10"/>
          <a:srcRect l="1940" r="9292"/>
          <a:stretch>
            <a:fillRect/>
          </a:stretch>
        </p:blipFill>
        <p:spPr>
          <a:xfrm>
            <a:off x="5907663" y="215518"/>
            <a:ext cx="5295015" cy="1088599"/>
          </a:xfrm>
          <a:prstGeom prst="rect">
            <a:avLst/>
          </a:prstGeom>
          <a:ln w="12700">
            <a:solidFill>
              <a:schemeClr val="tx1"/>
            </a:solidFill>
          </a:ln>
        </p:spPr>
      </p:pic>
      <p:pic>
        <p:nvPicPr>
          <p:cNvPr id="11" name="Picture 10">
            <a:extLst>
              <a:ext uri="{FF2B5EF4-FFF2-40B4-BE49-F238E27FC236}">
                <a16:creationId xmlns:a16="http://schemas.microsoft.com/office/drawing/2014/main" id="{2EBC5CC4-95A0-975F-206F-77FBB5589FE0}"/>
              </a:ext>
            </a:extLst>
          </p:cNvPr>
          <p:cNvPicPr>
            <a:picLocks noChangeAspect="1"/>
          </p:cNvPicPr>
          <p:nvPr/>
        </p:nvPicPr>
        <p:blipFill>
          <a:blip r:embed="rId11"/>
          <a:stretch>
            <a:fillRect/>
          </a:stretch>
        </p:blipFill>
        <p:spPr>
          <a:xfrm>
            <a:off x="5684901" y="5096633"/>
            <a:ext cx="5802249" cy="1737350"/>
          </a:xfrm>
          <a:prstGeom prst="rect">
            <a:avLst/>
          </a:prstGeom>
        </p:spPr>
      </p:pic>
    </p:spTree>
    <p:extLst>
      <p:ext uri="{BB962C8B-B14F-4D97-AF65-F5344CB8AC3E}">
        <p14:creationId xmlns:p14="http://schemas.microsoft.com/office/powerpoint/2010/main" val="1492040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D75A5B51-0925-4835-8511-A0DD17EAA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Sketch line">
            <a:extLst>
              <a:ext uri="{FF2B5EF4-FFF2-40B4-BE49-F238E27FC236}">
                <a16:creationId xmlns:a16="http://schemas.microsoft.com/office/drawing/2014/main" id="{5CDFD20D-8E4F-4E3A-AF87-93F23E0D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sX0" fmla="*/ 0 w 4343400"/>
              <a:gd name="csY0" fmla="*/ 0 h 18288"/>
              <a:gd name="csX1" fmla="*/ 577052 w 4343400"/>
              <a:gd name="csY1" fmla="*/ 0 h 18288"/>
              <a:gd name="csX2" fmla="*/ 1067235 w 4343400"/>
              <a:gd name="csY2" fmla="*/ 0 h 18288"/>
              <a:gd name="csX3" fmla="*/ 1600853 w 4343400"/>
              <a:gd name="csY3" fmla="*/ 0 h 18288"/>
              <a:gd name="csX4" fmla="*/ 2264773 w 4343400"/>
              <a:gd name="csY4" fmla="*/ 0 h 18288"/>
              <a:gd name="csX5" fmla="*/ 2841825 w 4343400"/>
              <a:gd name="csY5" fmla="*/ 0 h 18288"/>
              <a:gd name="csX6" fmla="*/ 3375442 w 4343400"/>
              <a:gd name="csY6" fmla="*/ 0 h 18288"/>
              <a:gd name="csX7" fmla="*/ 4343400 w 4343400"/>
              <a:gd name="csY7" fmla="*/ 0 h 18288"/>
              <a:gd name="csX8" fmla="*/ 4343400 w 4343400"/>
              <a:gd name="csY8" fmla="*/ 18288 h 18288"/>
              <a:gd name="csX9" fmla="*/ 3722914 w 4343400"/>
              <a:gd name="csY9" fmla="*/ 18288 h 18288"/>
              <a:gd name="csX10" fmla="*/ 3189297 w 4343400"/>
              <a:gd name="csY10" fmla="*/ 18288 h 18288"/>
              <a:gd name="csX11" fmla="*/ 2481943 w 4343400"/>
              <a:gd name="csY11" fmla="*/ 18288 h 18288"/>
              <a:gd name="csX12" fmla="*/ 1904891 w 4343400"/>
              <a:gd name="csY12" fmla="*/ 18288 h 18288"/>
              <a:gd name="csX13" fmla="*/ 1414707 w 4343400"/>
              <a:gd name="csY13" fmla="*/ 18288 h 18288"/>
              <a:gd name="csX14" fmla="*/ 750788 w 4343400"/>
              <a:gd name="csY14" fmla="*/ 18288 h 18288"/>
              <a:gd name="csX15" fmla="*/ 0 w 4343400"/>
              <a:gd name="csY15" fmla="*/ 18288 h 18288"/>
              <a:gd name="csX16" fmla="*/ 0 w 43434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032FDFE4-F770-8434-A468-58E39681888A}"/>
              </a:ext>
            </a:extLst>
          </p:cNvPr>
          <p:cNvPicPr>
            <a:picLocks noChangeAspect="1"/>
          </p:cNvPicPr>
          <p:nvPr/>
        </p:nvPicPr>
        <p:blipFill>
          <a:blip r:embed="rId2"/>
          <a:srcRect r="46310"/>
          <a:stretch>
            <a:fillRect/>
          </a:stretch>
        </p:blipFill>
        <p:spPr>
          <a:xfrm>
            <a:off x="5068167" y="1868246"/>
            <a:ext cx="2432344" cy="2446414"/>
          </a:xfrm>
          <a:prstGeom prst="rect">
            <a:avLst/>
          </a:prstGeom>
          <a:ln w="12700">
            <a:solidFill>
              <a:schemeClr val="tx1"/>
            </a:solidFill>
          </a:ln>
        </p:spPr>
      </p:pic>
      <p:pic>
        <p:nvPicPr>
          <p:cNvPr id="21" name="Picture 20">
            <a:extLst>
              <a:ext uri="{FF2B5EF4-FFF2-40B4-BE49-F238E27FC236}">
                <a16:creationId xmlns:a16="http://schemas.microsoft.com/office/drawing/2014/main" id="{76F1F9A1-28F5-6C94-39F0-676BA47AF727}"/>
              </a:ext>
            </a:extLst>
          </p:cNvPr>
          <p:cNvPicPr>
            <a:picLocks noChangeAspect="1"/>
          </p:cNvPicPr>
          <p:nvPr/>
        </p:nvPicPr>
        <p:blipFill>
          <a:blip r:embed="rId3"/>
          <a:stretch>
            <a:fillRect/>
          </a:stretch>
        </p:blipFill>
        <p:spPr>
          <a:xfrm>
            <a:off x="4523875" y="199739"/>
            <a:ext cx="7627095" cy="1449147"/>
          </a:xfrm>
          <a:prstGeom prst="rect">
            <a:avLst/>
          </a:prstGeom>
          <a:ln w="12700">
            <a:solidFill>
              <a:schemeClr val="tx1"/>
            </a:solidFill>
          </a:ln>
        </p:spPr>
      </p:pic>
      <p:graphicFrame>
        <p:nvGraphicFramePr>
          <p:cNvPr id="5" name="Content Placeholder 2">
            <a:extLst>
              <a:ext uri="{FF2B5EF4-FFF2-40B4-BE49-F238E27FC236}">
                <a16:creationId xmlns:a16="http://schemas.microsoft.com/office/drawing/2014/main" id="{A41D0FCF-7D90-552A-AD0E-9C73FF79937F}"/>
              </a:ext>
            </a:extLst>
          </p:cNvPr>
          <p:cNvGraphicFramePr>
            <a:graphicFrameLocks noGrp="1"/>
          </p:cNvGraphicFramePr>
          <p:nvPr>
            <p:ph idx="1"/>
            <p:extLst>
              <p:ext uri="{D42A27DB-BD31-4B8C-83A1-F6EECF244321}">
                <p14:modId xmlns:p14="http://schemas.microsoft.com/office/powerpoint/2010/main" val="1926719430"/>
              </p:ext>
            </p:extLst>
          </p:nvPr>
        </p:nvGraphicFramePr>
        <p:xfrm>
          <a:off x="612649" y="2908005"/>
          <a:ext cx="3911226" cy="32689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8" name="Picture 27">
            <a:extLst>
              <a:ext uri="{FF2B5EF4-FFF2-40B4-BE49-F238E27FC236}">
                <a16:creationId xmlns:a16="http://schemas.microsoft.com/office/drawing/2014/main" id="{93762CD8-1E83-8076-692A-D8D57DBAD00D}"/>
              </a:ext>
            </a:extLst>
          </p:cNvPr>
          <p:cNvPicPr>
            <a:picLocks noChangeAspect="1"/>
          </p:cNvPicPr>
          <p:nvPr/>
        </p:nvPicPr>
        <p:blipFill>
          <a:blip r:embed="rId9"/>
          <a:stretch>
            <a:fillRect/>
          </a:stretch>
        </p:blipFill>
        <p:spPr>
          <a:xfrm>
            <a:off x="7978325" y="1847946"/>
            <a:ext cx="3957680" cy="4739737"/>
          </a:xfrm>
          <a:prstGeom prst="rect">
            <a:avLst/>
          </a:prstGeom>
          <a:ln w="12700">
            <a:solidFill>
              <a:schemeClr val="tx1"/>
            </a:solidFill>
          </a:ln>
        </p:spPr>
      </p:pic>
      <p:sp>
        <p:nvSpPr>
          <p:cNvPr id="35" name="Title 1">
            <a:extLst>
              <a:ext uri="{FF2B5EF4-FFF2-40B4-BE49-F238E27FC236}">
                <a16:creationId xmlns:a16="http://schemas.microsoft.com/office/drawing/2014/main" id="{F788280C-2DA0-9A07-FB90-82325B564E3A}"/>
              </a:ext>
            </a:extLst>
          </p:cNvPr>
          <p:cNvSpPr txBox="1">
            <a:spLocks/>
          </p:cNvSpPr>
          <p:nvPr/>
        </p:nvSpPr>
        <p:spPr>
          <a:xfrm>
            <a:off x="612648" y="365125"/>
            <a:ext cx="5295015" cy="206380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t>Personalize </a:t>
            </a:r>
          </a:p>
          <a:p>
            <a:r>
              <a:rPr lang="en-US" sz="5400" dirty="0"/>
              <a:t>Chart Fields</a:t>
            </a:r>
          </a:p>
        </p:txBody>
      </p:sp>
      <p:sp>
        <p:nvSpPr>
          <p:cNvPr id="2" name="TextBox 1">
            <a:extLst>
              <a:ext uri="{FF2B5EF4-FFF2-40B4-BE49-F238E27FC236}">
                <a16:creationId xmlns:a16="http://schemas.microsoft.com/office/drawing/2014/main" id="{F7FD6D14-971D-88FE-4DF0-1806C8DA1005}"/>
              </a:ext>
            </a:extLst>
          </p:cNvPr>
          <p:cNvSpPr txBox="1"/>
          <p:nvPr/>
        </p:nvSpPr>
        <p:spPr>
          <a:xfrm>
            <a:off x="4664597" y="4710896"/>
            <a:ext cx="3003530" cy="1477328"/>
          </a:xfrm>
          <a:prstGeom prst="rect">
            <a:avLst/>
          </a:prstGeom>
          <a:noFill/>
        </p:spPr>
        <p:txBody>
          <a:bodyPr wrap="square" rtlCol="0">
            <a:spAutoFit/>
          </a:bodyPr>
          <a:lstStyle/>
          <a:p>
            <a:r>
              <a:rPr lang="en-US" dirty="0"/>
              <a:t>Note: this is particularly useful when you’re exporting these tables to Excel. Avoid extra columns by personalizing these fields.</a:t>
            </a:r>
          </a:p>
        </p:txBody>
      </p:sp>
    </p:spTree>
    <p:extLst>
      <p:ext uri="{BB962C8B-B14F-4D97-AF65-F5344CB8AC3E}">
        <p14:creationId xmlns:p14="http://schemas.microsoft.com/office/powerpoint/2010/main" val="3539419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F90C3B-A395-37ED-BFA6-10A0D00A6E30}"/>
              </a:ext>
            </a:extLst>
          </p:cNvPr>
          <p:cNvPicPr>
            <a:picLocks noChangeAspect="1"/>
          </p:cNvPicPr>
          <p:nvPr/>
        </p:nvPicPr>
        <p:blipFill>
          <a:blip r:embed="rId2"/>
          <a:srcRect r="33635"/>
          <a:stretch>
            <a:fillRect/>
          </a:stretch>
        </p:blipFill>
        <p:spPr>
          <a:xfrm>
            <a:off x="6758171" y="0"/>
            <a:ext cx="2734601" cy="6858000"/>
          </a:xfrm>
          <a:prstGeom prst="rect">
            <a:avLst/>
          </a:prstGeom>
          <a:ln>
            <a:solidFill>
              <a:schemeClr val="tx1"/>
            </a:solidFill>
          </a:ln>
        </p:spPr>
      </p:pic>
      <p:pic>
        <p:nvPicPr>
          <p:cNvPr id="8" name="Picture 7">
            <a:extLst>
              <a:ext uri="{FF2B5EF4-FFF2-40B4-BE49-F238E27FC236}">
                <a16:creationId xmlns:a16="http://schemas.microsoft.com/office/drawing/2014/main" id="{DB1FAF63-99DE-C1DE-89C2-7BBDDE67F86A}"/>
              </a:ext>
            </a:extLst>
          </p:cNvPr>
          <p:cNvPicPr>
            <a:picLocks noChangeAspect="1"/>
          </p:cNvPicPr>
          <p:nvPr/>
        </p:nvPicPr>
        <p:blipFill>
          <a:blip r:embed="rId3"/>
          <a:srcRect r="33724"/>
          <a:stretch>
            <a:fillRect/>
          </a:stretch>
        </p:blipFill>
        <p:spPr>
          <a:xfrm>
            <a:off x="9749580" y="0"/>
            <a:ext cx="2364197" cy="6858000"/>
          </a:xfrm>
          <a:prstGeom prst="rect">
            <a:avLst/>
          </a:prstGeom>
          <a:ln>
            <a:solidFill>
              <a:schemeClr val="tx1"/>
            </a:solidFill>
          </a:ln>
        </p:spPr>
      </p:pic>
      <p:pic>
        <p:nvPicPr>
          <p:cNvPr id="10" name="Picture 9">
            <a:extLst>
              <a:ext uri="{FF2B5EF4-FFF2-40B4-BE49-F238E27FC236}">
                <a16:creationId xmlns:a16="http://schemas.microsoft.com/office/drawing/2014/main" id="{798F01F4-CDDD-F6FC-0C10-3BFA53BA2C62}"/>
              </a:ext>
            </a:extLst>
          </p:cNvPr>
          <p:cNvPicPr>
            <a:picLocks noChangeAspect="1"/>
          </p:cNvPicPr>
          <p:nvPr/>
        </p:nvPicPr>
        <p:blipFill>
          <a:blip r:embed="rId4"/>
          <a:stretch>
            <a:fillRect/>
          </a:stretch>
        </p:blipFill>
        <p:spPr>
          <a:xfrm>
            <a:off x="3914385" y="0"/>
            <a:ext cx="2586978" cy="6858000"/>
          </a:xfrm>
          <a:prstGeom prst="rect">
            <a:avLst/>
          </a:prstGeom>
          <a:ln>
            <a:solidFill>
              <a:schemeClr val="tx1"/>
            </a:solidFill>
          </a:ln>
        </p:spPr>
      </p:pic>
      <p:sp>
        <p:nvSpPr>
          <p:cNvPr id="13" name="Title 1">
            <a:extLst>
              <a:ext uri="{FF2B5EF4-FFF2-40B4-BE49-F238E27FC236}">
                <a16:creationId xmlns:a16="http://schemas.microsoft.com/office/drawing/2014/main" id="{20B1367A-7E1A-61E5-E05F-4BD582E72A73}"/>
              </a:ext>
            </a:extLst>
          </p:cNvPr>
          <p:cNvSpPr txBox="1">
            <a:spLocks/>
          </p:cNvSpPr>
          <p:nvPr/>
        </p:nvSpPr>
        <p:spPr>
          <a:xfrm>
            <a:off x="333798" y="202301"/>
            <a:ext cx="2927291" cy="26751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Tree Viewer</a:t>
            </a:r>
          </a:p>
          <a:p>
            <a:br>
              <a:rPr lang="en-US" sz="3100" dirty="0"/>
            </a:br>
            <a:r>
              <a:rPr lang="en-US" sz="1800" dirty="0"/>
              <a:t>Understand how your agency is organized</a:t>
            </a:r>
          </a:p>
        </p:txBody>
      </p:sp>
    </p:spTree>
    <p:extLst>
      <p:ext uri="{BB962C8B-B14F-4D97-AF65-F5344CB8AC3E}">
        <p14:creationId xmlns:p14="http://schemas.microsoft.com/office/powerpoint/2010/main" val="2845687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C4D33-E79C-11FE-CE8A-C329F01B5FBC}"/>
              </a:ext>
            </a:extLst>
          </p:cNvPr>
          <p:cNvSpPr>
            <a:spLocks noGrp="1"/>
          </p:cNvSpPr>
          <p:nvPr>
            <p:ph type="title"/>
          </p:nvPr>
        </p:nvSpPr>
        <p:spPr>
          <a:xfrm>
            <a:off x="838200" y="365126"/>
            <a:ext cx="10515600" cy="767760"/>
          </a:xfrm>
        </p:spPr>
        <p:txBody>
          <a:bodyPr>
            <a:normAutofit/>
          </a:bodyPr>
          <a:lstStyle/>
          <a:p>
            <a:r>
              <a:rPr lang="en-US" sz="3200" b="1" dirty="0"/>
              <a:t>Budget Overview</a:t>
            </a:r>
          </a:p>
        </p:txBody>
      </p:sp>
      <p:sp>
        <p:nvSpPr>
          <p:cNvPr id="3" name="Content Placeholder 2">
            <a:extLst>
              <a:ext uri="{FF2B5EF4-FFF2-40B4-BE49-F238E27FC236}">
                <a16:creationId xmlns:a16="http://schemas.microsoft.com/office/drawing/2014/main" id="{0A2FF65F-24F2-07C5-23D0-378097AA5158}"/>
              </a:ext>
            </a:extLst>
          </p:cNvPr>
          <p:cNvSpPr>
            <a:spLocks noGrp="1"/>
          </p:cNvSpPr>
          <p:nvPr>
            <p:ph idx="1"/>
          </p:nvPr>
        </p:nvSpPr>
        <p:spPr>
          <a:xfrm>
            <a:off x="838200" y="2927966"/>
            <a:ext cx="3232094" cy="3930034"/>
          </a:xfrm>
        </p:spPr>
        <p:txBody>
          <a:bodyPr>
            <a:normAutofit fontScale="55000" lnSpcReduction="20000"/>
          </a:bodyPr>
          <a:lstStyle/>
          <a:p>
            <a:r>
              <a:rPr lang="en-US" u="sng" dirty="0"/>
              <a:t>Enter Information for:</a:t>
            </a:r>
            <a:endParaRPr lang="en-US" dirty="0"/>
          </a:p>
          <a:p>
            <a:pPr lvl="0"/>
            <a:r>
              <a:rPr lang="en-US" dirty="0"/>
              <a:t>Ledger Group – Most should be </a:t>
            </a:r>
            <a:r>
              <a:rPr lang="en-US" dirty="0" err="1"/>
              <a:t>APROP_P</a:t>
            </a:r>
            <a:r>
              <a:rPr lang="en-US" dirty="0"/>
              <a:t> </a:t>
            </a:r>
          </a:p>
          <a:p>
            <a:pPr lvl="1"/>
            <a:r>
              <a:rPr lang="en-US" dirty="0"/>
              <a:t>(if you are doing department-based budgeting, then it would be DEPT.)</a:t>
            </a:r>
          </a:p>
          <a:p>
            <a:pPr lvl="0"/>
            <a:r>
              <a:rPr lang="en-US" dirty="0"/>
              <a:t>Type of Calendar: Detail Accounting Period</a:t>
            </a:r>
          </a:p>
          <a:p>
            <a:pPr lvl="0"/>
            <a:r>
              <a:rPr lang="en-US" dirty="0"/>
              <a:t>From Year and To Year/From Period and To Period/Include Adjustment Period</a:t>
            </a:r>
          </a:p>
          <a:p>
            <a:pPr lvl="0"/>
            <a:r>
              <a:rPr lang="en-US" dirty="0"/>
              <a:t>Enter the Bud Ref you are reviewing  (should never leave this blank), or %</a:t>
            </a:r>
          </a:p>
          <a:p>
            <a:pPr lvl="0"/>
            <a:r>
              <a:rPr lang="en-US" dirty="0"/>
              <a:t>Account should be 200/300/400/500 or % for all of them</a:t>
            </a:r>
          </a:p>
          <a:p>
            <a:pPr lvl="1"/>
            <a:r>
              <a:rPr lang="en-US" dirty="0"/>
              <a:t>NOT the actual account code (example: 547900)</a:t>
            </a:r>
          </a:p>
        </p:txBody>
      </p:sp>
      <p:pic>
        <p:nvPicPr>
          <p:cNvPr id="10" name="Picture 9">
            <a:extLst>
              <a:ext uri="{FF2B5EF4-FFF2-40B4-BE49-F238E27FC236}">
                <a16:creationId xmlns:a16="http://schemas.microsoft.com/office/drawing/2014/main" id="{147E74D6-7E7A-5C30-846D-812F69960D8E}"/>
              </a:ext>
            </a:extLst>
          </p:cNvPr>
          <p:cNvPicPr>
            <a:picLocks noChangeAspect="1"/>
          </p:cNvPicPr>
          <p:nvPr/>
        </p:nvPicPr>
        <p:blipFill>
          <a:blip r:embed="rId2"/>
          <a:srcRect r="11587"/>
          <a:stretch>
            <a:fillRect/>
          </a:stretch>
        </p:blipFill>
        <p:spPr>
          <a:xfrm>
            <a:off x="4304544" y="590310"/>
            <a:ext cx="7610191" cy="5767066"/>
          </a:xfrm>
          <a:prstGeom prst="rect">
            <a:avLst/>
          </a:prstGeom>
        </p:spPr>
      </p:pic>
      <p:sp>
        <p:nvSpPr>
          <p:cNvPr id="4" name="Content Placeholder 2">
            <a:extLst>
              <a:ext uri="{FF2B5EF4-FFF2-40B4-BE49-F238E27FC236}">
                <a16:creationId xmlns:a16="http://schemas.microsoft.com/office/drawing/2014/main" id="{081D34A7-A358-C03C-9388-73048F4835E1}"/>
              </a:ext>
            </a:extLst>
          </p:cNvPr>
          <p:cNvSpPr txBox="1">
            <a:spLocks/>
          </p:cNvSpPr>
          <p:nvPr/>
        </p:nvSpPr>
        <p:spPr>
          <a:xfrm>
            <a:off x="838200" y="1228640"/>
            <a:ext cx="3232094" cy="1603572"/>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This report will show the balances for each period for all the 200’s, 300’s and 400’s and 500’s if the wild card (%) was used for each fund.</a:t>
            </a:r>
          </a:p>
          <a:p>
            <a:r>
              <a:rPr lang="en-US" dirty="0"/>
              <a:t>You can continue to ‘drill-in’ on any amount in blue.</a:t>
            </a:r>
          </a:p>
        </p:txBody>
      </p:sp>
      <p:sp>
        <p:nvSpPr>
          <p:cNvPr id="5" name="Rectangle 4">
            <a:extLst>
              <a:ext uri="{FF2B5EF4-FFF2-40B4-BE49-F238E27FC236}">
                <a16:creationId xmlns:a16="http://schemas.microsoft.com/office/drawing/2014/main" id="{49DF6A6C-DEEF-E249-7FA1-82C96F9D2387}"/>
              </a:ext>
            </a:extLst>
          </p:cNvPr>
          <p:cNvSpPr/>
          <p:nvPr/>
        </p:nvSpPr>
        <p:spPr>
          <a:xfrm>
            <a:off x="5259823" y="1228640"/>
            <a:ext cx="752559" cy="33312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6003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04aa6bf4-d436-426f-bfa4-04b7a70e60ff}" enabled="0" method="" siteId="{04aa6bf4-d436-426f-bfa4-04b7a70e60ff}" removed="1"/>
</clbl:labelList>
</file>

<file path=docProps/app.xml><?xml version="1.0" encoding="utf-8"?>
<Properties xmlns="http://schemas.openxmlformats.org/officeDocument/2006/extended-properties" xmlns:vt="http://schemas.openxmlformats.org/officeDocument/2006/docPropsVTypes">
  <TotalTime>3201</TotalTime>
  <Words>1666</Words>
  <Application>Microsoft Office PowerPoint</Application>
  <PresentationFormat>Widescreen</PresentationFormat>
  <Paragraphs>176</Paragraphs>
  <Slides>49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Aptos</vt:lpstr>
      <vt:lpstr>Aptos Display</vt:lpstr>
      <vt:lpstr>Arial</vt:lpstr>
      <vt:lpstr>Office Theme</vt:lpstr>
      <vt:lpstr>SHARE Navigation: Procurement</vt:lpstr>
      <vt:lpstr>Before we get started…</vt:lpstr>
      <vt:lpstr>What is SHARE? What is Procurement? </vt:lpstr>
      <vt:lpstr>Definitions</vt:lpstr>
      <vt:lpstr>Procurement Lifecycle (oversimplified!) Not all agencies are the same, you might do it differently.</vt:lpstr>
      <vt:lpstr>PowerPoint Presentation</vt:lpstr>
      <vt:lpstr>PowerPoint Presentation</vt:lpstr>
      <vt:lpstr>PowerPoint Presentation</vt:lpstr>
      <vt:lpstr>Budget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SHARE Queries</vt:lpstr>
      <vt:lpstr>Additional Resources: </vt:lpstr>
      <vt:lpstr>How to obtain a voucher info via PO module</vt:lpstr>
      <vt:lpstr>Click on Activity Summary</vt:lpstr>
      <vt:lpstr>Click on the invoice tab</vt:lpstr>
      <vt:lpstr>Click on the Invoice icon </vt:lpstr>
      <vt:lpstr>Click on the voucher #</vt:lpstr>
      <vt:lpstr>Click on Actions</vt:lpstr>
      <vt:lpstr>Click on View attachments</vt:lpstr>
      <vt:lpstr>Click on the File Name &amp; the voucher will come up </vt:lpstr>
      <vt:lpstr>Click on Actions </vt:lpstr>
      <vt:lpstr>Click on Payment Reference ID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Conley, Lauren, DFA</dc:creator>
  <cp:lastModifiedBy>Conley, Lauren, DFA</cp:lastModifiedBy>
  <cp:revision>2</cp:revision>
  <dcterms:created xsi:type="dcterms:W3CDTF">2026-04-14T01:17:38Z</dcterms:created>
  <dcterms:modified xsi:type="dcterms:W3CDTF">2026-05-19T20:29:13Z</dcterms:modified>
</cp:coreProperties>
</file>