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docMetadata/LabelInfo.xml" ContentType="application/vnd.ms-office.classificationlabels+xml"/>
  <Override PartName="/docProps/app.xml" ContentType="application/vnd.openxmlformats-officedocument.extended-properties+xml"/>
  <Override PartName="/docProps/core.xml" ContentType="application/vnd.openxmlformats-package.core-properties+xml"/>
  <Override PartName="/ppt/changesInfos/changesInfo1.xml" ContentType="application/vnd.ms-powerpoint.changesinfo+xml"/>
  <Override PartName="/ppt/ink/ink1.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webextensions/taskpanes.xml" ContentType="application/vnd.ms-office.webextensiontaskpanes+xml"/>
  <Override PartName="/ppt/webextensions/webextension1.xml" ContentType="application/vnd.ms-office.webextensio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7" Type="http://schemas.openxmlformats.org/officeDocument/2006/relationships/custom-properties" Target="docProps/custom.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7"/>
  </p:notesMasterIdLst>
  <p:sldIdLst>
    <p:sldId id="256" r:id="rId2"/>
    <p:sldId id="269" r:id="rId3"/>
    <p:sldId id="278" r:id="rId4"/>
    <p:sldId id="287" r:id="rId5"/>
    <p:sldId id="281" r:id="rId6"/>
    <p:sldId id="271" r:id="rId7"/>
    <p:sldId id="302" r:id="rId8"/>
    <p:sldId id="279" r:id="rId9"/>
    <p:sldId id="274" r:id="rId10"/>
    <p:sldId id="294" r:id="rId11"/>
    <p:sldId id="285" r:id="rId12"/>
    <p:sldId id="295" r:id="rId13"/>
    <p:sldId id="293" r:id="rId14"/>
    <p:sldId id="297" r:id="rId15"/>
    <p:sldId id="310" r:id="rId16"/>
    <p:sldId id="296" r:id="rId17"/>
    <p:sldId id="306" r:id="rId18"/>
    <p:sldId id="305" r:id="rId19"/>
    <p:sldId id="298" r:id="rId20"/>
    <p:sldId id="311" r:id="rId21"/>
    <p:sldId id="309" r:id="rId22"/>
    <p:sldId id="284" r:id="rId23"/>
    <p:sldId id="258" r:id="rId24"/>
    <p:sldId id="313" r:id="rId25"/>
    <p:sldId id="312"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89" autoAdjust="0"/>
  </p:normalViewPr>
  <p:slideViewPr>
    <p:cSldViewPr snapToGrid="0">
      <p:cViewPr varScale="1">
        <p:scale>
          <a:sx n="120" d="100"/>
          <a:sy n="120" d="100"/>
        </p:scale>
        <p:origin x="234" y="102"/>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 Id="rId35" Type="http://schemas.openxmlformats.org/officeDocument/2006/relationships/customXml" Target="../customXml/item3.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ley, Lauren, DFA" userId="5f76e7ff-f8bf-4d41-8fa6-9551153676a6" providerId="ADAL" clId="{97B8A03B-EE2D-42C1-831E-A528F89ECBFB}"/>
    <pc:docChg chg="undo redo custSel addSld delSld modSld sldOrd">
      <pc:chgData name="Conley, Lauren, DFA" userId="5f76e7ff-f8bf-4d41-8fa6-9551153676a6" providerId="ADAL" clId="{97B8A03B-EE2D-42C1-831E-A528F89ECBFB}" dt="2026-05-14T19:51:41.227" v="14435" actId="20577"/>
      <pc:docMkLst>
        <pc:docMk/>
      </pc:docMkLst>
      <pc:sldChg chg="modSp mod">
        <pc:chgData name="Conley, Lauren, DFA" userId="5f76e7ff-f8bf-4d41-8fa6-9551153676a6" providerId="ADAL" clId="{97B8A03B-EE2D-42C1-831E-A528F89ECBFB}" dt="2026-05-14T17:35:31.641" v="13061" actId="27636"/>
        <pc:sldMkLst>
          <pc:docMk/>
          <pc:sldMk cId="4220367418" sldId="256"/>
        </pc:sldMkLst>
        <pc:spChg chg="mod">
          <ac:chgData name="Conley, Lauren, DFA" userId="5f76e7ff-f8bf-4d41-8fa6-9551153676a6" providerId="ADAL" clId="{97B8A03B-EE2D-42C1-831E-A528F89ECBFB}" dt="2026-05-14T17:35:31.641" v="13061" actId="27636"/>
          <ac:spMkLst>
            <pc:docMk/>
            <pc:sldMk cId="4220367418" sldId="256"/>
            <ac:spMk id="3" creationId="{B227BA06-CD46-64AD-145F-AAD3A9E61C18}"/>
          </ac:spMkLst>
        </pc:spChg>
      </pc:sldChg>
      <pc:sldChg chg="delSp modSp mod">
        <pc:chgData name="Conley, Lauren, DFA" userId="5f76e7ff-f8bf-4d41-8fa6-9551153676a6" providerId="ADAL" clId="{97B8A03B-EE2D-42C1-831E-A528F89ECBFB}" dt="2026-05-14T15:23:07.346" v="11931" actId="2"/>
        <pc:sldMkLst>
          <pc:docMk/>
          <pc:sldMk cId="502811004" sldId="258"/>
        </pc:sldMkLst>
        <pc:spChg chg="del mod">
          <ac:chgData name="Conley, Lauren, DFA" userId="5f76e7ff-f8bf-4d41-8fa6-9551153676a6" providerId="ADAL" clId="{97B8A03B-EE2D-42C1-831E-A528F89ECBFB}" dt="2026-05-14T14:11:10.646" v="11459" actId="478"/>
          <ac:spMkLst>
            <pc:docMk/>
            <pc:sldMk cId="502811004" sldId="258"/>
            <ac:spMk id="2" creationId="{67B6523A-2839-F65B-0F68-542F460C4C16}"/>
          </ac:spMkLst>
        </pc:spChg>
        <pc:spChg chg="mod">
          <ac:chgData name="Conley, Lauren, DFA" userId="5f76e7ff-f8bf-4d41-8fa6-9551153676a6" providerId="ADAL" clId="{97B8A03B-EE2D-42C1-831E-A528F89ECBFB}" dt="2026-05-14T15:23:07.346" v="11931" actId="2"/>
          <ac:spMkLst>
            <pc:docMk/>
            <pc:sldMk cId="502811004" sldId="258"/>
            <ac:spMk id="3" creationId="{CF1222D5-49CB-24D8-1394-19DD5DC58717}"/>
          </ac:spMkLst>
        </pc:spChg>
        <pc:picChg chg="del">
          <ac:chgData name="Conley, Lauren, DFA" userId="5f76e7ff-f8bf-4d41-8fa6-9551153676a6" providerId="ADAL" clId="{97B8A03B-EE2D-42C1-831E-A528F89ECBFB}" dt="2026-05-14T04:52:08.479" v="10209" actId="478"/>
          <ac:picMkLst>
            <pc:docMk/>
            <pc:sldMk cId="502811004" sldId="258"/>
            <ac:picMk id="5" creationId="{D6598586-75FB-855A-4C78-D7B4477EC49E}"/>
          </ac:picMkLst>
        </pc:picChg>
      </pc:sldChg>
      <pc:sldChg chg="del">
        <pc:chgData name="Conley, Lauren, DFA" userId="5f76e7ff-f8bf-4d41-8fa6-9551153676a6" providerId="ADAL" clId="{97B8A03B-EE2D-42C1-831E-A528F89ECBFB}" dt="2026-05-13T17:10:54.832" v="3133" actId="2696"/>
        <pc:sldMkLst>
          <pc:docMk/>
          <pc:sldMk cId="281211247" sldId="261"/>
        </pc:sldMkLst>
      </pc:sldChg>
      <pc:sldChg chg="del">
        <pc:chgData name="Conley, Lauren, DFA" userId="5f76e7ff-f8bf-4d41-8fa6-9551153676a6" providerId="ADAL" clId="{97B8A03B-EE2D-42C1-831E-A528F89ECBFB}" dt="2026-05-13T17:10:48.414" v="3132" actId="2696"/>
        <pc:sldMkLst>
          <pc:docMk/>
          <pc:sldMk cId="4205301757" sldId="262"/>
        </pc:sldMkLst>
      </pc:sldChg>
      <pc:sldChg chg="del ord">
        <pc:chgData name="Conley, Lauren, DFA" userId="5f76e7ff-f8bf-4d41-8fa6-9551153676a6" providerId="ADAL" clId="{97B8A03B-EE2D-42C1-831E-A528F89ECBFB}" dt="2026-05-14T01:06:34.546" v="6416" actId="47"/>
        <pc:sldMkLst>
          <pc:docMk/>
          <pc:sldMk cId="3616898895" sldId="265"/>
        </pc:sldMkLst>
      </pc:sldChg>
      <pc:sldChg chg="addSp delSp modSp del mod">
        <pc:chgData name="Conley, Lauren, DFA" userId="5f76e7ff-f8bf-4d41-8fa6-9551153676a6" providerId="ADAL" clId="{97B8A03B-EE2D-42C1-831E-A528F89ECBFB}" dt="2026-05-14T01:13:27.066" v="6511" actId="47"/>
        <pc:sldMkLst>
          <pc:docMk/>
          <pc:sldMk cId="3972069120" sldId="267"/>
        </pc:sldMkLst>
      </pc:sldChg>
      <pc:sldChg chg="modSp mod">
        <pc:chgData name="Conley, Lauren, DFA" userId="5f76e7ff-f8bf-4d41-8fa6-9551153676a6" providerId="ADAL" clId="{97B8A03B-EE2D-42C1-831E-A528F89ECBFB}" dt="2026-05-14T14:01:11.196" v="11038" actId="20577"/>
        <pc:sldMkLst>
          <pc:docMk/>
          <pc:sldMk cId="2905148994" sldId="269"/>
        </pc:sldMkLst>
        <pc:spChg chg="mod">
          <ac:chgData name="Conley, Lauren, DFA" userId="5f76e7ff-f8bf-4d41-8fa6-9551153676a6" providerId="ADAL" clId="{97B8A03B-EE2D-42C1-831E-A528F89ECBFB}" dt="2026-05-14T13:55:11.869" v="11002"/>
          <ac:spMkLst>
            <pc:docMk/>
            <pc:sldMk cId="2905148994" sldId="269"/>
            <ac:spMk id="2" creationId="{02DAB684-008E-F5F4-429B-6003DDCCAC15}"/>
          </ac:spMkLst>
        </pc:spChg>
        <pc:spChg chg="mod">
          <ac:chgData name="Conley, Lauren, DFA" userId="5f76e7ff-f8bf-4d41-8fa6-9551153676a6" providerId="ADAL" clId="{97B8A03B-EE2D-42C1-831E-A528F89ECBFB}" dt="2026-05-14T14:01:11.196" v="11038" actId="20577"/>
          <ac:spMkLst>
            <pc:docMk/>
            <pc:sldMk cId="2905148994" sldId="269"/>
            <ac:spMk id="3" creationId="{867219D4-F07D-32E8-C208-66192C1CE543}"/>
          </ac:spMkLst>
        </pc:spChg>
      </pc:sldChg>
      <pc:sldChg chg="addSp delSp modSp del mod ord">
        <pc:chgData name="Conley, Lauren, DFA" userId="5f76e7ff-f8bf-4d41-8fa6-9551153676a6" providerId="ADAL" clId="{97B8A03B-EE2D-42C1-831E-A528F89ECBFB}" dt="2026-05-14T01:13:27.066" v="6511" actId="47"/>
        <pc:sldMkLst>
          <pc:docMk/>
          <pc:sldMk cId="2440851874" sldId="270"/>
        </pc:sldMkLst>
        <pc:picChg chg="add mod modCrop">
          <ac:chgData name="Conley, Lauren, DFA" userId="5f76e7ff-f8bf-4d41-8fa6-9551153676a6" providerId="ADAL" clId="{97B8A03B-EE2D-42C1-831E-A528F89ECBFB}" dt="2026-05-13T16:39:18.525" v="2645" actId="208"/>
          <ac:picMkLst>
            <pc:docMk/>
            <pc:sldMk cId="2440851874" sldId="270"/>
            <ac:picMk id="6" creationId="{212910FD-D155-A760-FD85-6C8129F8E945}"/>
          </ac:picMkLst>
        </pc:picChg>
        <pc:picChg chg="add del mod modCrop">
          <ac:chgData name="Conley, Lauren, DFA" userId="5f76e7ff-f8bf-4d41-8fa6-9551153676a6" providerId="ADAL" clId="{97B8A03B-EE2D-42C1-831E-A528F89ECBFB}" dt="2026-05-13T15:41:50.985" v="2479" actId="478"/>
          <ac:picMkLst>
            <pc:docMk/>
            <pc:sldMk cId="2440851874" sldId="270"/>
            <ac:picMk id="8" creationId="{63F437F9-6813-5A9D-1235-B190F6D7B6A8}"/>
          </ac:picMkLst>
        </pc:picChg>
        <pc:picChg chg="add del mod">
          <ac:chgData name="Conley, Lauren, DFA" userId="5f76e7ff-f8bf-4d41-8fa6-9551153676a6" providerId="ADAL" clId="{97B8A03B-EE2D-42C1-831E-A528F89ECBFB}" dt="2026-05-13T21:23:03.560" v="6336" actId="21"/>
          <ac:picMkLst>
            <pc:docMk/>
            <pc:sldMk cId="2440851874" sldId="270"/>
            <ac:picMk id="11" creationId="{E8BC8736-A726-6A90-8D5F-7C98C46E4C88}"/>
          </ac:picMkLst>
        </pc:picChg>
        <pc:picChg chg="add del mod">
          <ac:chgData name="Conley, Lauren, DFA" userId="5f76e7ff-f8bf-4d41-8fa6-9551153676a6" providerId="ADAL" clId="{97B8A03B-EE2D-42C1-831E-A528F89ECBFB}" dt="2026-05-13T15:41:50.641" v="2478" actId="478"/>
          <ac:picMkLst>
            <pc:docMk/>
            <pc:sldMk cId="2440851874" sldId="270"/>
            <ac:picMk id="15" creationId="{84320D0D-1208-BE9D-D5ED-A3F3FDE6D98B}"/>
          </ac:picMkLst>
        </pc:picChg>
      </pc:sldChg>
      <pc:sldChg chg="addSp delSp modSp mod ord">
        <pc:chgData name="Conley, Lauren, DFA" userId="5f76e7ff-f8bf-4d41-8fa6-9551153676a6" providerId="ADAL" clId="{97B8A03B-EE2D-42C1-831E-A528F89ECBFB}" dt="2026-05-13T21:24:23.779" v="6355"/>
        <pc:sldMkLst>
          <pc:docMk/>
          <pc:sldMk cId="2996894567" sldId="271"/>
        </pc:sldMkLst>
        <pc:picChg chg="add mod">
          <ac:chgData name="Conley, Lauren, DFA" userId="5f76e7ff-f8bf-4d41-8fa6-9551153676a6" providerId="ADAL" clId="{97B8A03B-EE2D-42C1-831E-A528F89ECBFB}" dt="2026-05-13T16:39:22.627" v="2646" actId="208"/>
          <ac:picMkLst>
            <pc:docMk/>
            <pc:sldMk cId="2996894567" sldId="271"/>
            <ac:picMk id="7" creationId="{DABB5012-E369-9C61-13E9-7304FF0FFD49}"/>
          </ac:picMkLst>
        </pc:picChg>
      </pc:sldChg>
      <pc:sldChg chg="modSp del mod ord">
        <pc:chgData name="Conley, Lauren, DFA" userId="5f76e7ff-f8bf-4d41-8fa6-9551153676a6" providerId="ADAL" clId="{97B8A03B-EE2D-42C1-831E-A528F89ECBFB}" dt="2026-05-14T01:39:34.911" v="7065" actId="47"/>
        <pc:sldMkLst>
          <pc:docMk/>
          <pc:sldMk cId="1083218934" sldId="273"/>
        </pc:sldMkLst>
        <pc:picChg chg="mod">
          <ac:chgData name="Conley, Lauren, DFA" userId="5f76e7ff-f8bf-4d41-8fa6-9551153676a6" providerId="ADAL" clId="{97B8A03B-EE2D-42C1-831E-A528F89ECBFB}" dt="2026-05-14T01:29:43.753" v="6975" actId="1076"/>
          <ac:picMkLst>
            <pc:docMk/>
            <pc:sldMk cId="1083218934" sldId="273"/>
            <ac:picMk id="5" creationId="{0E3C8192-1BBD-9204-A19C-74FF2497B2A5}"/>
          </ac:picMkLst>
        </pc:picChg>
        <pc:picChg chg="mod">
          <ac:chgData name="Conley, Lauren, DFA" userId="5f76e7ff-f8bf-4d41-8fa6-9551153676a6" providerId="ADAL" clId="{97B8A03B-EE2D-42C1-831E-A528F89ECBFB}" dt="2026-05-14T01:29:46.211" v="6976" actId="1076"/>
          <ac:picMkLst>
            <pc:docMk/>
            <pc:sldMk cId="1083218934" sldId="273"/>
            <ac:picMk id="7" creationId="{A0475526-263B-7FF1-D954-CB6733FC9D21}"/>
          </ac:picMkLst>
        </pc:picChg>
        <pc:picChg chg="mod modCrop">
          <ac:chgData name="Conley, Lauren, DFA" userId="5f76e7ff-f8bf-4d41-8fa6-9551153676a6" providerId="ADAL" clId="{97B8A03B-EE2D-42C1-831E-A528F89ECBFB}" dt="2026-05-14T01:29:49.631" v="6977" actId="1076"/>
          <ac:picMkLst>
            <pc:docMk/>
            <pc:sldMk cId="1083218934" sldId="273"/>
            <ac:picMk id="9" creationId="{5940A543-1139-7CC3-FEF8-542880B15840}"/>
          </ac:picMkLst>
        </pc:picChg>
      </pc:sldChg>
      <pc:sldChg chg="modSp mod ord">
        <pc:chgData name="Conley, Lauren, DFA" userId="5f76e7ff-f8bf-4d41-8fa6-9551153676a6" providerId="ADAL" clId="{97B8A03B-EE2D-42C1-831E-A528F89ECBFB}" dt="2026-05-14T19:43:45.809" v="14182" actId="20577"/>
        <pc:sldMkLst>
          <pc:docMk/>
          <pc:sldMk cId="2206331262" sldId="274"/>
        </pc:sldMkLst>
        <pc:spChg chg="mod">
          <ac:chgData name="Conley, Lauren, DFA" userId="5f76e7ff-f8bf-4d41-8fa6-9551153676a6" providerId="ADAL" clId="{97B8A03B-EE2D-42C1-831E-A528F89ECBFB}" dt="2026-05-14T19:43:45.809" v="14182" actId="20577"/>
          <ac:spMkLst>
            <pc:docMk/>
            <pc:sldMk cId="2206331262" sldId="274"/>
            <ac:spMk id="3" creationId="{789FB334-6F28-5009-72CA-EC057F6584E8}"/>
          </ac:spMkLst>
        </pc:spChg>
      </pc:sldChg>
      <pc:sldChg chg="addSp delSp modSp del mod">
        <pc:chgData name="Conley, Lauren, DFA" userId="5f76e7ff-f8bf-4d41-8fa6-9551153676a6" providerId="ADAL" clId="{97B8A03B-EE2D-42C1-831E-A528F89ECBFB}" dt="2026-05-14T04:53:25.101" v="10225" actId="47"/>
        <pc:sldMkLst>
          <pc:docMk/>
          <pc:sldMk cId="3809056096" sldId="276"/>
        </pc:sldMkLst>
        <pc:picChg chg="del">
          <ac:chgData name="Conley, Lauren, DFA" userId="5f76e7ff-f8bf-4d41-8fa6-9551153676a6" providerId="ADAL" clId="{97B8A03B-EE2D-42C1-831E-A528F89ECBFB}" dt="2026-05-14T04:52:58.949" v="10224" actId="21"/>
          <ac:picMkLst>
            <pc:docMk/>
            <pc:sldMk cId="3809056096" sldId="276"/>
            <ac:picMk id="5" creationId="{37D5D290-8E0C-CD26-3D82-CF24947CE59F}"/>
          </ac:picMkLst>
        </pc:picChg>
      </pc:sldChg>
      <pc:sldChg chg="ord">
        <pc:chgData name="Conley, Lauren, DFA" userId="5f76e7ff-f8bf-4d41-8fa6-9551153676a6" providerId="ADAL" clId="{97B8A03B-EE2D-42C1-831E-A528F89ECBFB}" dt="2026-05-13T15:29:00.447" v="2430"/>
        <pc:sldMkLst>
          <pc:docMk/>
          <pc:sldMk cId="2406420092" sldId="278"/>
        </pc:sldMkLst>
      </pc:sldChg>
      <pc:sldChg chg="modSp mod ord">
        <pc:chgData name="Conley, Lauren, DFA" userId="5f76e7ff-f8bf-4d41-8fa6-9551153676a6" providerId="ADAL" clId="{97B8A03B-EE2D-42C1-831E-A528F89ECBFB}" dt="2026-05-14T14:53:06.305" v="11912"/>
        <pc:sldMkLst>
          <pc:docMk/>
          <pc:sldMk cId="3287206066" sldId="279"/>
        </pc:sldMkLst>
        <pc:spChg chg="mod">
          <ac:chgData name="Conley, Lauren, DFA" userId="5f76e7ff-f8bf-4d41-8fa6-9551153676a6" providerId="ADAL" clId="{97B8A03B-EE2D-42C1-831E-A528F89ECBFB}" dt="2026-05-14T02:33:13.130" v="8911" actId="1076"/>
          <ac:spMkLst>
            <pc:docMk/>
            <pc:sldMk cId="3287206066" sldId="279"/>
            <ac:spMk id="2" creationId="{F00A2C97-4472-63DC-6695-A2F0EA69BC92}"/>
          </ac:spMkLst>
        </pc:spChg>
      </pc:sldChg>
      <pc:sldChg chg="addSp delSp modSp mod ord">
        <pc:chgData name="Conley, Lauren, DFA" userId="5f76e7ff-f8bf-4d41-8fa6-9551153676a6" providerId="ADAL" clId="{97B8A03B-EE2D-42C1-831E-A528F89ECBFB}" dt="2026-05-14T15:26:34.898" v="12323" actId="14100"/>
        <pc:sldMkLst>
          <pc:docMk/>
          <pc:sldMk cId="3239004768" sldId="281"/>
        </pc:sldMkLst>
        <pc:spChg chg="del">
          <ac:chgData name="Conley, Lauren, DFA" userId="5f76e7ff-f8bf-4d41-8fa6-9551153676a6" providerId="ADAL" clId="{97B8A03B-EE2D-42C1-831E-A528F89ECBFB}" dt="2026-05-13T15:29:22.625" v="2432" actId="478"/>
          <ac:spMkLst>
            <pc:docMk/>
            <pc:sldMk cId="3239004768" sldId="281"/>
            <ac:spMk id="2" creationId="{353A8DC1-C4CA-530C-A008-309BF2ED05BE}"/>
          </ac:spMkLst>
        </pc:spChg>
        <pc:spChg chg="del">
          <ac:chgData name="Conley, Lauren, DFA" userId="5f76e7ff-f8bf-4d41-8fa6-9551153676a6" providerId="ADAL" clId="{97B8A03B-EE2D-42C1-831E-A528F89ECBFB}" dt="2026-05-13T15:29:20.253" v="2431" actId="478"/>
          <ac:spMkLst>
            <pc:docMk/>
            <pc:sldMk cId="3239004768" sldId="281"/>
            <ac:spMk id="3" creationId="{E69D61BA-5098-0831-B425-51FDEEE0D96F}"/>
          </ac:spMkLst>
        </pc:spChg>
        <pc:spChg chg="add del mod">
          <ac:chgData name="Conley, Lauren, DFA" userId="5f76e7ff-f8bf-4d41-8fa6-9551153676a6" providerId="ADAL" clId="{97B8A03B-EE2D-42C1-831E-A528F89ECBFB}" dt="2026-05-13T15:29:23.739" v="2433" actId="478"/>
          <ac:spMkLst>
            <pc:docMk/>
            <pc:sldMk cId="3239004768" sldId="281"/>
            <ac:spMk id="6" creationId="{7A9C4B86-76B7-91D4-5830-584D58D1A01C}"/>
          </ac:spMkLst>
        </pc:spChg>
        <pc:spChg chg="add del mod">
          <ac:chgData name="Conley, Lauren, DFA" userId="5f76e7ff-f8bf-4d41-8fa6-9551153676a6" providerId="ADAL" clId="{97B8A03B-EE2D-42C1-831E-A528F89ECBFB}" dt="2026-05-13T15:29:24.826" v="2434" actId="478"/>
          <ac:spMkLst>
            <pc:docMk/>
            <pc:sldMk cId="3239004768" sldId="281"/>
            <ac:spMk id="8" creationId="{381D1D52-B1E9-EE3B-D844-45FF1FD4D791}"/>
          </ac:spMkLst>
        </pc:spChg>
        <pc:spChg chg="add mod">
          <ac:chgData name="Conley, Lauren, DFA" userId="5f76e7ff-f8bf-4d41-8fa6-9551153676a6" providerId="ADAL" clId="{97B8A03B-EE2D-42C1-831E-A528F89ECBFB}" dt="2026-05-14T15:26:34.898" v="12323" actId="14100"/>
          <ac:spMkLst>
            <pc:docMk/>
            <pc:sldMk cId="3239004768" sldId="281"/>
            <ac:spMk id="26" creationId="{2EE9BCB6-31FC-D31A-9B42-1E1ED69F78E6}"/>
          </ac:spMkLst>
        </pc:spChg>
        <pc:picChg chg="del mod">
          <ac:chgData name="Conley, Lauren, DFA" userId="5f76e7ff-f8bf-4d41-8fa6-9551153676a6" providerId="ADAL" clId="{97B8A03B-EE2D-42C1-831E-A528F89ECBFB}" dt="2026-05-13T15:30:47.983" v="2437" actId="478"/>
          <ac:picMkLst>
            <pc:docMk/>
            <pc:sldMk cId="3239004768" sldId="281"/>
            <ac:picMk id="5" creationId="{F0846DCB-A0AE-C3E3-A080-4E991CD4E23E}"/>
          </ac:picMkLst>
        </pc:picChg>
        <pc:picChg chg="add mod modCrop">
          <ac:chgData name="Conley, Lauren, DFA" userId="5f76e7ff-f8bf-4d41-8fa6-9551153676a6" providerId="ADAL" clId="{97B8A03B-EE2D-42C1-831E-A528F89ECBFB}" dt="2026-05-13T15:34:45.233" v="2464" actId="208"/>
          <ac:picMkLst>
            <pc:docMk/>
            <pc:sldMk cId="3239004768" sldId="281"/>
            <ac:picMk id="10" creationId="{E419054A-F752-7F3C-62FA-AD7C127D2DE9}"/>
          </ac:picMkLst>
        </pc:picChg>
        <pc:picChg chg="add del mod modCrop">
          <ac:chgData name="Conley, Lauren, DFA" userId="5f76e7ff-f8bf-4d41-8fa6-9551153676a6" providerId="ADAL" clId="{97B8A03B-EE2D-42C1-831E-A528F89ECBFB}" dt="2026-05-13T15:33:28.136" v="2443" actId="478"/>
          <ac:picMkLst>
            <pc:docMk/>
            <pc:sldMk cId="3239004768" sldId="281"/>
            <ac:picMk id="12" creationId="{CF2771CC-B377-33CB-244A-FE0D30B29C38}"/>
          </ac:picMkLst>
        </pc:picChg>
        <pc:picChg chg="add del mod">
          <ac:chgData name="Conley, Lauren, DFA" userId="5f76e7ff-f8bf-4d41-8fa6-9551153676a6" providerId="ADAL" clId="{97B8A03B-EE2D-42C1-831E-A528F89ECBFB}" dt="2026-05-13T15:34:07.848" v="2451" actId="478"/>
          <ac:picMkLst>
            <pc:docMk/>
            <pc:sldMk cId="3239004768" sldId="281"/>
            <ac:picMk id="14" creationId="{BF517532-D511-4872-3920-D8EB934F6FF0}"/>
          </ac:picMkLst>
        </pc:picChg>
        <pc:picChg chg="add mod modCrop">
          <ac:chgData name="Conley, Lauren, DFA" userId="5f76e7ff-f8bf-4d41-8fa6-9551153676a6" providerId="ADAL" clId="{97B8A03B-EE2D-42C1-831E-A528F89ECBFB}" dt="2026-05-13T15:35:11.568" v="2465" actId="1076"/>
          <ac:picMkLst>
            <pc:docMk/>
            <pc:sldMk cId="3239004768" sldId="281"/>
            <ac:picMk id="16" creationId="{B00337F1-580B-568D-A9A9-F9A4725E023E}"/>
          </ac:picMkLst>
        </pc:picChg>
        <pc:picChg chg="add del mod modCrop">
          <ac:chgData name="Conley, Lauren, DFA" userId="5f76e7ff-f8bf-4d41-8fa6-9551153676a6" providerId="ADAL" clId="{97B8A03B-EE2D-42C1-831E-A528F89ECBFB}" dt="2026-05-13T16:16:17.537" v="2505" actId="478"/>
          <ac:picMkLst>
            <pc:docMk/>
            <pc:sldMk cId="3239004768" sldId="281"/>
            <ac:picMk id="23" creationId="{FE507575-EE7A-826B-3599-E912129FF8B0}"/>
          </ac:picMkLst>
        </pc:picChg>
        <pc:picChg chg="add mod">
          <ac:chgData name="Conley, Lauren, DFA" userId="5f76e7ff-f8bf-4d41-8fa6-9551153676a6" providerId="ADAL" clId="{97B8A03B-EE2D-42C1-831E-A528F89ECBFB}" dt="2026-05-13T16:16:47.989" v="2510" actId="208"/>
          <ac:picMkLst>
            <pc:docMk/>
            <pc:sldMk cId="3239004768" sldId="281"/>
            <ac:picMk id="25" creationId="{F1A910E3-CD1C-FF97-FB0E-74611B08F2C7}"/>
          </ac:picMkLst>
        </pc:picChg>
        <pc:cxnChg chg="add mod">
          <ac:chgData name="Conley, Lauren, DFA" userId="5f76e7ff-f8bf-4d41-8fa6-9551153676a6" providerId="ADAL" clId="{97B8A03B-EE2D-42C1-831E-A528F89ECBFB}" dt="2026-05-13T15:36:13.633" v="2474" actId="14100"/>
          <ac:cxnSpMkLst>
            <pc:docMk/>
            <pc:sldMk cId="3239004768" sldId="281"/>
            <ac:cxnSpMk id="18" creationId="{448493CE-1A1E-E8B5-0820-F5DC9480F600}"/>
          </ac:cxnSpMkLst>
        </pc:cxnChg>
      </pc:sldChg>
      <pc:sldChg chg="modSp del mod">
        <pc:chgData name="Conley, Lauren, DFA" userId="5f76e7ff-f8bf-4d41-8fa6-9551153676a6" providerId="ADAL" clId="{97B8A03B-EE2D-42C1-831E-A528F89ECBFB}" dt="2026-05-14T14:15:14.122" v="11474" actId="47"/>
        <pc:sldMkLst>
          <pc:docMk/>
          <pc:sldMk cId="890866806" sldId="283"/>
        </pc:sldMkLst>
        <pc:spChg chg="mod">
          <ac:chgData name="Conley, Lauren, DFA" userId="5f76e7ff-f8bf-4d41-8fa6-9551153676a6" providerId="ADAL" clId="{97B8A03B-EE2D-42C1-831E-A528F89ECBFB}" dt="2026-05-14T13:55:11.869" v="11002"/>
          <ac:spMkLst>
            <pc:docMk/>
            <pc:sldMk cId="890866806" sldId="283"/>
            <ac:spMk id="2" creationId="{9C0F9016-38D9-07B3-CBE4-31B37B712EC7}"/>
          </ac:spMkLst>
        </pc:spChg>
        <pc:spChg chg="mod">
          <ac:chgData name="Conley, Lauren, DFA" userId="5f76e7ff-f8bf-4d41-8fa6-9551153676a6" providerId="ADAL" clId="{97B8A03B-EE2D-42C1-831E-A528F89ECBFB}" dt="2026-05-14T13:55:11.869" v="11002"/>
          <ac:spMkLst>
            <pc:docMk/>
            <pc:sldMk cId="890866806" sldId="283"/>
            <ac:spMk id="3" creationId="{66408EC8-14E3-A40A-AE75-6871C4957564}"/>
          </ac:spMkLst>
        </pc:spChg>
      </pc:sldChg>
      <pc:sldChg chg="modSp mod">
        <pc:chgData name="Conley, Lauren, DFA" userId="5f76e7ff-f8bf-4d41-8fa6-9551153676a6" providerId="ADAL" clId="{97B8A03B-EE2D-42C1-831E-A528F89ECBFB}" dt="2026-05-14T14:16:06.072" v="11537" actId="20577"/>
        <pc:sldMkLst>
          <pc:docMk/>
          <pc:sldMk cId="2457515028" sldId="284"/>
        </pc:sldMkLst>
        <pc:spChg chg="mod">
          <ac:chgData name="Conley, Lauren, DFA" userId="5f76e7ff-f8bf-4d41-8fa6-9551153676a6" providerId="ADAL" clId="{97B8A03B-EE2D-42C1-831E-A528F89ECBFB}" dt="2026-05-14T13:55:11.869" v="11002"/>
          <ac:spMkLst>
            <pc:docMk/>
            <pc:sldMk cId="2457515028" sldId="284"/>
            <ac:spMk id="2" creationId="{24B4047A-E3C3-FB6E-5074-120B2A999303}"/>
          </ac:spMkLst>
        </pc:spChg>
        <pc:spChg chg="mod">
          <ac:chgData name="Conley, Lauren, DFA" userId="5f76e7ff-f8bf-4d41-8fa6-9551153676a6" providerId="ADAL" clId="{97B8A03B-EE2D-42C1-831E-A528F89ECBFB}" dt="2026-05-14T14:16:06.072" v="11537" actId="20577"/>
          <ac:spMkLst>
            <pc:docMk/>
            <pc:sldMk cId="2457515028" sldId="284"/>
            <ac:spMk id="3" creationId="{97CF76B5-CF2C-28BF-6703-9F6CBA388977}"/>
          </ac:spMkLst>
        </pc:spChg>
      </pc:sldChg>
      <pc:sldChg chg="modSp">
        <pc:chgData name="Conley, Lauren, DFA" userId="5f76e7ff-f8bf-4d41-8fa6-9551153676a6" providerId="ADAL" clId="{97B8A03B-EE2D-42C1-831E-A528F89ECBFB}" dt="2026-05-14T13:55:11.869" v="11002"/>
        <pc:sldMkLst>
          <pc:docMk/>
          <pc:sldMk cId="2720486246" sldId="285"/>
        </pc:sldMkLst>
        <pc:spChg chg="mod">
          <ac:chgData name="Conley, Lauren, DFA" userId="5f76e7ff-f8bf-4d41-8fa6-9551153676a6" providerId="ADAL" clId="{97B8A03B-EE2D-42C1-831E-A528F89ECBFB}" dt="2026-05-14T13:55:11.869" v="11002"/>
          <ac:spMkLst>
            <pc:docMk/>
            <pc:sldMk cId="2720486246" sldId="285"/>
            <ac:spMk id="7" creationId="{F8F4B062-A3A0-CA0D-A220-955DD8B72EDA}"/>
          </ac:spMkLst>
        </pc:spChg>
      </pc:sldChg>
      <pc:sldChg chg="addSp modSp mod ord">
        <pc:chgData name="Conley, Lauren, DFA" userId="5f76e7ff-f8bf-4d41-8fa6-9551153676a6" providerId="ADAL" clId="{97B8A03B-EE2D-42C1-831E-A528F89ECBFB}" dt="2026-05-13T21:24:00.478" v="6353" actId="1076"/>
        <pc:sldMkLst>
          <pc:docMk/>
          <pc:sldMk cId="1496796779" sldId="287"/>
        </pc:sldMkLst>
        <pc:picChg chg="add mod modCrop">
          <ac:chgData name="Conley, Lauren, DFA" userId="5f76e7ff-f8bf-4d41-8fa6-9551153676a6" providerId="ADAL" clId="{97B8A03B-EE2D-42C1-831E-A528F89ECBFB}" dt="2026-05-13T15:43:18.623" v="2494" actId="1076"/>
          <ac:picMkLst>
            <pc:docMk/>
            <pc:sldMk cId="1496796779" sldId="287"/>
            <ac:picMk id="2" creationId="{09673BDE-C3A2-5E9D-B149-820F3A4D58B9}"/>
          </ac:picMkLst>
        </pc:picChg>
        <pc:picChg chg="add mod modCrop">
          <ac:chgData name="Conley, Lauren, DFA" userId="5f76e7ff-f8bf-4d41-8fa6-9551153676a6" providerId="ADAL" clId="{97B8A03B-EE2D-42C1-831E-A528F89ECBFB}" dt="2026-05-13T21:23:58.857" v="6352" actId="1076"/>
          <ac:picMkLst>
            <pc:docMk/>
            <pc:sldMk cId="1496796779" sldId="287"/>
            <ac:picMk id="3" creationId="{3571D5FA-2F41-02FB-9BDF-22C0A1B1C844}"/>
          </ac:picMkLst>
        </pc:picChg>
        <pc:picChg chg="add mod modCrop">
          <ac:chgData name="Conley, Lauren, DFA" userId="5f76e7ff-f8bf-4d41-8fa6-9551153676a6" providerId="ADAL" clId="{97B8A03B-EE2D-42C1-831E-A528F89ECBFB}" dt="2026-05-13T21:24:00.478" v="6353" actId="1076"/>
          <ac:picMkLst>
            <pc:docMk/>
            <pc:sldMk cId="1496796779" sldId="287"/>
            <ac:picMk id="4" creationId="{F0549B6A-585E-74BE-9200-18DCCDFA36D4}"/>
          </ac:picMkLst>
        </pc:picChg>
        <pc:picChg chg="mod modCrop">
          <ac:chgData name="Conley, Lauren, DFA" userId="5f76e7ff-f8bf-4d41-8fa6-9551153676a6" providerId="ADAL" clId="{97B8A03B-EE2D-42C1-831E-A528F89ECBFB}" dt="2026-05-13T15:43:04.223" v="2492" actId="2085"/>
          <ac:picMkLst>
            <pc:docMk/>
            <pc:sldMk cId="1496796779" sldId="287"/>
            <ac:picMk id="5" creationId="{6AF400F3-7394-58C8-541A-845AD75EB235}"/>
          </ac:picMkLst>
        </pc:picChg>
      </pc:sldChg>
      <pc:sldChg chg="del">
        <pc:chgData name="Conley, Lauren, DFA" userId="5f76e7ff-f8bf-4d41-8fa6-9551153676a6" providerId="ADAL" clId="{97B8A03B-EE2D-42C1-831E-A528F89ECBFB}" dt="2026-05-13T17:11:13.889" v="3134" actId="2696"/>
        <pc:sldMkLst>
          <pc:docMk/>
          <pc:sldMk cId="3337732504" sldId="290"/>
        </pc:sldMkLst>
      </pc:sldChg>
      <pc:sldChg chg="modSp mod">
        <pc:chgData name="Conley, Lauren, DFA" userId="5f76e7ff-f8bf-4d41-8fa6-9551153676a6" providerId="ADAL" clId="{97B8A03B-EE2D-42C1-831E-A528F89ECBFB}" dt="2026-05-14T19:42:11.067" v="14165" actId="2"/>
        <pc:sldMkLst>
          <pc:docMk/>
          <pc:sldMk cId="809210726" sldId="293"/>
        </pc:sldMkLst>
        <pc:spChg chg="mod">
          <ac:chgData name="Conley, Lauren, DFA" userId="5f76e7ff-f8bf-4d41-8fa6-9551153676a6" providerId="ADAL" clId="{97B8A03B-EE2D-42C1-831E-A528F89ECBFB}" dt="2026-05-14T19:42:11.067" v="14165" actId="2"/>
          <ac:spMkLst>
            <pc:docMk/>
            <pc:sldMk cId="809210726" sldId="293"/>
            <ac:spMk id="3" creationId="{25636A00-5E0E-F90F-FD5A-73A203796AE2}"/>
          </ac:spMkLst>
        </pc:spChg>
      </pc:sldChg>
      <pc:sldChg chg="modSp mod">
        <pc:chgData name="Conley, Lauren, DFA" userId="5f76e7ff-f8bf-4d41-8fa6-9551153676a6" providerId="ADAL" clId="{97B8A03B-EE2D-42C1-831E-A528F89ECBFB}" dt="2026-05-14T13:49:09.757" v="10784" actId="20577"/>
        <pc:sldMkLst>
          <pc:docMk/>
          <pc:sldMk cId="3028535893" sldId="294"/>
        </pc:sldMkLst>
        <pc:spChg chg="mod">
          <ac:chgData name="Conley, Lauren, DFA" userId="5f76e7ff-f8bf-4d41-8fa6-9551153676a6" providerId="ADAL" clId="{97B8A03B-EE2D-42C1-831E-A528F89ECBFB}" dt="2026-05-14T13:49:09.757" v="10784" actId="20577"/>
          <ac:spMkLst>
            <pc:docMk/>
            <pc:sldMk cId="3028535893" sldId="294"/>
            <ac:spMk id="3" creationId="{133D4E3B-42AE-A801-8CA5-C969DA0F5CE2}"/>
          </ac:spMkLst>
        </pc:spChg>
      </pc:sldChg>
      <pc:sldChg chg="modSp mod ord">
        <pc:chgData name="Conley, Lauren, DFA" userId="5f76e7ff-f8bf-4d41-8fa6-9551153676a6" providerId="ADAL" clId="{97B8A03B-EE2D-42C1-831E-A528F89ECBFB}" dt="2026-05-14T15:22:53.846" v="11919" actId="2"/>
        <pc:sldMkLst>
          <pc:docMk/>
          <pc:sldMk cId="1221386741" sldId="295"/>
        </pc:sldMkLst>
        <pc:graphicFrameChg chg="mod modGraphic">
          <ac:chgData name="Conley, Lauren, DFA" userId="5f76e7ff-f8bf-4d41-8fa6-9551153676a6" providerId="ADAL" clId="{97B8A03B-EE2D-42C1-831E-A528F89ECBFB}" dt="2026-05-14T15:22:53.846" v="11919" actId="2"/>
          <ac:graphicFrameMkLst>
            <pc:docMk/>
            <pc:sldMk cId="1221386741" sldId="295"/>
            <ac:graphicFrameMk id="10" creationId="{0A70A989-7F60-C61F-8BB1-1657343632FB}"/>
          </ac:graphicFrameMkLst>
        </pc:graphicFrameChg>
      </pc:sldChg>
      <pc:sldChg chg="modSp mod">
        <pc:chgData name="Conley, Lauren, DFA" userId="5f76e7ff-f8bf-4d41-8fa6-9551153676a6" providerId="ADAL" clId="{97B8A03B-EE2D-42C1-831E-A528F89ECBFB}" dt="2026-05-14T13:36:12.719" v="10374" actId="20577"/>
        <pc:sldMkLst>
          <pc:docMk/>
          <pc:sldMk cId="1557919991" sldId="296"/>
        </pc:sldMkLst>
        <pc:spChg chg="mod">
          <ac:chgData name="Conley, Lauren, DFA" userId="5f76e7ff-f8bf-4d41-8fa6-9551153676a6" providerId="ADAL" clId="{97B8A03B-EE2D-42C1-831E-A528F89ECBFB}" dt="2026-05-14T13:36:12.719" v="10374" actId="20577"/>
          <ac:spMkLst>
            <pc:docMk/>
            <pc:sldMk cId="1557919991" sldId="296"/>
            <ac:spMk id="3" creationId="{5B14F0A6-629A-D8C7-5C93-340A599F1D1B}"/>
          </ac:spMkLst>
        </pc:spChg>
      </pc:sldChg>
      <pc:sldChg chg="modSp mod">
        <pc:chgData name="Conley, Lauren, DFA" userId="5f76e7ff-f8bf-4d41-8fa6-9551153676a6" providerId="ADAL" clId="{97B8A03B-EE2D-42C1-831E-A528F89ECBFB}" dt="2026-05-14T19:47:34.714" v="14244" actId="20577"/>
        <pc:sldMkLst>
          <pc:docMk/>
          <pc:sldMk cId="3828972602" sldId="297"/>
        </pc:sldMkLst>
        <pc:spChg chg="mod">
          <ac:chgData name="Conley, Lauren, DFA" userId="5f76e7ff-f8bf-4d41-8fa6-9551153676a6" providerId="ADAL" clId="{97B8A03B-EE2D-42C1-831E-A528F89ECBFB}" dt="2026-05-14T13:55:11.869" v="11002"/>
          <ac:spMkLst>
            <pc:docMk/>
            <pc:sldMk cId="3828972602" sldId="297"/>
            <ac:spMk id="2" creationId="{0946A74E-7F30-568C-3682-BD6CA040D5A5}"/>
          </ac:spMkLst>
        </pc:spChg>
        <pc:spChg chg="mod">
          <ac:chgData name="Conley, Lauren, DFA" userId="5f76e7ff-f8bf-4d41-8fa6-9551153676a6" providerId="ADAL" clId="{97B8A03B-EE2D-42C1-831E-A528F89ECBFB}" dt="2026-05-14T19:47:34.714" v="14244" actId="20577"/>
          <ac:spMkLst>
            <pc:docMk/>
            <pc:sldMk cId="3828972602" sldId="297"/>
            <ac:spMk id="3" creationId="{BAD09C95-341C-EC42-AAE8-F14F7159F16C}"/>
          </ac:spMkLst>
        </pc:spChg>
      </pc:sldChg>
      <pc:sldChg chg="addSp delSp modSp mod ord">
        <pc:chgData name="Conley, Lauren, DFA" userId="5f76e7ff-f8bf-4d41-8fa6-9551153676a6" providerId="ADAL" clId="{97B8A03B-EE2D-42C1-831E-A528F89ECBFB}" dt="2026-05-14T15:23:06.691" v="11930" actId="2"/>
        <pc:sldMkLst>
          <pc:docMk/>
          <pc:sldMk cId="374488318" sldId="298"/>
        </pc:sldMkLst>
        <pc:spChg chg="mod">
          <ac:chgData name="Conley, Lauren, DFA" userId="5f76e7ff-f8bf-4d41-8fa6-9551153676a6" providerId="ADAL" clId="{97B8A03B-EE2D-42C1-831E-A528F89ECBFB}" dt="2026-05-14T13:59:42.985" v="11031" actId="20577"/>
          <ac:spMkLst>
            <pc:docMk/>
            <pc:sldMk cId="374488318" sldId="298"/>
            <ac:spMk id="2" creationId="{EFDD89CD-E620-2353-807E-1891B73BD4B7}"/>
          </ac:spMkLst>
        </pc:spChg>
        <pc:spChg chg="mod">
          <ac:chgData name="Conley, Lauren, DFA" userId="5f76e7ff-f8bf-4d41-8fa6-9551153676a6" providerId="ADAL" clId="{97B8A03B-EE2D-42C1-831E-A528F89ECBFB}" dt="2026-05-14T15:23:06.691" v="11930" actId="2"/>
          <ac:spMkLst>
            <pc:docMk/>
            <pc:sldMk cId="374488318" sldId="298"/>
            <ac:spMk id="3" creationId="{77265AAD-1645-2E47-E850-A9B760C207A8}"/>
          </ac:spMkLst>
        </pc:spChg>
        <pc:spChg chg="add">
          <ac:chgData name="Conley, Lauren, DFA" userId="5f76e7ff-f8bf-4d41-8fa6-9551153676a6" providerId="ADAL" clId="{97B8A03B-EE2D-42C1-831E-A528F89ECBFB}" dt="2026-05-13T16:51:45.760" v="2716"/>
          <ac:spMkLst>
            <pc:docMk/>
            <pc:sldMk cId="374488318" sldId="298"/>
            <ac:spMk id="4" creationId="{5A075710-F514-E2C2-5BCB-F7B358B6D45A}"/>
          </ac:spMkLst>
        </pc:spChg>
        <pc:spChg chg="add del">
          <ac:chgData name="Conley, Lauren, DFA" userId="5f76e7ff-f8bf-4d41-8fa6-9551153676a6" providerId="ADAL" clId="{97B8A03B-EE2D-42C1-831E-A528F89ECBFB}" dt="2026-05-14T01:11:56.784" v="6442" actId="22"/>
          <ac:spMkLst>
            <pc:docMk/>
            <pc:sldMk cId="374488318" sldId="298"/>
            <ac:spMk id="6" creationId="{1D79D910-BACE-CFF4-E84C-4B5935114AF1}"/>
          </ac:spMkLst>
        </pc:spChg>
      </pc:sldChg>
      <pc:sldChg chg="del ord">
        <pc:chgData name="Conley, Lauren, DFA" userId="5f76e7ff-f8bf-4d41-8fa6-9551153676a6" providerId="ADAL" clId="{97B8A03B-EE2D-42C1-831E-A528F89ECBFB}" dt="2026-05-13T17:10:33.036" v="3131" actId="2696"/>
        <pc:sldMkLst>
          <pc:docMk/>
          <pc:sldMk cId="1937036675" sldId="299"/>
        </pc:sldMkLst>
      </pc:sldChg>
      <pc:sldChg chg="modSp new del mod">
        <pc:chgData name="Conley, Lauren, DFA" userId="5f76e7ff-f8bf-4d41-8fa6-9551153676a6" providerId="ADAL" clId="{97B8A03B-EE2D-42C1-831E-A528F89ECBFB}" dt="2026-05-14T02:43:39.005" v="8912" actId="47"/>
        <pc:sldMkLst>
          <pc:docMk/>
          <pc:sldMk cId="115701678" sldId="300"/>
        </pc:sldMkLst>
      </pc:sldChg>
      <pc:sldChg chg="addSp modSp add del mod ord modNotesTx">
        <pc:chgData name="Conley, Lauren, DFA" userId="5f76e7ff-f8bf-4d41-8fa6-9551153676a6" providerId="ADAL" clId="{97B8A03B-EE2D-42C1-831E-A528F89ECBFB}" dt="2026-05-14T01:21:31.768" v="6944" actId="47"/>
        <pc:sldMkLst>
          <pc:docMk/>
          <pc:sldMk cId="2891211245" sldId="301"/>
        </pc:sldMkLst>
        <pc:spChg chg="mod">
          <ac:chgData name="Conley, Lauren, DFA" userId="5f76e7ff-f8bf-4d41-8fa6-9551153676a6" providerId="ADAL" clId="{97B8A03B-EE2D-42C1-831E-A528F89ECBFB}" dt="2026-05-13T16:25:59.804" v="2634" actId="404"/>
          <ac:spMkLst>
            <pc:docMk/>
            <pc:sldMk cId="2891211245" sldId="301"/>
            <ac:spMk id="3" creationId="{313FAC56-9DE8-4FF3-2297-DD47F07BD10F}"/>
          </ac:spMkLst>
        </pc:spChg>
        <pc:picChg chg="add mod">
          <ac:chgData name="Conley, Lauren, DFA" userId="5f76e7ff-f8bf-4d41-8fa6-9551153676a6" providerId="ADAL" clId="{97B8A03B-EE2D-42C1-831E-A528F89ECBFB}" dt="2026-05-13T16:26:12.460" v="2637" actId="208"/>
          <ac:picMkLst>
            <pc:docMk/>
            <pc:sldMk cId="2891211245" sldId="301"/>
            <ac:picMk id="5" creationId="{C11CB6FE-C551-5BB7-C69C-86B4E52C1A89}"/>
          </ac:picMkLst>
        </pc:picChg>
      </pc:sldChg>
      <pc:sldChg chg="addSp delSp modSp new mod ord">
        <pc:chgData name="Conley, Lauren, DFA" userId="5f76e7ff-f8bf-4d41-8fa6-9551153676a6" providerId="ADAL" clId="{97B8A03B-EE2D-42C1-831E-A528F89ECBFB}" dt="2026-05-14T13:27:35.769" v="10293"/>
        <pc:sldMkLst>
          <pc:docMk/>
          <pc:sldMk cId="4279113308" sldId="302"/>
        </pc:sldMkLst>
        <pc:spChg chg="add mod">
          <ac:chgData name="Conley, Lauren, DFA" userId="5f76e7ff-f8bf-4d41-8fa6-9551153676a6" providerId="ADAL" clId="{97B8A03B-EE2D-42C1-831E-A528F89ECBFB}" dt="2026-05-13T16:24:16.520" v="2625" actId="1076"/>
          <ac:spMkLst>
            <pc:docMk/>
            <pc:sldMk cId="4279113308" sldId="302"/>
            <ac:spMk id="16" creationId="{7ED9F02D-CC42-0DD9-A948-66C2D0F83729}"/>
          </ac:spMkLst>
        </pc:spChg>
        <pc:picChg chg="add mod modCrop">
          <ac:chgData name="Conley, Lauren, DFA" userId="5f76e7ff-f8bf-4d41-8fa6-9551153676a6" providerId="ADAL" clId="{97B8A03B-EE2D-42C1-831E-A528F89ECBFB}" dt="2026-05-11T20:21:29.230" v="782" actId="14100"/>
          <ac:picMkLst>
            <pc:docMk/>
            <pc:sldMk cId="4279113308" sldId="302"/>
            <ac:picMk id="7" creationId="{69914983-D987-96F9-48E0-F7E954CBD221}"/>
          </ac:picMkLst>
        </pc:picChg>
        <pc:picChg chg="add mod modCrop">
          <ac:chgData name="Conley, Lauren, DFA" userId="5f76e7ff-f8bf-4d41-8fa6-9551153676a6" providerId="ADAL" clId="{97B8A03B-EE2D-42C1-831E-A528F89ECBFB}" dt="2026-05-11T20:20:53.279" v="776" actId="14100"/>
          <ac:picMkLst>
            <pc:docMk/>
            <pc:sldMk cId="4279113308" sldId="302"/>
            <ac:picMk id="9" creationId="{B5C0AF79-AB0F-4F06-B8F1-87BD18C12C7F}"/>
          </ac:picMkLst>
        </pc:picChg>
        <pc:picChg chg="add mod">
          <ac:chgData name="Conley, Lauren, DFA" userId="5f76e7ff-f8bf-4d41-8fa6-9551153676a6" providerId="ADAL" clId="{97B8A03B-EE2D-42C1-831E-A528F89ECBFB}" dt="2026-05-11T22:15:26.426" v="1342" actId="1076"/>
          <ac:picMkLst>
            <pc:docMk/>
            <pc:sldMk cId="4279113308" sldId="302"/>
            <ac:picMk id="13" creationId="{90F8D397-9E77-2C8A-8319-4EBF7A78BD87}"/>
          </ac:picMkLst>
        </pc:picChg>
        <pc:picChg chg="add mod">
          <ac:chgData name="Conley, Lauren, DFA" userId="5f76e7ff-f8bf-4d41-8fa6-9551153676a6" providerId="ADAL" clId="{97B8A03B-EE2D-42C1-831E-A528F89ECBFB}" dt="2026-05-13T16:24:18.427" v="2626" actId="208"/>
          <ac:picMkLst>
            <pc:docMk/>
            <pc:sldMk cId="4279113308" sldId="302"/>
            <ac:picMk id="18" creationId="{29B9CB45-A376-2D75-C4F9-EB85923219B9}"/>
          </ac:picMkLst>
        </pc:picChg>
      </pc:sldChg>
      <pc:sldChg chg="modSp add del mod ord">
        <pc:chgData name="Conley, Lauren, DFA" userId="5f76e7ff-f8bf-4d41-8fa6-9551153676a6" providerId="ADAL" clId="{97B8A03B-EE2D-42C1-831E-A528F89ECBFB}" dt="2026-05-14T01:03:34.398" v="6415" actId="47"/>
        <pc:sldMkLst>
          <pc:docMk/>
          <pc:sldMk cId="4095297235" sldId="303"/>
        </pc:sldMkLst>
        <pc:spChg chg="mod">
          <ac:chgData name="Conley, Lauren, DFA" userId="5f76e7ff-f8bf-4d41-8fa6-9551153676a6" providerId="ADAL" clId="{97B8A03B-EE2D-42C1-831E-A528F89ECBFB}" dt="2026-05-14T00:57:12.543" v="6402" actId="27636"/>
          <ac:spMkLst>
            <pc:docMk/>
            <pc:sldMk cId="4095297235" sldId="303"/>
            <ac:spMk id="3" creationId="{7AE7BA6F-C680-8964-9F49-EE70C6BE7A12}"/>
          </ac:spMkLst>
        </pc:spChg>
      </pc:sldChg>
      <pc:sldChg chg="modSp new del mod ord">
        <pc:chgData name="Conley, Lauren, DFA" userId="5f76e7ff-f8bf-4d41-8fa6-9551153676a6" providerId="ADAL" clId="{97B8A03B-EE2D-42C1-831E-A528F89ECBFB}" dt="2026-05-13T21:07:29.671" v="5028" actId="2696"/>
        <pc:sldMkLst>
          <pc:docMk/>
          <pc:sldMk cId="1615248828" sldId="304"/>
        </pc:sldMkLst>
        <pc:spChg chg="mod">
          <ac:chgData name="Conley, Lauren, DFA" userId="5f76e7ff-f8bf-4d41-8fa6-9551153676a6" providerId="ADAL" clId="{97B8A03B-EE2D-42C1-831E-A528F89ECBFB}" dt="2026-05-13T20:45:51.478" v="3665" actId="20577"/>
          <ac:spMkLst>
            <pc:docMk/>
            <pc:sldMk cId="1615248828" sldId="304"/>
            <ac:spMk id="3" creationId="{245E36C9-804C-164C-C7E0-F7FB22E0517D}"/>
          </ac:spMkLst>
        </pc:spChg>
      </pc:sldChg>
      <pc:sldChg chg="addSp delSp modSp new del mod ord">
        <pc:chgData name="Conley, Lauren, DFA" userId="5f76e7ff-f8bf-4d41-8fa6-9551153676a6" providerId="ADAL" clId="{97B8A03B-EE2D-42C1-831E-A528F89ECBFB}" dt="2026-05-13T16:59:20.290" v="3044" actId="2696"/>
        <pc:sldMkLst>
          <pc:docMk/>
          <pc:sldMk cId="851259000" sldId="305"/>
        </pc:sldMkLst>
      </pc:sldChg>
      <pc:sldChg chg="addSp delSp modSp new mod ord">
        <pc:chgData name="Conley, Lauren, DFA" userId="5f76e7ff-f8bf-4d41-8fa6-9551153676a6" providerId="ADAL" clId="{97B8A03B-EE2D-42C1-831E-A528F89ECBFB}" dt="2026-05-14T15:37:39.701" v="12887" actId="20577"/>
        <pc:sldMkLst>
          <pc:docMk/>
          <pc:sldMk cId="2379193917" sldId="305"/>
        </pc:sldMkLst>
        <pc:spChg chg="mod">
          <ac:chgData name="Conley, Lauren, DFA" userId="5f76e7ff-f8bf-4d41-8fa6-9551153676a6" providerId="ADAL" clId="{97B8A03B-EE2D-42C1-831E-A528F89ECBFB}" dt="2026-05-14T13:55:11.869" v="11002"/>
          <ac:spMkLst>
            <pc:docMk/>
            <pc:sldMk cId="2379193917" sldId="305"/>
            <ac:spMk id="2" creationId="{DEF804E4-2916-B3A6-F90A-567D49A3D0F2}"/>
          </ac:spMkLst>
        </pc:spChg>
        <pc:spChg chg="add del mod">
          <ac:chgData name="Conley, Lauren, DFA" userId="5f76e7ff-f8bf-4d41-8fa6-9551153676a6" providerId="ADAL" clId="{97B8A03B-EE2D-42C1-831E-A528F89ECBFB}" dt="2026-05-14T15:37:39.701" v="12887" actId="20577"/>
          <ac:spMkLst>
            <pc:docMk/>
            <pc:sldMk cId="2379193917" sldId="305"/>
            <ac:spMk id="3" creationId="{BC6E7662-E7FE-BCEE-FBBC-07CF4B3C50D2}"/>
          </ac:spMkLst>
        </pc:spChg>
        <pc:spChg chg="add mod">
          <ac:chgData name="Conley, Lauren, DFA" userId="5f76e7ff-f8bf-4d41-8fa6-9551153676a6" providerId="ADAL" clId="{97B8A03B-EE2D-42C1-831E-A528F89ECBFB}" dt="2026-05-13T17:19:02.696" v="3320"/>
          <ac:spMkLst>
            <pc:docMk/>
            <pc:sldMk cId="2379193917" sldId="305"/>
            <ac:spMk id="4" creationId="{4D3B544D-5B74-CA5E-A494-53025266D893}"/>
          </ac:spMkLst>
        </pc:spChg>
        <pc:graphicFrameChg chg="add mod">
          <ac:chgData name="Conley, Lauren, DFA" userId="5f76e7ff-f8bf-4d41-8fa6-9551153676a6" providerId="ADAL" clId="{97B8A03B-EE2D-42C1-831E-A528F89ECBFB}" dt="2026-05-14T01:32:06.122" v="7024"/>
          <ac:graphicFrameMkLst>
            <pc:docMk/>
            <pc:sldMk cId="2379193917" sldId="305"/>
            <ac:graphicFrameMk id="5" creationId="{5E399E21-8518-E778-DBEB-75D67D0F615A}"/>
          </ac:graphicFrameMkLst>
        </pc:graphicFrameChg>
        <pc:graphicFrameChg chg="add mod">
          <ac:chgData name="Conley, Lauren, DFA" userId="5f76e7ff-f8bf-4d41-8fa6-9551153676a6" providerId="ADAL" clId="{97B8A03B-EE2D-42C1-831E-A528F89ECBFB}" dt="2026-05-14T01:32:08.126" v="7025"/>
          <ac:graphicFrameMkLst>
            <pc:docMk/>
            <pc:sldMk cId="2379193917" sldId="305"/>
            <ac:graphicFrameMk id="6" creationId="{FB496851-4E89-63FF-DA3B-76BAACA9CB3F}"/>
          </ac:graphicFrameMkLst>
        </pc:graphicFrameChg>
      </pc:sldChg>
      <pc:sldChg chg="addSp delSp modSp new del mod ord">
        <pc:chgData name="Conley, Lauren, DFA" userId="5f76e7ff-f8bf-4d41-8fa6-9551153676a6" providerId="ADAL" clId="{97B8A03B-EE2D-42C1-831E-A528F89ECBFB}" dt="2026-05-13T16:59:44.986" v="3045" actId="2696"/>
        <pc:sldMkLst>
          <pc:docMk/>
          <pc:sldMk cId="1956894429" sldId="306"/>
        </pc:sldMkLst>
        <pc:spChg chg="mod">
          <ac:chgData name="Conley, Lauren, DFA" userId="5f76e7ff-f8bf-4d41-8fa6-9551153676a6" providerId="ADAL" clId="{97B8A03B-EE2D-42C1-831E-A528F89ECBFB}" dt="2026-05-13T16:53:29.725" v="2784" actId="20577"/>
          <ac:spMkLst>
            <pc:docMk/>
            <pc:sldMk cId="1956894429" sldId="306"/>
            <ac:spMk id="2" creationId="{3009F28B-1C7F-EB99-0D96-A4F7F75717A7}"/>
          </ac:spMkLst>
        </pc:spChg>
        <pc:spChg chg="add del mod">
          <ac:chgData name="Conley, Lauren, DFA" userId="5f76e7ff-f8bf-4d41-8fa6-9551153676a6" providerId="ADAL" clId="{97B8A03B-EE2D-42C1-831E-A528F89ECBFB}" dt="2026-05-13T16:53:00.245" v="2735" actId="27636"/>
          <ac:spMkLst>
            <pc:docMk/>
            <pc:sldMk cId="1956894429" sldId="306"/>
            <ac:spMk id="3" creationId="{FDD0C233-D01A-D911-3C3A-25205C0E516A}"/>
          </ac:spMkLst>
        </pc:spChg>
        <pc:spChg chg="add mod">
          <ac:chgData name="Conley, Lauren, DFA" userId="5f76e7ff-f8bf-4d41-8fa6-9551153676a6" providerId="ADAL" clId="{97B8A03B-EE2D-42C1-831E-A528F89ECBFB}" dt="2026-05-13T16:51:53.020" v="2718"/>
          <ac:spMkLst>
            <pc:docMk/>
            <pc:sldMk cId="1956894429" sldId="306"/>
            <ac:spMk id="4" creationId="{1E505969-5677-75CB-CF55-05050896D06B}"/>
          </ac:spMkLst>
        </pc:spChg>
      </pc:sldChg>
      <pc:sldChg chg="modSp new mod ord">
        <pc:chgData name="Conley, Lauren, DFA" userId="5f76e7ff-f8bf-4d41-8fa6-9551153676a6" providerId="ADAL" clId="{97B8A03B-EE2D-42C1-831E-A528F89ECBFB}" dt="2026-05-14T15:25:34.118" v="12204" actId="20577"/>
        <pc:sldMkLst>
          <pc:docMk/>
          <pc:sldMk cId="2385172359" sldId="306"/>
        </pc:sldMkLst>
        <pc:spChg chg="mod">
          <ac:chgData name="Conley, Lauren, DFA" userId="5f76e7ff-f8bf-4d41-8fa6-9551153676a6" providerId="ADAL" clId="{97B8A03B-EE2D-42C1-831E-A528F89ECBFB}" dt="2026-05-14T14:09:53.934" v="11307" actId="20577"/>
          <ac:spMkLst>
            <pc:docMk/>
            <pc:sldMk cId="2385172359" sldId="306"/>
            <ac:spMk id="2" creationId="{EC1121F7-3861-4A39-1328-A81D8D9BD2BB}"/>
          </ac:spMkLst>
        </pc:spChg>
        <pc:spChg chg="mod">
          <ac:chgData name="Conley, Lauren, DFA" userId="5f76e7ff-f8bf-4d41-8fa6-9551153676a6" providerId="ADAL" clId="{97B8A03B-EE2D-42C1-831E-A528F89ECBFB}" dt="2026-05-14T15:25:34.118" v="12204" actId="20577"/>
          <ac:spMkLst>
            <pc:docMk/>
            <pc:sldMk cId="2385172359" sldId="306"/>
            <ac:spMk id="3" creationId="{CA1783B6-9E79-C2CB-8602-5357F2E15CAC}"/>
          </ac:spMkLst>
        </pc:spChg>
      </pc:sldChg>
      <pc:sldChg chg="addSp modSp new del mod">
        <pc:chgData name="Conley, Lauren, DFA" userId="5f76e7ff-f8bf-4d41-8fa6-9551153676a6" providerId="ADAL" clId="{97B8A03B-EE2D-42C1-831E-A528F89ECBFB}" dt="2026-05-14T14:10:55.965" v="11458" actId="47"/>
        <pc:sldMkLst>
          <pc:docMk/>
          <pc:sldMk cId="2347287173" sldId="307"/>
        </pc:sldMkLst>
        <pc:spChg chg="mod">
          <ac:chgData name="Conley, Lauren, DFA" userId="5f76e7ff-f8bf-4d41-8fa6-9551153676a6" providerId="ADAL" clId="{97B8A03B-EE2D-42C1-831E-A528F89ECBFB}" dt="2026-05-14T13:55:11.869" v="11002"/>
          <ac:spMkLst>
            <pc:docMk/>
            <pc:sldMk cId="2347287173" sldId="307"/>
            <ac:spMk id="2" creationId="{1E62B456-E323-AC95-857D-D9D8AA2799F8}"/>
          </ac:spMkLst>
        </pc:spChg>
        <pc:spChg chg="mod">
          <ac:chgData name="Conley, Lauren, DFA" userId="5f76e7ff-f8bf-4d41-8fa6-9551153676a6" providerId="ADAL" clId="{97B8A03B-EE2D-42C1-831E-A528F89ECBFB}" dt="2026-05-14T13:55:11.869" v="11002"/>
          <ac:spMkLst>
            <pc:docMk/>
            <pc:sldMk cId="2347287173" sldId="307"/>
            <ac:spMk id="3" creationId="{CB2455EC-FB0F-4013-255C-38DC01E9622C}"/>
          </ac:spMkLst>
        </pc:spChg>
        <pc:graphicFrameChg chg="add mod">
          <ac:chgData name="Conley, Lauren, DFA" userId="5f76e7ff-f8bf-4d41-8fa6-9551153676a6" providerId="ADAL" clId="{97B8A03B-EE2D-42C1-831E-A528F89ECBFB}" dt="2026-05-14T01:49:53.049" v="7240"/>
          <ac:graphicFrameMkLst>
            <pc:docMk/>
            <pc:sldMk cId="2347287173" sldId="307"/>
            <ac:graphicFrameMk id="4" creationId="{3FCA0916-3C15-ED57-9A56-2CC6E007A1C3}"/>
          </ac:graphicFrameMkLst>
        </pc:graphicFrameChg>
      </pc:sldChg>
      <pc:sldChg chg="addSp delSp modSp new del mod">
        <pc:chgData name="Conley, Lauren, DFA" userId="5f76e7ff-f8bf-4d41-8fa6-9551153676a6" providerId="ADAL" clId="{97B8A03B-EE2D-42C1-831E-A528F89ECBFB}" dt="2026-05-14T02:21:15.689" v="8794" actId="47"/>
        <pc:sldMkLst>
          <pc:docMk/>
          <pc:sldMk cId="3196444193" sldId="308"/>
        </pc:sldMkLst>
        <pc:spChg chg="mod">
          <ac:chgData name="Conley, Lauren, DFA" userId="5f76e7ff-f8bf-4d41-8fa6-9551153676a6" providerId="ADAL" clId="{97B8A03B-EE2D-42C1-831E-A528F89ECBFB}" dt="2026-05-14T01:58:19.983" v="7877" actId="20577"/>
          <ac:spMkLst>
            <pc:docMk/>
            <pc:sldMk cId="3196444193" sldId="308"/>
            <ac:spMk id="2" creationId="{9DF4B75E-2FC1-B183-11DE-6F194BF7EBE0}"/>
          </ac:spMkLst>
        </pc:spChg>
        <pc:spChg chg="add del mod">
          <ac:chgData name="Conley, Lauren, DFA" userId="5f76e7ff-f8bf-4d41-8fa6-9551153676a6" providerId="ADAL" clId="{97B8A03B-EE2D-42C1-831E-A528F89ECBFB}" dt="2026-05-14T02:03:09.228" v="8159" actId="20577"/>
          <ac:spMkLst>
            <pc:docMk/>
            <pc:sldMk cId="3196444193" sldId="308"/>
            <ac:spMk id="3" creationId="{EC19919F-DE33-732D-AA35-6F383E987410}"/>
          </ac:spMkLst>
        </pc:spChg>
        <pc:graphicFrameChg chg="add mod">
          <ac:chgData name="Conley, Lauren, DFA" userId="5f76e7ff-f8bf-4d41-8fa6-9551153676a6" providerId="ADAL" clId="{97B8A03B-EE2D-42C1-831E-A528F89ECBFB}" dt="2026-05-14T01:58:34.560" v="7879"/>
          <ac:graphicFrameMkLst>
            <pc:docMk/>
            <pc:sldMk cId="3196444193" sldId="308"/>
            <ac:graphicFrameMk id="4" creationId="{30828078-B397-692D-08F4-C49064E8E324}"/>
          </ac:graphicFrameMkLst>
        </pc:graphicFrameChg>
        <pc:graphicFrameChg chg="add mod">
          <ac:chgData name="Conley, Lauren, DFA" userId="5f76e7ff-f8bf-4d41-8fa6-9551153676a6" providerId="ADAL" clId="{97B8A03B-EE2D-42C1-831E-A528F89ECBFB}" dt="2026-05-14T01:58:42.433" v="7882"/>
          <ac:graphicFrameMkLst>
            <pc:docMk/>
            <pc:sldMk cId="3196444193" sldId="308"/>
            <ac:graphicFrameMk id="5" creationId="{ED0F0E61-6B74-6D79-68D9-65E5B1A972BB}"/>
          </ac:graphicFrameMkLst>
        </pc:graphicFrameChg>
        <pc:graphicFrameChg chg="add mod">
          <ac:chgData name="Conley, Lauren, DFA" userId="5f76e7ff-f8bf-4d41-8fa6-9551153676a6" providerId="ADAL" clId="{97B8A03B-EE2D-42C1-831E-A528F89ECBFB}" dt="2026-05-14T01:59:12.287" v="7885"/>
          <ac:graphicFrameMkLst>
            <pc:docMk/>
            <pc:sldMk cId="3196444193" sldId="308"/>
            <ac:graphicFrameMk id="6" creationId="{78A0EAE0-CA77-4F09-5DE4-E03892B92613}"/>
          </ac:graphicFrameMkLst>
        </pc:graphicFrameChg>
        <pc:graphicFrameChg chg="add mod">
          <ac:chgData name="Conley, Lauren, DFA" userId="5f76e7ff-f8bf-4d41-8fa6-9551153676a6" providerId="ADAL" clId="{97B8A03B-EE2D-42C1-831E-A528F89ECBFB}" dt="2026-05-14T01:59:22.419" v="7888"/>
          <ac:graphicFrameMkLst>
            <pc:docMk/>
            <pc:sldMk cId="3196444193" sldId="308"/>
            <ac:graphicFrameMk id="7" creationId="{62127FDE-607E-30E8-9157-6727A5683455}"/>
          </ac:graphicFrameMkLst>
        </pc:graphicFrameChg>
      </pc:sldChg>
      <pc:sldChg chg="addSp delSp modSp new mod">
        <pc:chgData name="Conley, Lauren, DFA" userId="5f76e7ff-f8bf-4d41-8fa6-9551153676a6" providerId="ADAL" clId="{97B8A03B-EE2D-42C1-831E-A528F89ECBFB}" dt="2026-05-14T14:25:49.350" v="11877" actId="14100"/>
        <pc:sldMkLst>
          <pc:docMk/>
          <pc:sldMk cId="441244833" sldId="309"/>
        </pc:sldMkLst>
        <pc:spChg chg="del">
          <ac:chgData name="Conley, Lauren, DFA" userId="5f76e7ff-f8bf-4d41-8fa6-9551153676a6" providerId="ADAL" clId="{97B8A03B-EE2D-42C1-831E-A528F89ECBFB}" dt="2026-05-14T02:07:16.087" v="8246" actId="478"/>
          <ac:spMkLst>
            <pc:docMk/>
            <pc:sldMk cId="441244833" sldId="309"/>
            <ac:spMk id="2" creationId="{3104223C-BAB1-2D60-70F8-2D4949FBE23D}"/>
          </ac:spMkLst>
        </pc:spChg>
        <pc:spChg chg="add del mod">
          <ac:chgData name="Conley, Lauren, DFA" userId="5f76e7ff-f8bf-4d41-8fa6-9551153676a6" providerId="ADAL" clId="{97B8A03B-EE2D-42C1-831E-A528F89ECBFB}" dt="2026-05-14T14:25:49.350" v="11877" actId="14100"/>
          <ac:spMkLst>
            <pc:docMk/>
            <pc:sldMk cId="441244833" sldId="309"/>
            <ac:spMk id="3" creationId="{664B2CC5-7374-1AB9-A2E7-D6D187D85384}"/>
          </ac:spMkLst>
        </pc:spChg>
        <pc:graphicFrameChg chg="add mod">
          <ac:chgData name="Conley, Lauren, DFA" userId="5f76e7ff-f8bf-4d41-8fa6-9551153676a6" providerId="ADAL" clId="{97B8A03B-EE2D-42C1-831E-A528F89ECBFB}" dt="2026-05-14T02:04:00.919" v="8162"/>
          <ac:graphicFrameMkLst>
            <pc:docMk/>
            <pc:sldMk cId="441244833" sldId="309"/>
            <ac:graphicFrameMk id="4" creationId="{FBA3358E-F005-1FC6-040B-855A542185C2}"/>
          </ac:graphicFrameMkLst>
        </pc:graphicFrameChg>
        <pc:graphicFrameChg chg="add mod">
          <ac:chgData name="Conley, Lauren, DFA" userId="5f76e7ff-f8bf-4d41-8fa6-9551153676a6" providerId="ADAL" clId="{97B8A03B-EE2D-42C1-831E-A528F89ECBFB}" dt="2026-05-14T02:05:56.639" v="8191"/>
          <ac:graphicFrameMkLst>
            <pc:docMk/>
            <pc:sldMk cId="441244833" sldId="309"/>
            <ac:graphicFrameMk id="5" creationId="{1EFC262B-3500-FD68-4F77-2D5172734DFC}"/>
          </ac:graphicFrameMkLst>
        </pc:graphicFrameChg>
        <pc:graphicFrameChg chg="add mod">
          <ac:chgData name="Conley, Lauren, DFA" userId="5f76e7ff-f8bf-4d41-8fa6-9551153676a6" providerId="ADAL" clId="{97B8A03B-EE2D-42C1-831E-A528F89ECBFB}" dt="2026-05-14T02:06:47.209" v="8223"/>
          <ac:graphicFrameMkLst>
            <pc:docMk/>
            <pc:sldMk cId="441244833" sldId="309"/>
            <ac:graphicFrameMk id="6" creationId="{CA125C0E-AF11-0948-5AD1-FCE96F5B8256}"/>
          </ac:graphicFrameMkLst>
        </pc:graphicFrameChg>
        <pc:graphicFrameChg chg="add mod">
          <ac:chgData name="Conley, Lauren, DFA" userId="5f76e7ff-f8bf-4d41-8fa6-9551153676a6" providerId="ADAL" clId="{97B8A03B-EE2D-42C1-831E-A528F89ECBFB}" dt="2026-05-14T02:11:15.498" v="8269"/>
          <ac:graphicFrameMkLst>
            <pc:docMk/>
            <pc:sldMk cId="441244833" sldId="309"/>
            <ac:graphicFrameMk id="7" creationId="{4B57EB4D-FE40-D5CE-917A-541B49F8108A}"/>
          </ac:graphicFrameMkLst>
        </pc:graphicFrameChg>
        <pc:graphicFrameChg chg="add mod">
          <ac:chgData name="Conley, Lauren, DFA" userId="5f76e7ff-f8bf-4d41-8fa6-9551153676a6" providerId="ADAL" clId="{97B8A03B-EE2D-42C1-831E-A528F89ECBFB}" dt="2026-05-14T02:19:05.173" v="8757"/>
          <ac:graphicFrameMkLst>
            <pc:docMk/>
            <pc:sldMk cId="441244833" sldId="309"/>
            <ac:graphicFrameMk id="8" creationId="{C1F14EF8-0E36-41C1-D4AF-C71B024C3754}"/>
          </ac:graphicFrameMkLst>
        </pc:graphicFrameChg>
      </pc:sldChg>
      <pc:sldChg chg="addSp delSp modSp new mod ord">
        <pc:chgData name="Conley, Lauren, DFA" userId="5f76e7ff-f8bf-4d41-8fa6-9551153676a6" providerId="ADAL" clId="{97B8A03B-EE2D-42C1-831E-A528F89ECBFB}" dt="2026-05-14T19:50:23.168" v="14430" actId="14100"/>
        <pc:sldMkLst>
          <pc:docMk/>
          <pc:sldMk cId="1678611393" sldId="310"/>
        </pc:sldMkLst>
        <pc:spChg chg="del">
          <ac:chgData name="Conley, Lauren, DFA" userId="5f76e7ff-f8bf-4d41-8fa6-9551153676a6" providerId="ADAL" clId="{97B8A03B-EE2D-42C1-831E-A528F89ECBFB}" dt="2026-05-14T04:16:38.294" v="9933" actId="478"/>
          <ac:spMkLst>
            <pc:docMk/>
            <pc:sldMk cId="1678611393" sldId="310"/>
            <ac:spMk id="2" creationId="{A66C2E40-4FBC-0CED-A56A-4E6FC3C9CFDF}"/>
          </ac:spMkLst>
        </pc:spChg>
        <pc:spChg chg="del">
          <ac:chgData name="Conley, Lauren, DFA" userId="5f76e7ff-f8bf-4d41-8fa6-9551153676a6" providerId="ADAL" clId="{97B8A03B-EE2D-42C1-831E-A528F89ECBFB}" dt="2026-05-14T04:16:36.155" v="9932" actId="478"/>
          <ac:spMkLst>
            <pc:docMk/>
            <pc:sldMk cId="1678611393" sldId="310"/>
            <ac:spMk id="3" creationId="{0236F85B-C3CF-3421-1457-DECC61E24B09}"/>
          </ac:spMkLst>
        </pc:spChg>
        <pc:spChg chg="add mod">
          <ac:chgData name="Conley, Lauren, DFA" userId="5f76e7ff-f8bf-4d41-8fa6-9551153676a6" providerId="ADAL" clId="{97B8A03B-EE2D-42C1-831E-A528F89ECBFB}" dt="2026-05-14T19:50:00.989" v="14378" actId="207"/>
          <ac:spMkLst>
            <pc:docMk/>
            <pc:sldMk cId="1678611393" sldId="310"/>
            <ac:spMk id="31" creationId="{AD2C4FFA-F2B6-CA4C-F70F-3A8A07BC5AFA}"/>
          </ac:spMkLst>
        </pc:spChg>
        <pc:spChg chg="add mod">
          <ac:chgData name="Conley, Lauren, DFA" userId="5f76e7ff-f8bf-4d41-8fa6-9551153676a6" providerId="ADAL" clId="{97B8A03B-EE2D-42C1-831E-A528F89ECBFB}" dt="2026-05-14T19:49:45.199" v="14374" actId="207"/>
          <ac:spMkLst>
            <pc:docMk/>
            <pc:sldMk cId="1678611393" sldId="310"/>
            <ac:spMk id="32" creationId="{CDD175A0-74FE-025B-BE8D-75F88EAC8486}"/>
          </ac:spMkLst>
        </pc:spChg>
        <pc:spChg chg="add mod">
          <ac:chgData name="Conley, Lauren, DFA" userId="5f76e7ff-f8bf-4d41-8fa6-9551153676a6" providerId="ADAL" clId="{97B8A03B-EE2D-42C1-831E-A528F89ECBFB}" dt="2026-05-14T19:50:23.168" v="14430" actId="14100"/>
          <ac:spMkLst>
            <pc:docMk/>
            <pc:sldMk cId="1678611393" sldId="310"/>
            <ac:spMk id="33" creationId="{52C92B0B-23E2-673B-CC8E-81D5FB2896BA}"/>
          </ac:spMkLst>
        </pc:spChg>
        <pc:grpChg chg="del mod">
          <ac:chgData name="Conley, Lauren, DFA" userId="5f76e7ff-f8bf-4d41-8fa6-9551153676a6" providerId="ADAL" clId="{97B8A03B-EE2D-42C1-831E-A528F89ECBFB}" dt="2026-05-14T19:45:24.198" v="14198"/>
          <ac:grpSpMkLst>
            <pc:docMk/>
            <pc:sldMk cId="1678611393" sldId="310"/>
            <ac:grpSpMk id="12" creationId="{A4AA46CA-629C-D8B6-70AF-A6AEC99F6D0F}"/>
          </ac:grpSpMkLst>
        </pc:grpChg>
        <pc:grpChg chg="del mod">
          <ac:chgData name="Conley, Lauren, DFA" userId="5f76e7ff-f8bf-4d41-8fa6-9551153676a6" providerId="ADAL" clId="{97B8A03B-EE2D-42C1-831E-A528F89ECBFB}" dt="2026-05-14T19:45:26.087" v="14200"/>
          <ac:grpSpMkLst>
            <pc:docMk/>
            <pc:sldMk cId="1678611393" sldId="310"/>
            <ac:grpSpMk id="15" creationId="{024A6A75-7442-3639-3256-103AB71F2FB0}"/>
          </ac:grpSpMkLst>
        </pc:grpChg>
        <pc:grpChg chg="mod">
          <ac:chgData name="Conley, Lauren, DFA" userId="5f76e7ff-f8bf-4d41-8fa6-9551153676a6" providerId="ADAL" clId="{97B8A03B-EE2D-42C1-831E-A528F89ECBFB}" dt="2026-05-14T19:45:26.087" v="14200"/>
          <ac:grpSpMkLst>
            <pc:docMk/>
            <pc:sldMk cId="1678611393" sldId="310"/>
            <ac:grpSpMk id="18" creationId="{35B6DA67-D09A-0794-CC94-43B3424FD22D}"/>
          </ac:grpSpMkLst>
        </pc:grpChg>
        <pc:grpChg chg="mod">
          <ac:chgData name="Conley, Lauren, DFA" userId="5f76e7ff-f8bf-4d41-8fa6-9551153676a6" providerId="ADAL" clId="{97B8A03B-EE2D-42C1-831E-A528F89ECBFB}" dt="2026-05-14T19:45:37.789" v="14205"/>
          <ac:grpSpMkLst>
            <pc:docMk/>
            <pc:sldMk cId="1678611393" sldId="310"/>
            <ac:grpSpMk id="25" creationId="{6481BD23-FCD3-8C5A-0D77-2CFE1A826395}"/>
          </ac:grpSpMkLst>
        </pc:grpChg>
        <pc:grpChg chg="mod">
          <ac:chgData name="Conley, Lauren, DFA" userId="5f76e7ff-f8bf-4d41-8fa6-9551153676a6" providerId="ADAL" clId="{97B8A03B-EE2D-42C1-831E-A528F89ECBFB}" dt="2026-05-14T19:46:00.386" v="14211"/>
          <ac:grpSpMkLst>
            <pc:docMk/>
            <pc:sldMk cId="1678611393" sldId="310"/>
            <ac:grpSpMk id="29" creationId="{7BE82772-DC5D-9F57-6A91-DE9AE78A0C44}"/>
          </ac:grpSpMkLst>
        </pc:grpChg>
        <pc:picChg chg="add del mod">
          <ac:chgData name="Conley, Lauren, DFA" userId="5f76e7ff-f8bf-4d41-8fa6-9551153676a6" providerId="ADAL" clId="{97B8A03B-EE2D-42C1-831E-A528F89ECBFB}" dt="2026-05-14T14:34:11.330" v="11887" actId="478"/>
          <ac:picMkLst>
            <pc:docMk/>
            <pc:sldMk cId="1678611393" sldId="310"/>
            <ac:picMk id="5" creationId="{260A2DAC-F075-C63E-5B8D-17B2D4C275DF}"/>
          </ac:picMkLst>
        </pc:picChg>
        <pc:picChg chg="add mod">
          <ac:chgData name="Conley, Lauren, DFA" userId="5f76e7ff-f8bf-4d41-8fa6-9551153676a6" providerId="ADAL" clId="{97B8A03B-EE2D-42C1-831E-A528F89ECBFB}" dt="2026-05-14T14:33:54.902" v="11885" actId="1076"/>
          <ac:picMkLst>
            <pc:docMk/>
            <pc:sldMk cId="1678611393" sldId="310"/>
            <ac:picMk id="7" creationId="{6BF7A6FF-A0C4-F299-2E9D-99490198C672}"/>
          </ac:picMkLst>
        </pc:picChg>
        <pc:picChg chg="add del mod">
          <ac:chgData name="Conley, Lauren, DFA" userId="5f76e7ff-f8bf-4d41-8fa6-9551153676a6" providerId="ADAL" clId="{97B8A03B-EE2D-42C1-831E-A528F89ECBFB}" dt="2026-05-14T14:01:26.538" v="11042" actId="478"/>
          <ac:picMkLst>
            <pc:docMk/>
            <pc:sldMk cId="1678611393" sldId="310"/>
            <ac:picMk id="9" creationId="{9828457D-9958-EBCD-A862-10D33144A7FC}"/>
          </ac:picMkLst>
        </pc:picChg>
        <pc:picChg chg="add del mod modCrop">
          <ac:chgData name="Conley, Lauren, DFA" userId="5f76e7ff-f8bf-4d41-8fa6-9551153676a6" providerId="ADAL" clId="{97B8A03B-EE2D-42C1-831E-A528F89ECBFB}" dt="2026-05-14T14:33:48.631" v="11882" actId="478"/>
          <ac:picMkLst>
            <pc:docMk/>
            <pc:sldMk cId="1678611393" sldId="310"/>
            <ac:picMk id="11" creationId="{2947969E-AC13-70EC-B229-CD950C3625B2}"/>
          </ac:picMkLst>
        </pc:picChg>
        <pc:picChg chg="add del mod">
          <ac:chgData name="Conley, Lauren, DFA" userId="5f76e7ff-f8bf-4d41-8fa6-9551153676a6" providerId="ADAL" clId="{97B8A03B-EE2D-42C1-831E-A528F89ECBFB}" dt="2026-05-14T14:38:57.386" v="11906" actId="478"/>
          <ac:picMkLst>
            <pc:docMk/>
            <pc:sldMk cId="1678611393" sldId="310"/>
            <ac:picMk id="13" creationId="{4B99A158-53C5-B4D8-0E38-35F566D44DEA}"/>
          </ac:picMkLst>
        </pc:picChg>
        <pc:picChg chg="add del mod">
          <ac:chgData name="Conley, Lauren, DFA" userId="5f76e7ff-f8bf-4d41-8fa6-9551153676a6" providerId="ADAL" clId="{97B8A03B-EE2D-42C1-831E-A528F89ECBFB}" dt="2026-05-14T14:36:24.691" v="11893" actId="478"/>
          <ac:picMkLst>
            <pc:docMk/>
            <pc:sldMk cId="1678611393" sldId="310"/>
            <ac:picMk id="15" creationId="{E85B089F-1C6F-2051-3A54-B9AB6101B6EF}"/>
          </ac:picMkLst>
        </pc:picChg>
        <pc:picChg chg="add mod">
          <ac:chgData name="Conley, Lauren, DFA" userId="5f76e7ff-f8bf-4d41-8fa6-9551153676a6" providerId="ADAL" clId="{97B8A03B-EE2D-42C1-831E-A528F89ECBFB}" dt="2026-05-14T14:37:51.326" v="11905" actId="1076"/>
          <ac:picMkLst>
            <pc:docMk/>
            <pc:sldMk cId="1678611393" sldId="310"/>
            <ac:picMk id="17" creationId="{13C0790E-5F72-A572-AA41-81870DCA1B22}"/>
          </ac:picMkLst>
        </pc:picChg>
        <pc:picChg chg="add mod">
          <ac:chgData name="Conley, Lauren, DFA" userId="5f76e7ff-f8bf-4d41-8fa6-9551153676a6" providerId="ADAL" clId="{97B8A03B-EE2D-42C1-831E-A528F89ECBFB}" dt="2026-05-14T14:39:01.612" v="11908" actId="1076"/>
          <ac:picMkLst>
            <pc:docMk/>
            <pc:sldMk cId="1678611393" sldId="310"/>
            <ac:picMk id="21" creationId="{96481122-3CC5-D368-B042-93DD8FFE1952}"/>
          </ac:picMkLst>
        </pc:picChg>
        <pc:inkChg chg="add">
          <ac:chgData name="Conley, Lauren, DFA" userId="5f76e7ff-f8bf-4d41-8fa6-9551153676a6" providerId="ADAL" clId="{97B8A03B-EE2D-42C1-831E-A528F89ECBFB}" dt="2026-05-14T19:44:15.990" v="14183" actId="9405"/>
          <ac:inkMkLst>
            <pc:docMk/>
            <pc:sldMk cId="1678611393" sldId="310"/>
            <ac:inkMk id="2" creationId="{CEA65BBD-6E35-4C7C-11AC-CAB330AA571A}"/>
          </ac:inkMkLst>
        </pc:inkChg>
        <pc:inkChg chg="add">
          <ac:chgData name="Conley, Lauren, DFA" userId="5f76e7ff-f8bf-4d41-8fa6-9551153676a6" providerId="ADAL" clId="{97B8A03B-EE2D-42C1-831E-A528F89ECBFB}" dt="2026-05-14T19:44:24.398" v="14184" actId="9405"/>
          <ac:inkMkLst>
            <pc:docMk/>
            <pc:sldMk cId="1678611393" sldId="310"/>
            <ac:inkMk id="3" creationId="{DC5DD53E-5247-E8E5-61B1-B0D0CAEB647B}"/>
          </ac:inkMkLst>
        </pc:inkChg>
        <pc:inkChg chg="add">
          <ac:chgData name="Conley, Lauren, DFA" userId="5f76e7ff-f8bf-4d41-8fa6-9551153676a6" providerId="ADAL" clId="{97B8A03B-EE2D-42C1-831E-A528F89ECBFB}" dt="2026-05-14T19:44:32.800" v="14185" actId="9405"/>
          <ac:inkMkLst>
            <pc:docMk/>
            <pc:sldMk cId="1678611393" sldId="310"/>
            <ac:inkMk id="4" creationId="{66D6453F-63B5-2537-8D91-92E3906EB8E1}"/>
          </ac:inkMkLst>
        </pc:inkChg>
        <pc:inkChg chg="add">
          <ac:chgData name="Conley, Lauren, DFA" userId="5f76e7ff-f8bf-4d41-8fa6-9551153676a6" providerId="ADAL" clId="{97B8A03B-EE2D-42C1-831E-A528F89ECBFB}" dt="2026-05-14T19:44:44.809" v="14186" actId="9405"/>
          <ac:inkMkLst>
            <pc:docMk/>
            <pc:sldMk cId="1678611393" sldId="310"/>
            <ac:inkMk id="5" creationId="{BB0D6142-ABDC-C879-3346-367DBB98A2B9}"/>
          </ac:inkMkLst>
        </pc:inkChg>
        <pc:inkChg chg="add del">
          <ac:chgData name="Conley, Lauren, DFA" userId="5f76e7ff-f8bf-4d41-8fa6-9551153676a6" providerId="ADAL" clId="{97B8A03B-EE2D-42C1-831E-A528F89ECBFB}" dt="2026-05-14T19:45:01.151" v="14192" actId="9405"/>
          <ac:inkMkLst>
            <pc:docMk/>
            <pc:sldMk cId="1678611393" sldId="310"/>
            <ac:inkMk id="6" creationId="{73192428-A918-FC69-2B54-5D729AA3B091}"/>
          </ac:inkMkLst>
        </pc:inkChg>
        <pc:inkChg chg="add">
          <ac:chgData name="Conley, Lauren, DFA" userId="5f76e7ff-f8bf-4d41-8fa6-9551153676a6" providerId="ADAL" clId="{97B8A03B-EE2D-42C1-831E-A528F89ECBFB}" dt="2026-05-14T19:44:53.315" v="14188"/>
          <ac:inkMkLst>
            <pc:docMk/>
            <pc:sldMk cId="1678611393" sldId="310"/>
            <ac:inkMk id="8" creationId="{0673288F-4C1C-E817-0913-4650BC9F0AF3}"/>
          </ac:inkMkLst>
        </pc:inkChg>
        <pc:inkChg chg="add del">
          <ac:chgData name="Conley, Lauren, DFA" userId="5f76e7ff-f8bf-4d41-8fa6-9551153676a6" providerId="ADAL" clId="{97B8A03B-EE2D-42C1-831E-A528F89ECBFB}" dt="2026-05-14T19:44:59.039" v="14190" actId="9405"/>
          <ac:inkMkLst>
            <pc:docMk/>
            <pc:sldMk cId="1678611393" sldId="310"/>
            <ac:inkMk id="9" creationId="{4AEEB7A9-3FED-7895-31A5-051C968CA237}"/>
          </ac:inkMkLst>
        </pc:inkChg>
        <pc:inkChg chg="add mod">
          <ac:chgData name="Conley, Lauren, DFA" userId="5f76e7ff-f8bf-4d41-8fa6-9551153676a6" providerId="ADAL" clId="{97B8A03B-EE2D-42C1-831E-A528F89ECBFB}" dt="2026-05-14T19:45:26.087" v="14200"/>
          <ac:inkMkLst>
            <pc:docMk/>
            <pc:sldMk cId="1678611393" sldId="310"/>
            <ac:inkMk id="10" creationId="{749FC3CD-70D1-9DF4-1EB5-7CB8DDDC0BB3}"/>
          </ac:inkMkLst>
        </pc:inkChg>
        <pc:inkChg chg="add mod">
          <ac:chgData name="Conley, Lauren, DFA" userId="5f76e7ff-f8bf-4d41-8fa6-9551153676a6" providerId="ADAL" clId="{97B8A03B-EE2D-42C1-831E-A528F89ECBFB}" dt="2026-05-14T19:45:26.087" v="14200"/>
          <ac:inkMkLst>
            <pc:docMk/>
            <pc:sldMk cId="1678611393" sldId="310"/>
            <ac:inkMk id="11" creationId="{5553E72F-C04F-82EF-5560-E4495C4CA239}"/>
          </ac:inkMkLst>
        </pc:inkChg>
        <pc:inkChg chg="add mod">
          <ac:chgData name="Conley, Lauren, DFA" userId="5f76e7ff-f8bf-4d41-8fa6-9551153676a6" providerId="ADAL" clId="{97B8A03B-EE2D-42C1-831E-A528F89ECBFB}" dt="2026-05-14T19:45:26.087" v="14200"/>
          <ac:inkMkLst>
            <pc:docMk/>
            <pc:sldMk cId="1678611393" sldId="310"/>
            <ac:inkMk id="13" creationId="{7967B505-5150-3788-941E-A24B8EE61506}"/>
          </ac:inkMkLst>
        </pc:inkChg>
        <pc:inkChg chg="add mod">
          <ac:chgData name="Conley, Lauren, DFA" userId="5f76e7ff-f8bf-4d41-8fa6-9551153676a6" providerId="ADAL" clId="{97B8A03B-EE2D-42C1-831E-A528F89ECBFB}" dt="2026-05-14T19:45:26.087" v="14200"/>
          <ac:inkMkLst>
            <pc:docMk/>
            <pc:sldMk cId="1678611393" sldId="310"/>
            <ac:inkMk id="14" creationId="{37F0366E-3867-BB2B-8D7E-25FF85C2E86C}"/>
          </ac:inkMkLst>
        </pc:inkChg>
        <pc:inkChg chg="add mod">
          <ac:chgData name="Conley, Lauren, DFA" userId="5f76e7ff-f8bf-4d41-8fa6-9551153676a6" providerId="ADAL" clId="{97B8A03B-EE2D-42C1-831E-A528F89ECBFB}" dt="2026-05-14T19:45:26.087" v="14200"/>
          <ac:inkMkLst>
            <pc:docMk/>
            <pc:sldMk cId="1678611393" sldId="310"/>
            <ac:inkMk id="16" creationId="{A33E0EB0-D8DE-BA1F-84CC-EF675B1CD82E}"/>
          </ac:inkMkLst>
        </pc:inkChg>
        <pc:inkChg chg="add del">
          <ac:chgData name="Conley, Lauren, DFA" userId="5f76e7ff-f8bf-4d41-8fa6-9551153676a6" providerId="ADAL" clId="{97B8A03B-EE2D-42C1-831E-A528F89ECBFB}" dt="2026-05-14T14:37:01.198" v="11900"/>
          <ac:inkMkLst>
            <pc:docMk/>
            <pc:sldMk cId="1678611393" sldId="310"/>
            <ac:inkMk id="18" creationId="{6D4AB18F-8352-BC9B-1958-39443758D4DC}"/>
          </ac:inkMkLst>
        </pc:inkChg>
        <pc:inkChg chg="add mod">
          <ac:chgData name="Conley, Lauren, DFA" userId="5f76e7ff-f8bf-4d41-8fa6-9551153676a6" providerId="ADAL" clId="{97B8A03B-EE2D-42C1-831E-A528F89ECBFB}" dt="2026-05-14T14:37:45.435" v="11904" actId="14100"/>
          <ac:inkMkLst>
            <pc:docMk/>
            <pc:sldMk cId="1678611393" sldId="310"/>
            <ac:inkMk id="19" creationId="{E31FE9D3-11AA-B63B-A3B6-9FCF78CF703E}"/>
          </ac:inkMkLst>
        </pc:inkChg>
        <pc:inkChg chg="add">
          <ac:chgData name="Conley, Lauren, DFA" userId="5f76e7ff-f8bf-4d41-8fa6-9551153676a6" providerId="ADAL" clId="{97B8A03B-EE2D-42C1-831E-A528F89ECBFB}" dt="2026-05-14T19:45:32.187" v="14201" actId="9405"/>
          <ac:inkMkLst>
            <pc:docMk/>
            <pc:sldMk cId="1678611393" sldId="310"/>
            <ac:inkMk id="20" creationId="{6269668E-7606-5ECB-2EB8-2BEC79073768}"/>
          </ac:inkMkLst>
        </pc:inkChg>
        <pc:inkChg chg="add mod">
          <ac:chgData name="Conley, Lauren, DFA" userId="5f76e7ff-f8bf-4d41-8fa6-9551153676a6" providerId="ADAL" clId="{97B8A03B-EE2D-42C1-831E-A528F89ECBFB}" dt="2026-05-14T19:45:37.789" v="14205"/>
          <ac:inkMkLst>
            <pc:docMk/>
            <pc:sldMk cId="1678611393" sldId="310"/>
            <ac:inkMk id="22" creationId="{A3A96F60-9F92-9A44-8D4B-6F409CA1DC50}"/>
          </ac:inkMkLst>
        </pc:inkChg>
        <pc:inkChg chg="add mod">
          <ac:chgData name="Conley, Lauren, DFA" userId="5f76e7ff-f8bf-4d41-8fa6-9551153676a6" providerId="ADAL" clId="{97B8A03B-EE2D-42C1-831E-A528F89ECBFB}" dt="2026-05-14T19:45:37.789" v="14205"/>
          <ac:inkMkLst>
            <pc:docMk/>
            <pc:sldMk cId="1678611393" sldId="310"/>
            <ac:inkMk id="23" creationId="{1ADB02BE-C9BF-ECB9-2347-BB9CB8498320}"/>
          </ac:inkMkLst>
        </pc:inkChg>
        <pc:inkChg chg="add mod">
          <ac:chgData name="Conley, Lauren, DFA" userId="5f76e7ff-f8bf-4d41-8fa6-9551153676a6" providerId="ADAL" clId="{97B8A03B-EE2D-42C1-831E-A528F89ECBFB}" dt="2026-05-14T19:45:37.789" v="14205"/>
          <ac:inkMkLst>
            <pc:docMk/>
            <pc:sldMk cId="1678611393" sldId="310"/>
            <ac:inkMk id="24" creationId="{599A40D9-AED7-0BE1-D14F-C485818CE00A}"/>
          </ac:inkMkLst>
        </pc:inkChg>
        <pc:inkChg chg="add mod">
          <ac:chgData name="Conley, Lauren, DFA" userId="5f76e7ff-f8bf-4d41-8fa6-9551153676a6" providerId="ADAL" clId="{97B8A03B-EE2D-42C1-831E-A528F89ECBFB}" dt="2026-05-14T19:46:00.386" v="14211"/>
          <ac:inkMkLst>
            <pc:docMk/>
            <pc:sldMk cId="1678611393" sldId="310"/>
            <ac:inkMk id="26" creationId="{D5D74742-9D29-5EBC-FC00-58209D3AB9C7}"/>
          </ac:inkMkLst>
        </pc:inkChg>
        <pc:inkChg chg="add mod">
          <ac:chgData name="Conley, Lauren, DFA" userId="5f76e7ff-f8bf-4d41-8fa6-9551153676a6" providerId="ADAL" clId="{97B8A03B-EE2D-42C1-831E-A528F89ECBFB}" dt="2026-05-14T19:46:00.386" v="14211"/>
          <ac:inkMkLst>
            <pc:docMk/>
            <pc:sldMk cId="1678611393" sldId="310"/>
            <ac:inkMk id="27" creationId="{C3FA86A1-EEC1-E087-5686-C4FEC21EDDFA}"/>
          </ac:inkMkLst>
        </pc:inkChg>
        <pc:inkChg chg="add del mod">
          <ac:chgData name="Conley, Lauren, DFA" userId="5f76e7ff-f8bf-4d41-8fa6-9551153676a6" providerId="ADAL" clId="{97B8A03B-EE2D-42C1-831E-A528F89ECBFB}" dt="2026-05-14T19:46:00.386" v="14211"/>
          <ac:inkMkLst>
            <pc:docMk/>
            <pc:sldMk cId="1678611393" sldId="310"/>
            <ac:inkMk id="28" creationId="{4D77DBAC-8906-F779-4AD5-8B434A1F524B}"/>
          </ac:inkMkLst>
        </pc:inkChg>
        <pc:inkChg chg="add del">
          <ac:chgData name="Conley, Lauren, DFA" userId="5f76e7ff-f8bf-4d41-8fa6-9551153676a6" providerId="ADAL" clId="{97B8A03B-EE2D-42C1-831E-A528F89ECBFB}" dt="2026-05-14T19:47:58.800" v="14246" actId="9405"/>
          <ac:inkMkLst>
            <pc:docMk/>
            <pc:sldMk cId="1678611393" sldId="310"/>
            <ac:inkMk id="30" creationId="{4F2B6CDF-6873-6D88-5282-2CF87D084A8E}"/>
          </ac:inkMkLst>
        </pc:inkChg>
      </pc:sldChg>
      <pc:sldChg chg="addSp delSp modSp new mod ord">
        <pc:chgData name="Conley, Lauren, DFA" userId="5f76e7ff-f8bf-4d41-8fa6-9551153676a6" providerId="ADAL" clId="{97B8A03B-EE2D-42C1-831E-A528F89ECBFB}" dt="2026-05-14T15:41:40.158" v="13007" actId="27636"/>
        <pc:sldMkLst>
          <pc:docMk/>
          <pc:sldMk cId="1490275302" sldId="311"/>
        </pc:sldMkLst>
        <pc:spChg chg="mod">
          <ac:chgData name="Conley, Lauren, DFA" userId="5f76e7ff-f8bf-4d41-8fa6-9551153676a6" providerId="ADAL" clId="{97B8A03B-EE2D-42C1-831E-A528F89ECBFB}" dt="2026-05-14T15:38:58.324" v="12914" actId="20577"/>
          <ac:spMkLst>
            <pc:docMk/>
            <pc:sldMk cId="1490275302" sldId="311"/>
            <ac:spMk id="2" creationId="{54906EF2-ECB5-6596-9BD0-DB5D9EC16E18}"/>
          </ac:spMkLst>
        </pc:spChg>
        <pc:spChg chg="add del mod">
          <ac:chgData name="Conley, Lauren, DFA" userId="5f76e7ff-f8bf-4d41-8fa6-9551153676a6" providerId="ADAL" clId="{97B8A03B-EE2D-42C1-831E-A528F89ECBFB}" dt="2026-05-14T15:41:40.158" v="13007" actId="27636"/>
          <ac:spMkLst>
            <pc:docMk/>
            <pc:sldMk cId="1490275302" sldId="311"/>
            <ac:spMk id="3" creationId="{85A9AF63-94B5-4AA4-DBD7-A652A965AA80}"/>
          </ac:spMkLst>
        </pc:spChg>
        <pc:graphicFrameChg chg="add mod">
          <ac:chgData name="Conley, Lauren, DFA" userId="5f76e7ff-f8bf-4d41-8fa6-9551153676a6" providerId="ADAL" clId="{97B8A03B-EE2D-42C1-831E-A528F89ECBFB}" dt="2026-05-14T15:39:06.469" v="12918"/>
          <ac:graphicFrameMkLst>
            <pc:docMk/>
            <pc:sldMk cId="1490275302" sldId="311"/>
            <ac:graphicFrameMk id="4" creationId="{AB8AE142-FB50-DB92-9ABF-3A7ACC337F7E}"/>
          </ac:graphicFrameMkLst>
        </pc:graphicFrameChg>
        <pc:graphicFrameChg chg="add mod">
          <ac:chgData name="Conley, Lauren, DFA" userId="5f76e7ff-f8bf-4d41-8fa6-9551153676a6" providerId="ADAL" clId="{97B8A03B-EE2D-42C1-831E-A528F89ECBFB}" dt="2026-05-14T15:39:31.208" v="12934"/>
          <ac:graphicFrameMkLst>
            <pc:docMk/>
            <pc:sldMk cId="1490275302" sldId="311"/>
            <ac:graphicFrameMk id="5" creationId="{2BA01EEF-3541-3AA8-0A35-1B7CE769E632}"/>
          </ac:graphicFrameMkLst>
        </pc:graphicFrameChg>
        <pc:graphicFrameChg chg="add mod">
          <ac:chgData name="Conley, Lauren, DFA" userId="5f76e7ff-f8bf-4d41-8fa6-9551153676a6" providerId="ADAL" clId="{97B8A03B-EE2D-42C1-831E-A528F89ECBFB}" dt="2026-05-14T15:39:55.409" v="12952"/>
          <ac:graphicFrameMkLst>
            <pc:docMk/>
            <pc:sldMk cId="1490275302" sldId="311"/>
            <ac:graphicFrameMk id="6" creationId="{BD376AC1-A37A-101C-D855-72EBD8989FA2}"/>
          </ac:graphicFrameMkLst>
        </pc:graphicFrameChg>
        <pc:graphicFrameChg chg="add mod">
          <ac:chgData name="Conley, Lauren, DFA" userId="5f76e7ff-f8bf-4d41-8fa6-9551153676a6" providerId="ADAL" clId="{97B8A03B-EE2D-42C1-831E-A528F89ECBFB}" dt="2026-05-14T15:40:22.501" v="12970"/>
          <ac:graphicFrameMkLst>
            <pc:docMk/>
            <pc:sldMk cId="1490275302" sldId="311"/>
            <ac:graphicFrameMk id="7" creationId="{E5AD2738-6167-DC29-AA60-00495E32CE9F}"/>
          </ac:graphicFrameMkLst>
        </pc:graphicFrameChg>
        <pc:graphicFrameChg chg="add mod">
          <ac:chgData name="Conley, Lauren, DFA" userId="5f76e7ff-f8bf-4d41-8fa6-9551153676a6" providerId="ADAL" clId="{97B8A03B-EE2D-42C1-831E-A528F89ECBFB}" dt="2026-05-14T15:41:23.660" v="12988"/>
          <ac:graphicFrameMkLst>
            <pc:docMk/>
            <pc:sldMk cId="1490275302" sldId="311"/>
            <ac:graphicFrameMk id="8" creationId="{5CC7123C-0D30-B731-DDB5-325CCED7C11E}"/>
          </ac:graphicFrameMkLst>
        </pc:graphicFrameChg>
      </pc:sldChg>
      <pc:sldChg chg="new del ord">
        <pc:chgData name="Conley, Lauren, DFA" userId="5f76e7ff-f8bf-4d41-8fa6-9551153676a6" providerId="ADAL" clId="{97B8A03B-EE2D-42C1-831E-A528F89ECBFB}" dt="2026-05-14T14:09:49.299" v="11301" actId="47"/>
        <pc:sldMkLst>
          <pc:docMk/>
          <pc:sldMk cId="2588919920" sldId="311"/>
        </pc:sldMkLst>
      </pc:sldChg>
      <pc:sldChg chg="modSp new mod">
        <pc:chgData name="Conley, Lauren, DFA" userId="5f76e7ff-f8bf-4d41-8fa6-9551153676a6" providerId="ADAL" clId="{97B8A03B-EE2D-42C1-831E-A528F89ECBFB}" dt="2026-05-14T19:51:41.227" v="14435" actId="20577"/>
        <pc:sldMkLst>
          <pc:docMk/>
          <pc:sldMk cId="2185124998" sldId="312"/>
        </pc:sldMkLst>
        <pc:spChg chg="mod">
          <ac:chgData name="Conley, Lauren, DFA" userId="5f76e7ff-f8bf-4d41-8fa6-9551153676a6" providerId="ADAL" clId="{97B8A03B-EE2D-42C1-831E-A528F89ECBFB}" dt="2026-05-14T19:22:06.107" v="13083" actId="20577"/>
          <ac:spMkLst>
            <pc:docMk/>
            <pc:sldMk cId="2185124998" sldId="312"/>
            <ac:spMk id="2" creationId="{3E374A59-31DB-CBEB-DA16-F297ACE9951D}"/>
          </ac:spMkLst>
        </pc:spChg>
        <pc:spChg chg="mod">
          <ac:chgData name="Conley, Lauren, DFA" userId="5f76e7ff-f8bf-4d41-8fa6-9551153676a6" providerId="ADAL" clId="{97B8A03B-EE2D-42C1-831E-A528F89ECBFB}" dt="2026-05-14T19:51:41.227" v="14435" actId="20577"/>
          <ac:spMkLst>
            <pc:docMk/>
            <pc:sldMk cId="2185124998" sldId="312"/>
            <ac:spMk id="3" creationId="{11446CB3-F2D2-858E-568B-CD3DC2AA28E4}"/>
          </ac:spMkLst>
        </pc:spChg>
      </pc:sldChg>
      <pc:sldChg chg="addSp delSp modSp new mod ord">
        <pc:chgData name="Conley, Lauren, DFA" userId="5f76e7ff-f8bf-4d41-8fa6-9551153676a6" providerId="ADAL" clId="{97B8A03B-EE2D-42C1-831E-A528F89ECBFB}" dt="2026-05-14T19:42:17.090" v="14169" actId="2"/>
        <pc:sldMkLst>
          <pc:docMk/>
          <pc:sldMk cId="2832675264" sldId="313"/>
        </pc:sldMkLst>
        <pc:spChg chg="mod">
          <ac:chgData name="Conley, Lauren, DFA" userId="5f76e7ff-f8bf-4d41-8fa6-9551153676a6" providerId="ADAL" clId="{97B8A03B-EE2D-42C1-831E-A528F89ECBFB}" dt="2026-05-14T19:23:58.027" v="13307" actId="20577"/>
          <ac:spMkLst>
            <pc:docMk/>
            <pc:sldMk cId="2832675264" sldId="313"/>
            <ac:spMk id="2" creationId="{0F0AEE83-B1BC-A1AF-9888-DC9A21CFF384}"/>
          </ac:spMkLst>
        </pc:spChg>
        <pc:spChg chg="mod">
          <ac:chgData name="Conley, Lauren, DFA" userId="5f76e7ff-f8bf-4d41-8fa6-9551153676a6" providerId="ADAL" clId="{97B8A03B-EE2D-42C1-831E-A528F89ECBFB}" dt="2026-05-14T19:42:17.090" v="14169" actId="2"/>
          <ac:spMkLst>
            <pc:docMk/>
            <pc:sldMk cId="2832675264" sldId="313"/>
            <ac:spMk id="3" creationId="{D19D8A1A-E312-B605-E8CA-C38A1BE90CA1}"/>
          </ac:spMkLst>
        </pc:spChg>
        <pc:picChg chg="add mod">
          <ac:chgData name="Conley, Lauren, DFA" userId="5f76e7ff-f8bf-4d41-8fa6-9551153676a6" providerId="ADAL" clId="{97B8A03B-EE2D-42C1-831E-A528F89ECBFB}" dt="2026-05-14T19:25:24.150" v="13312" actId="1076"/>
          <ac:picMkLst>
            <pc:docMk/>
            <pc:sldMk cId="2832675264" sldId="313"/>
            <ac:picMk id="5" creationId="{BC86DB92-D5D6-1902-4766-E45B6EB69135}"/>
          </ac:picMkLst>
        </pc:picChg>
        <pc:picChg chg="add del">
          <ac:chgData name="Conley, Lauren, DFA" userId="5f76e7ff-f8bf-4d41-8fa6-9551153676a6" providerId="ADAL" clId="{97B8A03B-EE2D-42C1-831E-A528F89ECBFB}" dt="2026-05-14T19:29:07.182" v="13455" actId="22"/>
          <ac:picMkLst>
            <pc:docMk/>
            <pc:sldMk cId="2832675264" sldId="313"/>
            <ac:picMk id="22" creationId="{E6CD2129-7D4D-6894-5107-BD5FA7FFDD97}"/>
          </ac:picMkLst>
        </pc:picChg>
        <pc:inkChg chg="add">
          <ac:chgData name="Conley, Lauren, DFA" userId="5f76e7ff-f8bf-4d41-8fa6-9551153676a6" providerId="ADAL" clId="{97B8A03B-EE2D-42C1-831E-A528F89ECBFB}" dt="2026-05-14T19:25:26.437" v="13313" actId="9405"/>
          <ac:inkMkLst>
            <pc:docMk/>
            <pc:sldMk cId="2832675264" sldId="313"/>
            <ac:inkMk id="6" creationId="{FDD39749-D966-F5C5-E395-1EC8331DD551}"/>
          </ac:inkMkLst>
        </pc:inkChg>
        <pc:inkChg chg="add">
          <ac:chgData name="Conley, Lauren, DFA" userId="5f76e7ff-f8bf-4d41-8fa6-9551153676a6" providerId="ADAL" clId="{97B8A03B-EE2D-42C1-831E-A528F89ECBFB}" dt="2026-05-14T19:25:33.344" v="13314" actId="9405"/>
          <ac:inkMkLst>
            <pc:docMk/>
            <pc:sldMk cId="2832675264" sldId="313"/>
            <ac:inkMk id="7" creationId="{3E6BC566-5799-250D-567C-2AABF937AA8D}"/>
          </ac:inkMkLst>
        </pc:inkChg>
        <pc:inkChg chg="add">
          <ac:chgData name="Conley, Lauren, DFA" userId="5f76e7ff-f8bf-4d41-8fa6-9551153676a6" providerId="ADAL" clId="{97B8A03B-EE2D-42C1-831E-A528F89ECBFB}" dt="2026-05-14T19:25:39.687" v="13315" actId="9405"/>
          <ac:inkMkLst>
            <pc:docMk/>
            <pc:sldMk cId="2832675264" sldId="313"/>
            <ac:inkMk id="8" creationId="{02D4209A-AF8D-A687-930B-B662752277E1}"/>
          </ac:inkMkLst>
        </pc:inkChg>
        <pc:inkChg chg="add">
          <ac:chgData name="Conley, Lauren, DFA" userId="5f76e7ff-f8bf-4d41-8fa6-9551153676a6" providerId="ADAL" clId="{97B8A03B-EE2D-42C1-831E-A528F89ECBFB}" dt="2026-05-14T19:25:44.406" v="13316" actId="9405"/>
          <ac:inkMkLst>
            <pc:docMk/>
            <pc:sldMk cId="2832675264" sldId="313"/>
            <ac:inkMk id="9" creationId="{DE6192F0-31A7-0F62-FC5D-DEB672C087D9}"/>
          </ac:inkMkLst>
        </pc:inkChg>
        <pc:inkChg chg="add del">
          <ac:chgData name="Conley, Lauren, DFA" userId="5f76e7ff-f8bf-4d41-8fa6-9551153676a6" providerId="ADAL" clId="{97B8A03B-EE2D-42C1-831E-A528F89ECBFB}" dt="2026-05-14T19:25:51.838" v="13318" actId="9405"/>
          <ac:inkMkLst>
            <pc:docMk/>
            <pc:sldMk cId="2832675264" sldId="313"/>
            <ac:inkMk id="10" creationId="{1F7055C1-97C8-9FBA-5B84-680650DCBD62}"/>
          </ac:inkMkLst>
        </pc:inkChg>
        <pc:inkChg chg="add del">
          <ac:chgData name="Conley, Lauren, DFA" userId="5f76e7ff-f8bf-4d41-8fa6-9551153676a6" providerId="ADAL" clId="{97B8A03B-EE2D-42C1-831E-A528F89ECBFB}" dt="2026-05-14T19:25:53.604" v="13320"/>
          <ac:inkMkLst>
            <pc:docMk/>
            <pc:sldMk cId="2832675264" sldId="313"/>
            <ac:inkMk id="11" creationId="{37E45377-E4E3-2910-5F49-FF58DE2C4EF6}"/>
          </ac:inkMkLst>
        </pc:inkChg>
        <pc:inkChg chg="add">
          <ac:chgData name="Conley, Lauren, DFA" userId="5f76e7ff-f8bf-4d41-8fa6-9551153676a6" providerId="ADAL" clId="{97B8A03B-EE2D-42C1-831E-A528F89ECBFB}" dt="2026-05-14T19:25:53.604" v="13320"/>
          <ac:inkMkLst>
            <pc:docMk/>
            <pc:sldMk cId="2832675264" sldId="313"/>
            <ac:inkMk id="12" creationId="{2CDB3C57-4743-7F18-3076-534026FD0B03}"/>
          </ac:inkMkLst>
        </pc:inkChg>
        <pc:inkChg chg="add del">
          <ac:chgData name="Conley, Lauren, DFA" userId="5f76e7ff-f8bf-4d41-8fa6-9551153676a6" providerId="ADAL" clId="{97B8A03B-EE2D-42C1-831E-A528F89ECBFB}" dt="2026-05-14T19:25:58.350" v="13322" actId="9405"/>
          <ac:inkMkLst>
            <pc:docMk/>
            <pc:sldMk cId="2832675264" sldId="313"/>
            <ac:inkMk id="13" creationId="{29BA2D8D-3A23-445D-0389-607BBE6518C5}"/>
          </ac:inkMkLst>
        </pc:inkChg>
        <pc:inkChg chg="add">
          <ac:chgData name="Conley, Lauren, DFA" userId="5f76e7ff-f8bf-4d41-8fa6-9551153676a6" providerId="ADAL" clId="{97B8A03B-EE2D-42C1-831E-A528F89ECBFB}" dt="2026-05-14T19:25:59.656" v="13323" actId="9405"/>
          <ac:inkMkLst>
            <pc:docMk/>
            <pc:sldMk cId="2832675264" sldId="313"/>
            <ac:inkMk id="14" creationId="{B3933EB9-F9C1-810F-FF75-09804D89694E}"/>
          </ac:inkMkLst>
        </pc:inkChg>
        <pc:inkChg chg="add">
          <ac:chgData name="Conley, Lauren, DFA" userId="5f76e7ff-f8bf-4d41-8fa6-9551153676a6" providerId="ADAL" clId="{97B8A03B-EE2D-42C1-831E-A528F89ECBFB}" dt="2026-05-14T19:26:01.284" v="13324" actId="9405"/>
          <ac:inkMkLst>
            <pc:docMk/>
            <pc:sldMk cId="2832675264" sldId="313"/>
            <ac:inkMk id="15" creationId="{AD34A169-EC81-2BA0-D486-7DA16A676952}"/>
          </ac:inkMkLst>
        </pc:inkChg>
        <pc:inkChg chg="add del">
          <ac:chgData name="Conley, Lauren, DFA" userId="5f76e7ff-f8bf-4d41-8fa6-9551153676a6" providerId="ADAL" clId="{97B8A03B-EE2D-42C1-831E-A528F89ECBFB}" dt="2026-05-14T19:26:23.822" v="13326"/>
          <ac:inkMkLst>
            <pc:docMk/>
            <pc:sldMk cId="2832675264" sldId="313"/>
            <ac:inkMk id="16" creationId="{05D9DC45-781F-A93F-165B-B400656FD31D}"/>
          </ac:inkMkLst>
        </pc:inkChg>
        <pc:inkChg chg="add">
          <ac:chgData name="Conley, Lauren, DFA" userId="5f76e7ff-f8bf-4d41-8fa6-9551153676a6" providerId="ADAL" clId="{97B8A03B-EE2D-42C1-831E-A528F89ECBFB}" dt="2026-05-14T19:26:23.822" v="13326"/>
          <ac:inkMkLst>
            <pc:docMk/>
            <pc:sldMk cId="2832675264" sldId="313"/>
            <ac:inkMk id="17" creationId="{1B6759D7-DECF-CA99-3CD7-6E5C4CEAB673}"/>
          </ac:inkMkLst>
        </pc:inkChg>
        <pc:inkChg chg="add del">
          <ac:chgData name="Conley, Lauren, DFA" userId="5f76e7ff-f8bf-4d41-8fa6-9551153676a6" providerId="ADAL" clId="{97B8A03B-EE2D-42C1-831E-A528F89ECBFB}" dt="2026-05-14T19:26:38.238" v="13330" actId="9405"/>
          <ac:inkMkLst>
            <pc:docMk/>
            <pc:sldMk cId="2832675264" sldId="313"/>
            <ac:inkMk id="18" creationId="{C1819237-AA5E-8D3F-F6CA-638A2061FBF7}"/>
          </ac:inkMkLst>
        </pc:inkChg>
        <pc:inkChg chg="add del">
          <ac:chgData name="Conley, Lauren, DFA" userId="5f76e7ff-f8bf-4d41-8fa6-9551153676a6" providerId="ADAL" clId="{97B8A03B-EE2D-42C1-831E-A528F89ECBFB}" dt="2026-05-14T19:26:37.708" v="13329" actId="9405"/>
          <ac:inkMkLst>
            <pc:docMk/>
            <pc:sldMk cId="2832675264" sldId="313"/>
            <ac:inkMk id="19" creationId="{07CAB671-6373-3126-CD3C-2C48F5B15B73}"/>
          </ac:inkMkLst>
        </pc:inkChg>
        <pc:inkChg chg="add">
          <ac:chgData name="Conley, Lauren, DFA" userId="5f76e7ff-f8bf-4d41-8fa6-9551153676a6" providerId="ADAL" clId="{97B8A03B-EE2D-42C1-831E-A528F89ECBFB}" dt="2026-05-14T19:26:39.796" v="13331" actId="9405"/>
          <ac:inkMkLst>
            <pc:docMk/>
            <pc:sldMk cId="2832675264" sldId="313"/>
            <ac:inkMk id="20" creationId="{72378354-82DD-F5DC-2194-4C5B41671020}"/>
          </ac:inkMkLst>
        </pc:inkChg>
      </pc:sldChg>
    </pc:docChg>
  </pc:docChgLst>
</pc:chgInfo>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4:37:01.199"/>
    </inkml:context>
    <inkml:brush xml:id="br0">
      <inkml:brushProperty name="width" value="0.2" units="cm"/>
      <inkml:brushProperty name="height" value="0.2" units="cm"/>
    </inkml:brush>
  </inkml:definitions>
  <inkml:trace contextRef="#ctx0" brushRef="#br0">0 44 24423,'751'-44'0</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5:25.086"/>
    </inkml:context>
    <inkml:brush xml:id="br0">
      <inkml:brushProperty name="width" value="0.035" units="cm"/>
      <inkml:brushProperty name="height" value="0.035" units="cm"/>
      <inkml:brushProperty name="color" value="#E71224"/>
    </inkml:brush>
  </inkml:definitions>
  <inkml:trace contextRef="#ctx0" brushRef="#br0">0 54 24575,'4'0'0,"5"0"0,1-4 0,2 0 0,4-1 0,2 1 0,2-2 0,1-1 0,1 1 0,1 2 0,-5-3 0,-4 1-8191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5:32.184"/>
    </inkml:context>
    <inkml:brush xml:id="br0">
      <inkml:brushProperty name="width" value="0.035" units="cm"/>
      <inkml:brushProperty name="height" value="0.035" units="cm"/>
      <inkml:brushProperty name="color" value="#E71224"/>
    </inkml:brush>
  </inkml:definitions>
  <inkml:trace contextRef="#ctx0" brushRef="#br0">864 2 24575,'-123'-2'0,"-133"5"0,239 0 0,-1 0 0,1 1 0,1 1 0,-1 1 0,1 0 0,0 1 0,0 1 0,1 0 0,0 1 0,0 1 0,-25 22 0,2 2 0,2 2 0,-56 73 0,79-91 0,1 0 0,1 1 0,0 1 0,2 0 0,0 0 0,1 1 0,2 0 0,0 0 0,1 0 0,1 1 0,1 0 0,0 0 0,2 0 0,1 0 0,3 28 0,-3-47 0,1 1 0,0 0 0,0 0 0,0 0 0,0 0 0,1-1 0,-1 1 0,1 0 0,0-1 0,0 0 0,0 1 0,1-1 0,-1 0 0,1 0 0,0 0 0,4 3 0,-1-1 0,1 0 0,0-1 0,0 0 0,0-1 0,1 0 0,-1 0 0,14 3 0,10 0 0,-1-1 0,1-2 0,40 0 0,-58-3 0,169 0 0,181 12 0,-262-3 0,1-4 0,122-10 0,-201 1 0,1-1 0,-1-1 0,0-1 0,0 0 0,-1-2 0,0-1 0,24-15 0,58-23 0,-99 46 0,-1 0 0,1-1 0,-1 1 0,0-1 0,0 0 0,0 0 0,-1 0 0,1-1 0,-1 1 0,1-1 0,-1 0 0,-1 0 0,1 0 0,0 0 0,-1 0 0,0-1 0,0 1 0,0-1 0,0 1 0,-1-1 0,0 0 0,1-5 0,1-13 0,-1-1 0,-1 1 0,-2-36 0,0 23 0,0 21 0,0 0 0,0 0 0,-2 1 0,1-1 0,-2 0 0,0 1 0,-1 0 0,-7-14 0,3 15 0,0 1 0,-1 1 0,0-1 0,-1 2 0,0-1 0,-1 2 0,0-1 0,-1 2 0,0 0 0,0 0 0,-22-8 0,7 4 0,-2 1 0,1 2 0,-1 1 0,-53-6 0,-36 0 0,-124 2 0,112 13-1365,112-1-5461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5:34.065"/>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5:34.798"/>
    </inkml:context>
    <inkml:brush xml:id="br0">
      <inkml:brushProperty name="width" value="0.035" units="cm"/>
      <inkml:brushProperty name="height" value="0.035" units="cm"/>
      <inkml:brushProperty name="color" value="#E71224"/>
    </inkml:brush>
  </inkml:definitions>
  <inkml:trace contextRef="#ctx0" brushRef="#br0">1 0 24575,'0'0'-8191</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5:37.133"/>
    </inkml:context>
    <inkml:brush xml:id="br0">
      <inkml:brushProperty name="width" value="0.035" units="cm"/>
      <inkml:brushProperty name="height" value="0.035" units="cm"/>
      <inkml:brushProperty name="color" value="#E71224"/>
    </inkml:brush>
  </inkml:definitions>
  <inkml:trace contextRef="#ctx0" brushRef="#br0">1 91 24575,'0'-3'0,"0"-6"0,4-1 0,1-2 0,3 0 0,1-1 0,2 2 0,4 2 0,2 3 0,2 2 0,2 3 0,1 0 0,1 2 0,-5 3 0,0 1 0,-4 4 0,-4 0-8191</inkml:trace>
</inkml:ink>
</file>

<file path=ppt/ink/ink1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5:49.909"/>
    </inkml:context>
    <inkml:brush xml:id="br0">
      <inkml:brushProperty name="width" value="0.035" units="cm"/>
      <inkml:brushProperty name="height" value="0.035" units="cm"/>
      <inkml:brushProperty name="color" value="#E71224"/>
    </inkml:brush>
  </inkml:definitions>
  <inkml:trace contextRef="#ctx0" brushRef="#br0">0 248 24575,'0'-16'0,"1"1"0,0-1 0,1 1 0,1-1 0,0 1 0,11-28 0,-11 35 0,0 2 0,0-1 0,1 0 0,0 1 0,1-1 0,-1 1 0,1 0 0,0 1 0,1-1 0,-1 1 0,1 0 0,0 1 0,0-1 0,1 1 0,-1 0 0,11-4 0,-13 6 0,1 0 0,0 0 0,0 1 0,0-1 0,-1 1 0,1 0 0,1 0 0,-1 1 0,0-1 0,0 1 0,0 0 0,0 1 0,0-1 0,0 1 0,0 0 0,0 0 0,0 1 0,0 0 0,0-1 0,-1 1 0,1 1 0,-1-1 0,1 1 0,-1 0 0,0 0 0,0 0 0,0 0 0,-1 1 0,1 0 0,-1 0 0,1 0 0,-1 0 0,-1 0 0,1 0 0,-1 1 0,4 8 0,5 11 0,-4-10 0,0 0 0,-2 1 0,1 0 0,5 28 0,-11-38 0,1 0 0,-1 0 0,0 0 0,-1 0 0,1 0 0,-1-1 0,0 1 0,0 0 0,0 0 0,0-1 0,-1 1 0,0-1 0,0 1 0,0-1 0,-1 0 0,0 0 0,1 0 0,-1 0 0,-7 7 0,-29 20 0,33-27 0,0 0 0,0 1 0,0 0 0,0 0 0,1 0 0,0 1 0,-6 8 0,9-11 0,1-1 0,0 1 0,1 0 0,-1-1 0,0 1 0,1 0 0,-1 0 0,1-1 0,0 1 0,0 0 0,0 0 0,0 0 0,1-1 0,-1 1 0,1 0 0,-1 0 0,1-1 0,0 1 0,0 0 0,0-1 0,1 1 0,-1-1 0,1 0 0,-1 1 0,3 1 0,19 42-1365,-19-30-5461</inkml:trace>
</inkml:ink>
</file>

<file path=ppt/ink/ink1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5:51.253"/>
    </inkml:context>
    <inkml:brush xml:id="br0">
      <inkml:brushProperty name="width" value="0.035" units="cm"/>
      <inkml:brushProperty name="height" value="0.035" units="cm"/>
      <inkml:brushProperty name="color" value="#E71224"/>
    </inkml:brush>
  </inkml:definitions>
  <inkml:trace contextRef="#ctx0" brushRef="#br0">1 1 24575,'0'0'-8191</inkml:trace>
</inkml:ink>
</file>

<file path=ppt/ink/ink1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4T19:25:26.436"/>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0,'368'18,"-83"-2,1366-7,-954-12,-538 11,-135-6</inkml:trace>
</inkml:ink>
</file>

<file path=ppt/ink/ink1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4T19:25:33.34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67,'110'-12,"158"9,138-5,1175-10,-1064 20,-268-16,6 0,-131 15,-112-1</inkml:trace>
</inkml:ink>
</file>

<file path=ppt/ink/ink1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4T19:25:39.68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1,'540'8,"-305"-3,818-3,-534-4,-507 3,0 0,1 1,-1 1,15 4,-15-4,1 1,-1-2,1 0,16 1,291 7,-195-8,-111-2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4:15.988"/>
    </inkml:context>
    <inkml:brush xml:id="br0">
      <inkml:brushProperty name="width" value="0.035" units="cm"/>
      <inkml:brushProperty name="height" value="0.035" units="cm"/>
      <inkml:brushProperty name="color" value="#E71224"/>
    </inkml:brush>
  </inkml:definitions>
  <inkml:trace contextRef="#ctx0" brushRef="#br0">0 2 24575,'44'0'0,"4"-1"0,0 2 0,0 3 0,77 15 0,1 13 0,168 68 0,-55 10 0,-190-84 0,-1 2 0,-2 2 0,54 44 0,174 163 0,-64-18 0,-117-119 0,42 61 0,-77-88 0,105 160 0,-31-41 0,-66-101 0,-3 3 0,78 160 0,-112-195 0,256 558 0,-251-536 0,63 174 0,-4-17 0,-23-67 0,131 369 0,-92-195 0,-59-182 0,42 151 0,-44-138 0,-22-87 0,19 119 0,36 334 0,-34-79 0,-23-195 0,27 719 0,-51 723 0,-13-1513 0,2-68 0,5-32 0,-35 176 0,33-231 0,-3 73 0,9-81 0,-1 1 0,-2-1 0,-14 56 0,-53 168 0,16-53 0,-98 269 0,119-377 0,10-25 0,-59 121 0,61-148 0,-22 69 0,-5 10 0,10-20 0,31-75 0,-1-1 0,-24 46 0,26-58 0,1 0 0,1 0 0,0 1 0,-4 23 0,7-25 0,0-1 0,-1 1 0,-1-1 0,-1 0 0,0 0 0,-9 15 0,14-28 0,1-1 0,0 1 0,0-1 0,0 1 0,0-1 0,-1 0 0,1 1 0,0-1 0,-1 1 0,1-1 0,0 1 0,-1-1 0,1 0 0,0 1 0,-1-1 0,1 0 0,-1 1 0,1-1 0,0 0 0,-1 0 0,1 1 0,-1-1 0,1 0 0,-1 0 0,1 0 0,-1 0 0,1 0 0,-1 0 0,1 0 0,-1 0 0,1 0 0,-1 0 0,0 0 0,1 0 0,-1 0 0,0 0 0,-7-20 0,4-32 0,4 51 0,2-229 0,-2 234 0,-1 7 0,1 0 0,0 0 0,0 0 0,1 0 0,1 0 0,0 0 0,1-1 0,0 1 0,0-1 0,9 19 0,-8-20 0,0-1 0,-1 1 0,0 1 0,2 10 0,-4-13 0,0 0 0,1-1 0,0 1 0,1-1 0,-1 1 0,1-1 0,5 9 0,-6-13 0,0 0 0,0 0 0,0-1 0,0 1 0,0-1 0,0 1 0,1-1 0,-1 0 0,0 0 0,1 0 0,-1 0 0,1 0 0,-1 0 0,1-1 0,-1 1 0,1-1 0,0 0 0,-1 0 0,1 0 0,0 0 0,-1 0 0,1 0 0,-1-1 0,5 0 0,40-9 0,-1-1 0,71-27 0,-87 23-1365,-18 9-5461</inkml:trace>
</inkml:ink>
</file>

<file path=ppt/ink/ink2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4T19:25:44.402"/>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27,'199'-13,"1132"0,-1078 13,210 14,-438-15,263 11,29 7,-303-17</inkml:trace>
</inkml:ink>
</file>

<file path=ppt/ink/ink2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25:53.60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0 0,'2752'0'0</inkml:trace>
</inkml:ink>
</file>

<file path=ppt/ink/ink2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4T19:25:59.655"/>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54,'1'-1,"0"0,1 0,-1 0,1 0,-1 0,1 0,-1 1,1-1,-1 1,1-1,0 1,-1-1,1 1,0 0,-1 0,1 0,0 0,2 0,-1 0,670-18,-375 17,1626-9,-1742-4,-170 14</inkml:trace>
</inkml:ink>
</file>

<file path=ppt/ink/ink2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4T19:26:01.28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66,'184'-13,"1122"2,-837 1,807-9,-1077 9,-173 8</inkml:trace>
</inkml:ink>
</file>

<file path=ppt/ink/ink2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26:23.821"/>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0 35 0,'3881'-35'0</inkml:trace>
</inkml:ink>
</file>

<file path=ppt/ink/ink2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6-05-14T19:26:39.794"/>
    </inkml:context>
    <inkml:brush xml:id="br0">
      <inkml:brushProperty name="width" value="0.2" units="cm"/>
      <inkml:brushProperty name="height" value="0.4" units="cm"/>
      <inkml:brushProperty name="color" value="#FFFC00"/>
      <inkml:brushProperty name="tip" value="rectangle"/>
      <inkml:brushProperty name="rasterOp" value="maskPen"/>
      <inkml:brushProperty name="ignorePressure" value="1"/>
    </inkml:brush>
  </inkml:definitions>
  <inkml:trace contextRef="#ctx0" brushRef="#br0">1 39,'251'-16,"-49"1,1047 8,-691 10,-479-4,35 0,134 17,-182-11,79-2,-80-4,86 11,-133-7,0-2,1 1,-1-2,0-1,0 0,26-6,-29 3</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4:24.397"/>
    </inkml:context>
    <inkml:brush xml:id="br0">
      <inkml:brushProperty name="width" value="0.035" units="cm"/>
      <inkml:brushProperty name="height" value="0.035" units="cm"/>
      <inkml:brushProperty name="color" value="#E71224"/>
    </inkml:brush>
  </inkml:definitions>
  <inkml:trace contextRef="#ctx0" brushRef="#br0">6252 28 24575,'-61'-11'0,"4"1"0,36 9 0,-43-3 0,1 3 0,-96 10 0,73 8 0,-115 38 0,126-32 0,1 3 0,2 2 0,1 5 0,-115 69 0,63-20 0,-135 99 0,225-151 0,2 1 0,0 2 0,-31 44 0,21-25 0,10-10 0,2 2 0,-27 53 0,12-18 0,-146 266 0,159-286 0,-21 42 0,-73 127 0,56-99 0,21-37 0,-47 80 0,-39 80 0,22-59 0,-137 212 0,173-296 0,-192 254 0,195-276 0,-29 38 0,-6-5 0,-145 126 0,155-163 0,-5-5 0,-2-4 0,-144 75 0,198-123 0,12-4 0,0-2 0,-2-2 0,0-1 0,-1-3 0,-77 17 0,61-22 0,-48 7 0,-173 4 0,196-19 0,47 1 0,1-1 0,0-3 0,0 0 0,0-2 0,-39-10 0,55 7 0,0-1 0,0-1 0,-20-12 0,-26-13 0,49 26 0,1 0 0,0 0 0,0-2 0,1 0 0,0 0 0,0-2 0,2 1 0,-1-2 0,-17-23 0,15 16 0,2 0 0,0-1 0,1-1 0,2 0 0,0-1 0,-9-29 0,-23-54 0,31 86 0,11 19 0,-1 1 0,1 0 0,0 0 0,-1 0 0,1 0 0,0 0 0,-1-1 0,1 1 0,0 0 0,-1 0 0,1 0 0,0 0 0,-1 0 0,1 0 0,0 0 0,-1 0 0,1 0 0,0 0 0,-1 0 0,1 0 0,0 0 0,-1 1 0,1-1 0,0 0 0,-1 0 0,1 0 0,0 0 0,-1 1 0,1-1 0,0 0 0,0 0 0,-1 1 0,-21 36 0,8-11 0,-91 120 0,105-145 0,0-1 0,0 1 0,-1-1 0,1 1 0,0-1 0,0 0 0,0 1 0,-1-1 0,1 1 0,0-1 0,-1 0 0,1 1 0,0-1 0,-1 0 0,1 1 0,0-1 0,-1 0 0,1 1 0,-1-1 0,1 0 0,0 0 0,-1 0 0,1 1 0,-1-1 0,1 0 0,-1 0 0,1 0 0,-1 0 0,1 0 0,-1 0 0,1 0 0,-1 0 0,1 0 0,-1 0 0,1 0 0,0 0 0,-1 0 0,0-1 0,-3-20 0,13-31 0,0 32 0,0 1 0,2 0 0,0 1 0,1 0 0,17-18 0,77-77 0,-95 103 0,-10 8 0,1 0 0,-1 0 0,1 1 0,0-1 0,0 1 0,-1-1 0,1 1 0,0-1 0,1 1 0,-1 0 0,0 0 0,0 0 0,0 0 0,1 1 0,-1-1 0,0 0 0,1 1 0,-1 0 0,1 0 0,-1-1 0,0 1 0,1 1 0,-1-1 0,1 0 0,-1 0 0,0 1 0,1 0 0,-1-1 0,0 1 0,0 0 0,1 0 0,-1 0 0,2 2 0,5 4 0,0 1 0,0 0 0,-1 1 0,0 0 0,12 18 0,-14-17 0,1-1 0,0 0 0,1-1 0,14 13 0,18 4-1365,-28-18-5461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4:32.799"/>
    </inkml:context>
    <inkml:brush xml:id="br0">
      <inkml:brushProperty name="width" value="0.035" units="cm"/>
      <inkml:brushProperty name="height" value="0.035" units="cm"/>
      <inkml:brushProperty name="color" value="#E71224"/>
    </inkml:brush>
  </inkml:definitions>
  <inkml:trace contextRef="#ctx0" brushRef="#br0">3447 73 24575,'-26'-1'0,"-48"-9"0,47 5 0,-46-1 0,27 4 0,-67-9 0,5 3 0,77 7 0,-1-1 0,-46-9 0,38 4 0,0 3 0,-1 1 0,0 2 0,-44 5 0,-12-2 0,-830-2 0,896 2 0,-1 1 0,-60 15 0,60-11 0,-1 0 0,-52 2 0,68-9 0,-1 0 0,1 2 0,-1 0 0,1 1 0,0 1 0,0 0 0,0 1 0,0 1 0,-28 15 0,30-14 0,-1 0 0,0-2 0,0 0 0,0 0 0,-1-2 0,1 0 0,-23 1 0,-33 7 0,13-2 0,46-9 0,1 2 0,0 0 0,-1 0 0,1 1 0,1 1 0,-1 0 0,-17 8 0,6-1 0,0-1 0,-1-1 0,0-1 0,-35 7 0,26-7 0,-54 20 0,58-17 0,-49 10 0,53-15 0,0 1 0,-47 19 0,26-1-33,27-14-300,-1-1 0,0-1 0,-24 8 0,29-13-6493</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4:44.807"/>
    </inkml:context>
    <inkml:brush xml:id="br0">
      <inkml:brushProperty name="width" value="0.035" units="cm"/>
      <inkml:brushProperty name="height" value="0.035" units="cm"/>
      <inkml:brushProperty name="color" value="#E71224"/>
    </inkml:brush>
  </inkml:definitions>
  <inkml:trace contextRef="#ctx0" brushRef="#br0">1 1 24575,'6'0'0,"1"1"0,-1 1 0,0-1 0,0 1 0,0 0 0,0 0 0,0 1 0,0 0 0,0 0 0,-1 0 0,1 1 0,-1 0 0,0 0 0,5 5 0,5 5 0,-1 1 0,-1 0 0,14 21 0,3 13 0,-2 0 0,-2 2 0,31 89 0,-49-120 0,2 6 0,-2-8 0,-2 0 0,0 0 0,0 1 0,3 26 0,11 450 0,-20-482 0,2 45 0,-4 0 0,-2-1 0,-20 106 0,4-39 0,17-98 0,0 1 0,-2-1 0,0-1 0,-2 1 0,-15 37 0,15-44 0,1 1 0,0 0 0,2 0 0,-4 35 0,4-21 0,-6 16 0,-20 60 0,8-31 0,10-17 0,2 1 0,4 0 0,2 0 0,5 66 0,-1-67 0,-1-32 0,-9 47 0,5-46 0,-1 51 0,5-64 0,0 1 0,2-1 0,0 1 0,2-1 0,0 1 0,1-1 0,0 0 0,2-1 0,0 1 0,1-1 0,17 32 0,127 203 0,-150-251 0,8 12 0,0 0 0,-1 1 0,-1 0 0,11 29 0,-16-38 0,-1 0 0,0 0 0,0 0 0,-1 0 0,0-1 0,0 1 0,0 0 0,0 0 0,-1 0 0,0 0 0,0 0 0,0 0 0,-1 0 0,1-1 0,-1 1 0,0 0 0,0-1 0,-1 0 0,1 1 0,-5 4 0,-22 28 0,2 2 0,2 1 0,2 2 0,-34 82 0,48-100 0,1-5 0,2 1 0,-7 35 0,-9 78 0,0 26 0,12-87 0,5-39 0,-2 57 0,5 42 0,6 134 0,0-240 0,1 0 0,1 0 0,13 32 0,-8-27 0,9 44 0,-16-49 0,7 33 0,22 74 0,55 93 0,-42-99 0,-39-103 0,-2 1 0,6 45 0,-8-41 0,12 47 0,53 198 0,-9 66 0,-50-294 0,-1-1 0,1 90 0,-7-97 0,1 0 0,15 63 0,-11-63 0,0 0 0,1 62 0,-7 46 0,-4 123 0,0-248 0,-2-1 0,0 0 0,-1 1 0,-1-2 0,-18 38 0,-4 10 0,18-43 0,-1 0 0,-22 34 0,8-16 0,19-30 0,-1-1 0,-1 0 0,0 0 0,-1 0 0,0-1 0,0-1 0,-15 11 0,-86 50 0,63-43 0,6 0-1365,29-22-5461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5:06.660"/>
    </inkml:context>
    <inkml:brush xml:id="br0">
      <inkml:brushProperty name="width" value="0.035" units="cm"/>
      <inkml:brushProperty name="height" value="0.035" units="cm"/>
      <inkml:brushProperty name="color" value="#E71224"/>
    </inkml:brush>
  </inkml:definitions>
  <inkml:trace contextRef="#ctx0" brushRef="#br0">0 5132 24575,'13'-1'0,"1"-1"0,-1-1 0,-1 0 0,1-1 0,19-7 0,28-9 0,-32 12 0,0-2 0,0 0 0,-1-2 0,27-17 0,23-10 0,131-67 0,-180 92 0,-1-1 0,-1-2 0,0-1 0,36-33 0,87-95 0,-126 121 0,85-79 0,-46 39 0,-45 45 0,34-29 0,-37 35 0,-1-1 0,0 0 0,-2-1 0,0 0 0,0 0 0,-2-2 0,9-18 0,10-17 0,-2 7 0,-1-1 0,26-74 0,-2-6 0,25-86 0,-64 178 0,-3-1 0,-1-1 0,-2 1 0,0-47 0,-1 30 0,16-96 0,-9 91 0,1-63 0,-9-334 0,-4 223 0,-10 80 0,1 59 0,-30-217 0,33 264 0,-29-104 0,20 89 0,-53-142 0,60 171 0,-25-54 0,9 24 0,6 5 0,6 17 0,-2 1 0,-27-51 0,-22-38 0,8 14 0,-111-203 0,132 233 0,-52-104 0,61 149-1365,20 29-5461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5:09.630"/>
    </inkml:context>
    <inkml:brush xml:id="br0">
      <inkml:brushProperty name="width" value="0.035" units="cm"/>
      <inkml:brushProperty name="height" value="0.035" units="cm"/>
      <inkml:brushProperty name="color" value="#E71224"/>
    </inkml:brush>
  </inkml:definitions>
  <inkml:trace contextRef="#ctx0" brushRef="#br0">113 1 24575,'-2'0'0,"0"0"0,1 1 0,-1-1 0,0 1 0,1 0 0,-1-1 0,0 1 0,1 0 0,-1 0 0,1 0 0,-1 0 0,1 0 0,-1 1 0,1-1 0,0 0 0,0 1 0,0-1 0,0 1 0,-1 1 0,-21 36 0,16-24 0,-4 4 0,2 1 0,-12 31 0,19-44 0,0-1 0,0 0 0,0 0 0,1 1 0,0-1 0,0 1 0,1-1 0,0 1 0,0 0 0,0-1 0,1 1 0,2 11 0,-2-16 0,1 0 0,-1 0 0,0-1 0,0 1 0,1 0 0,-1-1 0,1 1 0,-1-1 0,1 1 0,0-1 0,0 1 0,0-1 0,0 0 0,0 0 0,0 0 0,0 0 0,0-1 0,0 1 0,0 0 0,4 0 0,53 4 0,-15-1 0,62 21-1365,-91-21-5461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5:21.701"/>
    </inkml:context>
    <inkml:brush xml:id="br0">
      <inkml:brushProperty name="width" value="0.035" units="cm"/>
      <inkml:brushProperty name="height" value="0.035" units="cm"/>
      <inkml:brushProperty name="color" value="#E71224"/>
    </inkml:brush>
  </inkml:definitions>
  <inkml:trace contextRef="#ctx0" brushRef="#br0">0 1 24575,'2'14'0,"0"1"0,0-1 0,2 0 0,-1 0 0,2 0 0,0-1 0,1 1 0,9 16 0,-7-15 0,-1 1 0,0-1 0,-1 1 0,-1 1 0,5 27 0,14 73 0,-2-12 0,-1-4 0,-11-63 0,4 43 0,8 96 0,-12-100 0,-5-32 0,1 54 0,-6 1028 0,-2-1105 0,-1 1 0,0-1 0,-2 0 0,-7 23 0,-8 41 0,15-62 0,-1 0 0,0 0 0,-2 0 0,-1-1 0,-1 0 0,-17 29 0,20-37-1365,1-2-5461</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5-14T19:45:23.601"/>
    </inkml:context>
    <inkml:brush xml:id="br0">
      <inkml:brushProperty name="width" value="0.035" units="cm"/>
      <inkml:brushProperty name="height" value="0.035" units="cm"/>
      <inkml:brushProperty name="color" value="#E71224"/>
    </inkml:brush>
  </inkml:definitions>
  <inkml:trace contextRef="#ctx0" brushRef="#br0">1 44 24575,'3'0'0,"6"0"0,5 0 0,3 0 0,3 0 0,-2-4 0,0-1 0,0 1 0,-3-4 0,1 0 0,0 2 0,2 1 0,-3 2-8191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6BC7A4-4576-4C27-908F-94BE082E56C5}" type="datetimeFigureOut">
              <a:rPr lang="en-US" smtClean="0"/>
              <a:t>5/14/2026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15BB44-5395-452D-9823-5368FC3CC3F1}" type="slidenum">
              <a:rPr lang="en-US" smtClean="0"/>
              <a:t>‹#›</a:t>
            </a:fld>
            <a:endParaRPr lang="en-US" dirty="0"/>
          </a:p>
        </p:txBody>
      </p:sp>
    </p:spTree>
    <p:extLst>
      <p:ext uri="{BB962C8B-B14F-4D97-AF65-F5344CB8AC3E}">
        <p14:creationId xmlns:p14="http://schemas.microsoft.com/office/powerpoint/2010/main" val="36873277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15BB44-5395-452D-9823-5368FC3CC3F1}" type="slidenum">
              <a:rPr lang="en-US" smtClean="0"/>
              <a:t>13</a:t>
            </a:fld>
            <a:endParaRPr lang="en-US" dirty="0"/>
          </a:p>
        </p:txBody>
      </p:sp>
    </p:spTree>
    <p:extLst>
      <p:ext uri="{BB962C8B-B14F-4D97-AF65-F5344CB8AC3E}">
        <p14:creationId xmlns:p14="http://schemas.microsoft.com/office/powerpoint/2010/main" val="28594012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B15BB44-5395-452D-9823-5368FC3CC3F1}" type="slidenum">
              <a:rPr lang="en-US" smtClean="0"/>
              <a:t>15</a:t>
            </a:fld>
            <a:endParaRPr lang="en-US" dirty="0"/>
          </a:p>
        </p:txBody>
      </p:sp>
    </p:spTree>
    <p:extLst>
      <p:ext uri="{BB962C8B-B14F-4D97-AF65-F5344CB8AC3E}">
        <p14:creationId xmlns:p14="http://schemas.microsoft.com/office/powerpoint/2010/main" val="7236914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r>
              <a:rPr lang="en-US" dirty="0"/>
              <a:t>“they never told us” is NOT an excuse. </a:t>
            </a:r>
          </a:p>
        </p:txBody>
      </p:sp>
      <p:sp>
        <p:nvSpPr>
          <p:cNvPr id="4" name="Slide Number Placeholder 3"/>
          <p:cNvSpPr>
            <a:spLocks noGrp="1"/>
          </p:cNvSpPr>
          <p:nvPr>
            <p:ph type="sldNum" sz="quarter" idx="5"/>
          </p:nvPr>
        </p:nvSpPr>
        <p:spPr/>
        <p:txBody>
          <a:bodyPr/>
          <a:lstStyle/>
          <a:p>
            <a:fld id="{1B15BB44-5395-452D-9823-5368FC3CC3F1}" type="slidenum">
              <a:rPr lang="en-US" smtClean="0"/>
              <a:t>16</a:t>
            </a:fld>
            <a:endParaRPr lang="en-US" dirty="0"/>
          </a:p>
        </p:txBody>
      </p:sp>
    </p:spTree>
    <p:extLst>
      <p:ext uri="{BB962C8B-B14F-4D97-AF65-F5344CB8AC3E}">
        <p14:creationId xmlns:p14="http://schemas.microsoft.com/office/powerpoint/2010/main" val="32510843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7A0DEB4-184D-42A8-BC51-986BC382A1D0}" type="datetimeFigureOut">
              <a:rPr lang="en-US" smtClean="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21AF1E-8F74-45D0-85CD-FF79CE7E086A}" type="slidenum">
              <a:rPr lang="en-US" smtClean="0"/>
              <a:t>‹#›</a:t>
            </a:fld>
            <a:endParaRPr lang="en-US" dirty="0"/>
          </a:p>
        </p:txBody>
      </p:sp>
    </p:spTree>
    <p:extLst>
      <p:ext uri="{BB962C8B-B14F-4D97-AF65-F5344CB8AC3E}">
        <p14:creationId xmlns:p14="http://schemas.microsoft.com/office/powerpoint/2010/main" val="33773140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A0DEB4-184D-42A8-BC51-986BC382A1D0}" type="datetimeFigureOut">
              <a:rPr lang="en-US" smtClean="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21AF1E-8F74-45D0-85CD-FF79CE7E086A}" type="slidenum">
              <a:rPr lang="en-US" smtClean="0"/>
              <a:t>‹#›</a:t>
            </a:fld>
            <a:endParaRPr lang="en-US" dirty="0"/>
          </a:p>
        </p:txBody>
      </p:sp>
    </p:spTree>
    <p:extLst>
      <p:ext uri="{BB962C8B-B14F-4D97-AF65-F5344CB8AC3E}">
        <p14:creationId xmlns:p14="http://schemas.microsoft.com/office/powerpoint/2010/main" val="358478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A0DEB4-184D-42A8-BC51-986BC382A1D0}" type="datetimeFigureOut">
              <a:rPr lang="en-US" smtClean="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21AF1E-8F74-45D0-85CD-FF79CE7E086A}" type="slidenum">
              <a:rPr lang="en-US" smtClean="0"/>
              <a:t>‹#›</a:t>
            </a:fld>
            <a:endParaRPr lang="en-US" dirty="0"/>
          </a:p>
        </p:txBody>
      </p:sp>
    </p:spTree>
    <p:extLst>
      <p:ext uri="{BB962C8B-B14F-4D97-AF65-F5344CB8AC3E}">
        <p14:creationId xmlns:p14="http://schemas.microsoft.com/office/powerpoint/2010/main" val="9423560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A0DEB4-184D-42A8-BC51-986BC382A1D0}" type="datetimeFigureOut">
              <a:rPr lang="en-US" smtClean="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21AF1E-8F74-45D0-85CD-FF79CE7E086A}" type="slidenum">
              <a:rPr lang="en-US" smtClean="0"/>
              <a:t>‹#›</a:t>
            </a:fld>
            <a:endParaRPr lang="en-US" dirty="0"/>
          </a:p>
        </p:txBody>
      </p:sp>
    </p:spTree>
    <p:extLst>
      <p:ext uri="{BB962C8B-B14F-4D97-AF65-F5344CB8AC3E}">
        <p14:creationId xmlns:p14="http://schemas.microsoft.com/office/powerpoint/2010/main" val="2315345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7A0DEB4-184D-42A8-BC51-986BC382A1D0}" type="datetimeFigureOut">
              <a:rPr lang="en-US" smtClean="0"/>
              <a:t>5/14/2026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D21AF1E-8F74-45D0-85CD-FF79CE7E086A}" type="slidenum">
              <a:rPr lang="en-US" smtClean="0"/>
              <a:t>‹#›</a:t>
            </a:fld>
            <a:endParaRPr lang="en-US" dirty="0"/>
          </a:p>
        </p:txBody>
      </p:sp>
    </p:spTree>
    <p:extLst>
      <p:ext uri="{BB962C8B-B14F-4D97-AF65-F5344CB8AC3E}">
        <p14:creationId xmlns:p14="http://schemas.microsoft.com/office/powerpoint/2010/main" val="23289885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A0DEB4-184D-42A8-BC51-986BC382A1D0}" type="datetimeFigureOut">
              <a:rPr lang="en-US" smtClean="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21AF1E-8F74-45D0-85CD-FF79CE7E086A}" type="slidenum">
              <a:rPr lang="en-US" smtClean="0"/>
              <a:t>‹#›</a:t>
            </a:fld>
            <a:endParaRPr lang="en-US" dirty="0"/>
          </a:p>
        </p:txBody>
      </p:sp>
    </p:spTree>
    <p:extLst>
      <p:ext uri="{BB962C8B-B14F-4D97-AF65-F5344CB8AC3E}">
        <p14:creationId xmlns:p14="http://schemas.microsoft.com/office/powerpoint/2010/main" val="30173346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7A0DEB4-184D-42A8-BC51-986BC382A1D0}" type="datetimeFigureOut">
              <a:rPr lang="en-US" smtClean="0"/>
              <a:t>5/14/2026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D21AF1E-8F74-45D0-85CD-FF79CE7E086A}" type="slidenum">
              <a:rPr lang="en-US" smtClean="0"/>
              <a:t>‹#›</a:t>
            </a:fld>
            <a:endParaRPr lang="en-US" dirty="0"/>
          </a:p>
        </p:txBody>
      </p:sp>
    </p:spTree>
    <p:extLst>
      <p:ext uri="{BB962C8B-B14F-4D97-AF65-F5344CB8AC3E}">
        <p14:creationId xmlns:p14="http://schemas.microsoft.com/office/powerpoint/2010/main" val="1377723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7A0DEB4-184D-42A8-BC51-986BC382A1D0}" type="datetimeFigureOut">
              <a:rPr lang="en-US" smtClean="0"/>
              <a:t>5/14/2026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D21AF1E-8F74-45D0-85CD-FF79CE7E086A}" type="slidenum">
              <a:rPr lang="en-US" smtClean="0"/>
              <a:t>‹#›</a:t>
            </a:fld>
            <a:endParaRPr lang="en-US" dirty="0"/>
          </a:p>
        </p:txBody>
      </p:sp>
    </p:spTree>
    <p:extLst>
      <p:ext uri="{BB962C8B-B14F-4D97-AF65-F5344CB8AC3E}">
        <p14:creationId xmlns:p14="http://schemas.microsoft.com/office/powerpoint/2010/main" val="14748446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A0DEB4-184D-42A8-BC51-986BC382A1D0}" type="datetimeFigureOut">
              <a:rPr lang="en-US" smtClean="0"/>
              <a:t>5/14/2026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D21AF1E-8F74-45D0-85CD-FF79CE7E086A}" type="slidenum">
              <a:rPr lang="en-US" smtClean="0"/>
              <a:t>‹#›</a:t>
            </a:fld>
            <a:endParaRPr lang="en-US" dirty="0"/>
          </a:p>
        </p:txBody>
      </p:sp>
    </p:spTree>
    <p:extLst>
      <p:ext uri="{BB962C8B-B14F-4D97-AF65-F5344CB8AC3E}">
        <p14:creationId xmlns:p14="http://schemas.microsoft.com/office/powerpoint/2010/main" val="6251696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A0DEB4-184D-42A8-BC51-986BC382A1D0}" type="datetimeFigureOut">
              <a:rPr lang="en-US" smtClean="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21AF1E-8F74-45D0-85CD-FF79CE7E086A}" type="slidenum">
              <a:rPr lang="en-US" smtClean="0"/>
              <a:t>‹#›</a:t>
            </a:fld>
            <a:endParaRPr lang="en-US" dirty="0"/>
          </a:p>
        </p:txBody>
      </p:sp>
    </p:spTree>
    <p:extLst>
      <p:ext uri="{BB962C8B-B14F-4D97-AF65-F5344CB8AC3E}">
        <p14:creationId xmlns:p14="http://schemas.microsoft.com/office/powerpoint/2010/main" val="171022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A0DEB4-184D-42A8-BC51-986BC382A1D0}" type="datetimeFigureOut">
              <a:rPr lang="en-US" smtClean="0"/>
              <a:t>5/14/2026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21AF1E-8F74-45D0-85CD-FF79CE7E086A}" type="slidenum">
              <a:rPr lang="en-US" smtClean="0"/>
              <a:t>‹#›</a:t>
            </a:fld>
            <a:endParaRPr lang="en-US" dirty="0"/>
          </a:p>
        </p:txBody>
      </p:sp>
    </p:spTree>
    <p:extLst>
      <p:ext uri="{BB962C8B-B14F-4D97-AF65-F5344CB8AC3E}">
        <p14:creationId xmlns:p14="http://schemas.microsoft.com/office/powerpoint/2010/main" val="39579865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7A0DEB4-184D-42A8-BC51-986BC382A1D0}" type="datetimeFigureOut">
              <a:rPr lang="en-US" smtClean="0"/>
              <a:t>5/14/2026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21AF1E-8F74-45D0-85CD-FF79CE7E086A}" type="slidenum">
              <a:rPr lang="en-US" smtClean="0"/>
              <a:t>‹#›</a:t>
            </a:fld>
            <a:endParaRPr lang="en-US" dirty="0"/>
          </a:p>
        </p:txBody>
      </p:sp>
    </p:spTree>
    <p:extLst>
      <p:ext uri="{BB962C8B-B14F-4D97-AF65-F5344CB8AC3E}">
        <p14:creationId xmlns:p14="http://schemas.microsoft.com/office/powerpoint/2010/main" val="49405785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3" Type="http://schemas.openxmlformats.org/officeDocument/2006/relationships/image" Target="../media/image22.png"/><Relationship Id="rId18" Type="http://schemas.openxmlformats.org/officeDocument/2006/relationships/customXml" Target="../ink/ink7.xml"/><Relationship Id="rId26" Type="http://schemas.openxmlformats.org/officeDocument/2006/relationships/customXml" Target="../ink/ink11.xml"/><Relationship Id="rId3" Type="http://schemas.openxmlformats.org/officeDocument/2006/relationships/image" Target="../media/image16.png"/><Relationship Id="rId21" Type="http://schemas.openxmlformats.org/officeDocument/2006/relationships/image" Target="../media/image26.png"/><Relationship Id="rId34" Type="http://schemas.openxmlformats.org/officeDocument/2006/relationships/image" Target="../media/image32.png"/><Relationship Id="rId7" Type="http://schemas.openxmlformats.org/officeDocument/2006/relationships/image" Target="../media/image19.png"/><Relationship Id="rId12" Type="http://schemas.openxmlformats.org/officeDocument/2006/relationships/customXml" Target="../ink/ink4.xml"/><Relationship Id="rId17" Type="http://schemas.openxmlformats.org/officeDocument/2006/relationships/image" Target="../media/image24.png"/><Relationship Id="rId25" Type="http://schemas.openxmlformats.org/officeDocument/2006/relationships/image" Target="../media/image28.png"/><Relationship Id="rId33" Type="http://schemas.openxmlformats.org/officeDocument/2006/relationships/customXml" Target="../ink/ink15.xml"/><Relationship Id="rId2" Type="http://schemas.openxmlformats.org/officeDocument/2006/relationships/notesSlide" Target="../notesSlides/notesSlide2.xml"/><Relationship Id="rId16" Type="http://schemas.openxmlformats.org/officeDocument/2006/relationships/customXml" Target="../ink/ink6.xml"/><Relationship Id="rId20" Type="http://schemas.openxmlformats.org/officeDocument/2006/relationships/customXml" Target="../ink/ink8.xml"/><Relationship Id="rId29" Type="http://schemas.openxmlformats.org/officeDocument/2006/relationships/image" Target="../media/image30.png"/><Relationship Id="rId1" Type="http://schemas.openxmlformats.org/officeDocument/2006/relationships/slideLayout" Target="../slideLayouts/slideLayout2.xml"/><Relationship Id="rId6" Type="http://schemas.openxmlformats.org/officeDocument/2006/relationships/image" Target="../media/image18.png"/><Relationship Id="rId11" Type="http://schemas.openxmlformats.org/officeDocument/2006/relationships/image" Target="../media/image21.png"/><Relationship Id="rId24" Type="http://schemas.openxmlformats.org/officeDocument/2006/relationships/customXml" Target="../ink/ink10.xml"/><Relationship Id="rId32" Type="http://schemas.openxmlformats.org/officeDocument/2006/relationships/image" Target="../media/image31.png"/><Relationship Id="rId5" Type="http://schemas.openxmlformats.org/officeDocument/2006/relationships/customXml" Target="../ink/ink1.xml"/><Relationship Id="rId15" Type="http://schemas.openxmlformats.org/officeDocument/2006/relationships/image" Target="../media/image23.png"/><Relationship Id="rId23" Type="http://schemas.openxmlformats.org/officeDocument/2006/relationships/image" Target="../media/image27.png"/><Relationship Id="rId28" Type="http://schemas.openxmlformats.org/officeDocument/2006/relationships/customXml" Target="../ink/ink12.xml"/><Relationship Id="rId10" Type="http://schemas.openxmlformats.org/officeDocument/2006/relationships/customXml" Target="../ink/ink3.xml"/><Relationship Id="rId19" Type="http://schemas.openxmlformats.org/officeDocument/2006/relationships/image" Target="../media/image25.png"/><Relationship Id="rId31" Type="http://schemas.openxmlformats.org/officeDocument/2006/relationships/customXml" Target="../ink/ink14.xml"/><Relationship Id="rId4" Type="http://schemas.openxmlformats.org/officeDocument/2006/relationships/image" Target="../media/image17.png"/><Relationship Id="rId9" Type="http://schemas.openxmlformats.org/officeDocument/2006/relationships/image" Target="../media/image20.png"/><Relationship Id="rId14" Type="http://schemas.openxmlformats.org/officeDocument/2006/relationships/customXml" Target="../ink/ink5.xml"/><Relationship Id="rId22" Type="http://schemas.openxmlformats.org/officeDocument/2006/relationships/customXml" Target="../ink/ink9.xml"/><Relationship Id="rId27" Type="http://schemas.openxmlformats.org/officeDocument/2006/relationships/image" Target="../media/image29.png"/><Relationship Id="rId30" Type="http://schemas.openxmlformats.org/officeDocument/2006/relationships/customXml" Target="../ink/ink13.xml"/><Relationship Id="rId35" Type="http://schemas.openxmlformats.org/officeDocument/2006/relationships/customXml" Target="../ink/ink16.xml"/><Relationship Id="rId8" Type="http://schemas.openxmlformats.org/officeDocument/2006/relationships/customXml" Target="../ink/ink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https://www.ecfr.gov/current/title-2/subtitle-A/chapter-II/part-200/subpart-F/subject-group-ECFRea73e47c9a286e6/section-200.518"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s://www.whitehouse.gov/omb/information-resources/guidance/compliance-supplement/" TargetMode="External"/><Relationship Id="rId2" Type="http://schemas.openxmlformats.org/officeDocument/2006/relationships/hyperlink" Target="https://www.ecfr.gov/current/title-2/subtitle-A/chapter-II/part-200/subpart-F/subject-group-ECFRc3bd6ae97de5a40/section-200.510" TargetMode="External"/><Relationship Id="rId1" Type="http://schemas.openxmlformats.org/officeDocument/2006/relationships/slideLayout" Target="../slideLayouts/slideLayout2.xml"/><Relationship Id="rId5" Type="http://schemas.openxmlformats.org/officeDocument/2006/relationships/hyperlink" Target="https://www.gao.gov/products/gao-25-107721" TargetMode="External"/><Relationship Id="rId4" Type="http://schemas.openxmlformats.org/officeDocument/2006/relationships/hyperlink" Target="https://www.gao.gov/yellowboo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nmdfa.state.nm.us/financial-control/federal-reporting-and-compliance-bureau/federal-grant-management-resources/" TargetMode="External"/><Relationship Id="rId7" Type="http://schemas.openxmlformats.org/officeDocument/2006/relationships/hyperlink" Target="https://www.ecfr.gov/current/title-2/subtitle-A/chapter-II/part-200?toc=1" TargetMode="External"/><Relationship Id="rId2" Type="http://schemas.openxmlformats.org/officeDocument/2006/relationships/hyperlink" Target="https://www.osa.nm.gov/" TargetMode="External"/><Relationship Id="rId1" Type="http://schemas.openxmlformats.org/officeDocument/2006/relationships/slideLayout" Target="../slideLayouts/slideLayout2.xml"/><Relationship Id="rId6" Type="http://schemas.openxmlformats.org/officeDocument/2006/relationships/hyperlink" Target="chrome-extension://efaidnbmnnnibpcajpcglclefindmkaj/https:/home.treasury.gov/system/files/136/Introduction_Single_Audits_Compliance_Supplement_Tribal_Entities_071223.pdf" TargetMode="External"/><Relationship Id="rId5" Type="http://schemas.openxmlformats.org/officeDocument/2006/relationships/hyperlink" Target="https://oig.hhs.gov/compliance/single-audits/frequently-asked-questions-faqs/single-audits-faqs/" TargetMode="External"/><Relationship Id="rId4" Type="http://schemas.openxmlformats.org/officeDocument/2006/relationships/hyperlink" Target="https://fmx.cpa.texas.gov/fmx/pubs/afrrptreq/sefa/index.php?section=elements&amp;page=elements" TargetMode="External"/></Relationships>
</file>

<file path=ppt/slides/_rels/slide24.xml.rels><?xml version="1.0" encoding="UTF-8" standalone="yes"?>
<Relationships xmlns="http://schemas.openxmlformats.org/package/2006/relationships"><Relationship Id="rId8" Type="http://schemas.openxmlformats.org/officeDocument/2006/relationships/customXml" Target="../ink/ink19.xml"/><Relationship Id="rId13" Type="http://schemas.openxmlformats.org/officeDocument/2006/relationships/image" Target="../media/image38.png"/><Relationship Id="rId18" Type="http://schemas.openxmlformats.org/officeDocument/2006/relationships/customXml" Target="../ink/ink24.xml"/><Relationship Id="rId3" Type="http://schemas.openxmlformats.org/officeDocument/2006/relationships/image" Target="../media/image33.png"/><Relationship Id="rId21" Type="http://schemas.openxmlformats.org/officeDocument/2006/relationships/image" Target="../media/image42.png"/><Relationship Id="rId7" Type="http://schemas.openxmlformats.org/officeDocument/2006/relationships/image" Target="../media/image35.png"/><Relationship Id="rId12" Type="http://schemas.openxmlformats.org/officeDocument/2006/relationships/customXml" Target="../ink/ink21.xml"/><Relationship Id="rId17" Type="http://schemas.openxmlformats.org/officeDocument/2006/relationships/image" Target="../media/image40.png"/><Relationship Id="rId2" Type="http://schemas.openxmlformats.org/officeDocument/2006/relationships/hyperlink" Target="https://www.nmdfa.state.nm.us/financial-control/youtube-share-training-videos/" TargetMode="External"/><Relationship Id="rId16" Type="http://schemas.openxmlformats.org/officeDocument/2006/relationships/customXml" Target="../ink/ink23.xml"/><Relationship Id="rId20" Type="http://schemas.openxmlformats.org/officeDocument/2006/relationships/customXml" Target="../ink/ink25.xml"/><Relationship Id="rId1" Type="http://schemas.openxmlformats.org/officeDocument/2006/relationships/slideLayout" Target="../slideLayouts/slideLayout2.xml"/><Relationship Id="rId6" Type="http://schemas.openxmlformats.org/officeDocument/2006/relationships/customXml" Target="../ink/ink18.xml"/><Relationship Id="rId11" Type="http://schemas.openxmlformats.org/officeDocument/2006/relationships/image" Target="../media/image37.png"/><Relationship Id="rId5" Type="http://schemas.openxmlformats.org/officeDocument/2006/relationships/image" Target="../media/image34.png"/><Relationship Id="rId15" Type="http://schemas.openxmlformats.org/officeDocument/2006/relationships/image" Target="../media/image39.png"/><Relationship Id="rId10" Type="http://schemas.openxmlformats.org/officeDocument/2006/relationships/customXml" Target="../ink/ink20.xml"/><Relationship Id="rId19" Type="http://schemas.openxmlformats.org/officeDocument/2006/relationships/image" Target="../media/image41.png"/><Relationship Id="rId4" Type="http://schemas.openxmlformats.org/officeDocument/2006/relationships/customXml" Target="../ink/ink17.xml"/><Relationship Id="rId9" Type="http://schemas.openxmlformats.org/officeDocument/2006/relationships/image" Target="../media/image36.png"/><Relationship Id="rId14" Type="http://schemas.openxmlformats.org/officeDocument/2006/relationships/customXml" Target="../ink/ink22.xml"/></Relationships>
</file>

<file path=ppt/slides/_rels/slide25.xml.rels><?xml version="1.0" encoding="UTF-8" standalone="yes"?>
<Relationships xmlns="http://schemas.openxmlformats.org/package/2006/relationships"><Relationship Id="rId3" Type="http://schemas.openxmlformats.org/officeDocument/2006/relationships/hyperlink" Target="https://www.nmdfa.state.nm.us/financial-control/federal-reporting-and-compliance-bureau/general-federal-guidance/" TargetMode="External"/><Relationship Id="rId2" Type="http://schemas.openxmlformats.org/officeDocument/2006/relationships/hyperlink" Target="https://www.nmdfa.state.nm.us/financial-control/federal-reporting-and-compliance-bureau/federal-grant-management-resources/" TargetMode="External"/><Relationship Id="rId1" Type="http://schemas.openxmlformats.org/officeDocument/2006/relationships/slideLayout" Target="../slideLayouts/slideLayout2.xml"/><Relationship Id="rId5" Type="http://schemas.openxmlformats.org/officeDocument/2006/relationships/hyperlink" Target="https://www.nmdfa.state.nm.us/financial-control/youtube-share-training-videos/" TargetMode="External"/><Relationship Id="rId4" Type="http://schemas.openxmlformats.org/officeDocument/2006/relationships/hyperlink" Target="https://www.nmdfa.state.nm.us/financial-control/central-payroll-bureau/"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osaconnect.osa.nm.gov/auditReportSearch.html"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hyperlink" Target="https://www.fac.gov/audit-resources/sf-sac/" TargetMode="Externa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app.fac.gov/"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52F217-E1C1-39D6-C020-B6022C778348}"/>
              </a:ext>
            </a:extLst>
          </p:cNvPr>
          <p:cNvSpPr>
            <a:spLocks noGrp="1"/>
          </p:cNvSpPr>
          <p:nvPr>
            <p:ph type="ctrTitle"/>
          </p:nvPr>
        </p:nvSpPr>
        <p:spPr>
          <a:xfrm>
            <a:off x="1524000" y="1949298"/>
            <a:ext cx="9144000" cy="2387600"/>
          </a:xfrm>
        </p:spPr>
        <p:txBody>
          <a:bodyPr>
            <a:normAutofit fontScale="90000"/>
          </a:bodyPr>
          <a:lstStyle/>
          <a:p>
            <a:r>
              <a:rPr lang="en-US" dirty="0"/>
              <a:t>Schedule of Expenditures and Federal Awards (SEFA) Discussion</a:t>
            </a:r>
            <a:br>
              <a:rPr lang="en-US" dirty="0"/>
            </a:br>
            <a:endParaRPr lang="en-US" dirty="0"/>
          </a:p>
        </p:txBody>
      </p:sp>
      <p:sp>
        <p:nvSpPr>
          <p:cNvPr id="3" name="Subtitle 2">
            <a:extLst>
              <a:ext uri="{FF2B5EF4-FFF2-40B4-BE49-F238E27FC236}">
                <a16:creationId xmlns:a16="http://schemas.microsoft.com/office/drawing/2014/main" id="{B227BA06-CD46-64AD-145F-AAD3A9E61C18}"/>
              </a:ext>
            </a:extLst>
          </p:cNvPr>
          <p:cNvSpPr>
            <a:spLocks noGrp="1"/>
          </p:cNvSpPr>
          <p:nvPr>
            <p:ph type="subTitle" idx="1"/>
          </p:nvPr>
        </p:nvSpPr>
        <p:spPr>
          <a:xfrm>
            <a:off x="1524000" y="3609989"/>
            <a:ext cx="9144000" cy="2798762"/>
          </a:xfrm>
        </p:spPr>
        <p:txBody>
          <a:bodyPr>
            <a:normAutofit/>
          </a:bodyPr>
          <a:lstStyle/>
          <a:p>
            <a:endParaRPr lang="en-US" sz="3200" dirty="0"/>
          </a:p>
          <a:p>
            <a:r>
              <a:rPr lang="en-US" sz="3200" dirty="0"/>
              <a:t>Lauren Conley</a:t>
            </a:r>
          </a:p>
          <a:p>
            <a:r>
              <a:rPr lang="en-US" dirty="0"/>
              <a:t>Federal Reporting and Compliance Bureau</a:t>
            </a:r>
          </a:p>
          <a:p>
            <a:r>
              <a:rPr lang="en-US" dirty="0"/>
              <a:t>FCD, Department of Finance and Administration</a:t>
            </a:r>
          </a:p>
          <a:p>
            <a:endParaRPr lang="en-US" dirty="0"/>
          </a:p>
          <a:p>
            <a:endParaRPr lang="en-US" dirty="0"/>
          </a:p>
        </p:txBody>
      </p:sp>
    </p:spTree>
    <p:extLst>
      <p:ext uri="{BB962C8B-B14F-4D97-AF65-F5344CB8AC3E}">
        <p14:creationId xmlns:p14="http://schemas.microsoft.com/office/powerpoint/2010/main" val="42203674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9F4710-F465-2699-4D01-534F87B73FB4}"/>
              </a:ext>
            </a:extLst>
          </p:cNvPr>
          <p:cNvSpPr>
            <a:spLocks noGrp="1"/>
          </p:cNvSpPr>
          <p:nvPr>
            <p:ph type="title"/>
          </p:nvPr>
        </p:nvSpPr>
        <p:spPr>
          <a:xfrm>
            <a:off x="838200" y="365126"/>
            <a:ext cx="10515600" cy="883230"/>
          </a:xfrm>
        </p:spPr>
        <p:txBody>
          <a:bodyPr/>
          <a:lstStyle/>
          <a:p>
            <a:r>
              <a:rPr lang="en-US" dirty="0"/>
              <a:t>How do you track your awards?</a:t>
            </a:r>
          </a:p>
        </p:txBody>
      </p:sp>
      <p:sp>
        <p:nvSpPr>
          <p:cNvPr id="3" name="Content Placeholder 2">
            <a:extLst>
              <a:ext uri="{FF2B5EF4-FFF2-40B4-BE49-F238E27FC236}">
                <a16:creationId xmlns:a16="http://schemas.microsoft.com/office/drawing/2014/main" id="{133D4E3B-42AE-A801-8CA5-C969DA0F5CE2}"/>
              </a:ext>
            </a:extLst>
          </p:cNvPr>
          <p:cNvSpPr>
            <a:spLocks noGrp="1"/>
          </p:cNvSpPr>
          <p:nvPr>
            <p:ph idx="1"/>
          </p:nvPr>
        </p:nvSpPr>
        <p:spPr>
          <a:xfrm>
            <a:off x="838200" y="1399430"/>
            <a:ext cx="10515600" cy="4777533"/>
          </a:xfrm>
        </p:spPr>
        <p:txBody>
          <a:bodyPr>
            <a:normAutofit lnSpcReduction="10000"/>
          </a:bodyPr>
          <a:lstStyle/>
          <a:p>
            <a:r>
              <a:rPr lang="en-US" dirty="0"/>
              <a:t>It’s very important to have a </a:t>
            </a:r>
            <a:r>
              <a:rPr lang="en-US" b="1" dirty="0"/>
              <a:t>master list </a:t>
            </a:r>
            <a:r>
              <a:rPr lang="en-US" dirty="0"/>
              <a:t>of all your awards, special appropriations, capital outlay, and other funding sources beyond General Fund recurring appropriations. </a:t>
            </a:r>
            <a:r>
              <a:rPr lang="en-US" b="1" dirty="0"/>
              <a:t>ONE</a:t>
            </a:r>
            <a:r>
              <a:rPr lang="en-US" dirty="0"/>
              <a:t> file that answers every award question.</a:t>
            </a:r>
          </a:p>
          <a:p>
            <a:r>
              <a:rPr lang="en-US" dirty="0"/>
              <a:t>This file can be used by </a:t>
            </a:r>
            <a:r>
              <a:rPr lang="en-US" b="1" dirty="0"/>
              <a:t>everyone</a:t>
            </a:r>
            <a:r>
              <a:rPr lang="en-US" dirty="0"/>
              <a:t> from the Cabinet Secretary to the AP new-hire. </a:t>
            </a:r>
          </a:p>
          <a:p>
            <a:r>
              <a:rPr lang="en-US" dirty="0"/>
              <a:t>Assign an </a:t>
            </a:r>
            <a:r>
              <a:rPr lang="en-US" b="1" dirty="0"/>
              <a:t>owner</a:t>
            </a:r>
            <a:r>
              <a:rPr lang="en-US" dirty="0"/>
              <a:t> who will make updates according to Notice of Award, amendments, and by request of key individuals. </a:t>
            </a:r>
          </a:p>
          <a:p>
            <a:r>
              <a:rPr lang="en-US" dirty="0"/>
              <a:t>Edit, add, or remove columns to fit your agency and its </a:t>
            </a:r>
            <a:r>
              <a:rPr lang="en-US" b="1" dirty="0"/>
              <a:t>users</a:t>
            </a:r>
            <a:r>
              <a:rPr lang="en-US" dirty="0"/>
              <a:t>, and as the award landscape evolves.</a:t>
            </a:r>
          </a:p>
          <a:p>
            <a:r>
              <a:rPr lang="en-US" dirty="0"/>
              <a:t>Reference it for meetings, reports, and the SEFA!</a:t>
            </a:r>
          </a:p>
          <a:p>
            <a:endParaRPr lang="en-US" b="1" dirty="0"/>
          </a:p>
          <a:p>
            <a:pPr lvl="1"/>
            <a:endParaRPr lang="en-US" b="1" dirty="0"/>
          </a:p>
          <a:p>
            <a:pPr lvl="1"/>
            <a:endParaRPr lang="en-US" dirty="0"/>
          </a:p>
        </p:txBody>
      </p:sp>
    </p:spTree>
    <p:extLst>
      <p:ext uri="{BB962C8B-B14F-4D97-AF65-F5344CB8AC3E}">
        <p14:creationId xmlns:p14="http://schemas.microsoft.com/office/powerpoint/2010/main" val="30285358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35C310-B377-B91C-D62E-222CBAFB25DA}"/>
              </a:ext>
            </a:extLst>
          </p:cNvPr>
          <p:cNvSpPr>
            <a:spLocks noGrp="1"/>
          </p:cNvSpPr>
          <p:nvPr>
            <p:ph type="title"/>
          </p:nvPr>
        </p:nvSpPr>
        <p:spPr>
          <a:xfrm>
            <a:off x="838200" y="365125"/>
            <a:ext cx="10515600" cy="765585"/>
          </a:xfrm>
        </p:spPr>
        <p:txBody>
          <a:bodyPr/>
          <a:lstStyle/>
          <a:p>
            <a:r>
              <a:rPr lang="en-US" dirty="0"/>
              <a:t>Tracking</a:t>
            </a:r>
          </a:p>
        </p:txBody>
      </p:sp>
      <p:sp>
        <p:nvSpPr>
          <p:cNvPr id="7" name="Content Placeholder 6">
            <a:extLst>
              <a:ext uri="{FF2B5EF4-FFF2-40B4-BE49-F238E27FC236}">
                <a16:creationId xmlns:a16="http://schemas.microsoft.com/office/drawing/2014/main" id="{F8F4B062-A3A0-CA0D-A220-955DD8B72EDA}"/>
              </a:ext>
            </a:extLst>
          </p:cNvPr>
          <p:cNvSpPr>
            <a:spLocks noGrp="1"/>
          </p:cNvSpPr>
          <p:nvPr>
            <p:ph idx="1"/>
          </p:nvPr>
        </p:nvSpPr>
        <p:spPr/>
        <p:txBody>
          <a:bodyPr/>
          <a:lstStyle/>
          <a:p>
            <a:endParaRPr lang="en-US" dirty="0"/>
          </a:p>
        </p:txBody>
      </p:sp>
      <p:pic>
        <p:nvPicPr>
          <p:cNvPr id="9" name="Picture 8">
            <a:extLst>
              <a:ext uri="{FF2B5EF4-FFF2-40B4-BE49-F238E27FC236}">
                <a16:creationId xmlns:a16="http://schemas.microsoft.com/office/drawing/2014/main" id="{4BC17D7B-FE25-35AB-2EC2-3C872D18DF50}"/>
              </a:ext>
            </a:extLst>
          </p:cNvPr>
          <p:cNvPicPr>
            <a:picLocks noChangeAspect="1"/>
          </p:cNvPicPr>
          <p:nvPr/>
        </p:nvPicPr>
        <p:blipFill>
          <a:blip r:embed="rId2"/>
          <a:stretch>
            <a:fillRect/>
          </a:stretch>
        </p:blipFill>
        <p:spPr>
          <a:xfrm>
            <a:off x="0" y="1263650"/>
            <a:ext cx="12192000" cy="5594350"/>
          </a:xfrm>
          <a:prstGeom prst="rect">
            <a:avLst/>
          </a:prstGeom>
        </p:spPr>
      </p:pic>
    </p:spTree>
    <p:extLst>
      <p:ext uri="{BB962C8B-B14F-4D97-AF65-F5344CB8AC3E}">
        <p14:creationId xmlns:p14="http://schemas.microsoft.com/office/powerpoint/2010/main" val="27204862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ontent Placeholder 9">
            <a:extLst>
              <a:ext uri="{FF2B5EF4-FFF2-40B4-BE49-F238E27FC236}">
                <a16:creationId xmlns:a16="http://schemas.microsoft.com/office/drawing/2014/main" id="{0A70A989-7F60-C61F-8BB1-1657343632FB}"/>
              </a:ext>
            </a:extLst>
          </p:cNvPr>
          <p:cNvGraphicFramePr>
            <a:graphicFrameLocks noGrp="1"/>
          </p:cNvGraphicFramePr>
          <p:nvPr>
            <p:ph idx="1"/>
            <p:extLst>
              <p:ext uri="{D42A27DB-BD31-4B8C-83A1-F6EECF244321}">
                <p14:modId xmlns:p14="http://schemas.microsoft.com/office/powerpoint/2010/main" val="869353658"/>
              </p:ext>
            </p:extLst>
          </p:nvPr>
        </p:nvGraphicFramePr>
        <p:xfrm>
          <a:off x="893859" y="465952"/>
          <a:ext cx="10515600" cy="5562600"/>
        </p:xfrm>
        <a:graphic>
          <a:graphicData uri="http://schemas.openxmlformats.org/drawingml/2006/table">
            <a:tbl>
              <a:tblPr firstRow="1" bandRow="1">
                <a:tableStyleId>{2D5ABB26-0587-4C30-8999-92F81FD0307C}</a:tableStyleId>
              </a:tblPr>
              <a:tblGrid>
                <a:gridCol w="2628900">
                  <a:extLst>
                    <a:ext uri="{9D8B030D-6E8A-4147-A177-3AD203B41FA5}">
                      <a16:colId xmlns:a16="http://schemas.microsoft.com/office/drawing/2014/main" val="2254029622"/>
                    </a:ext>
                  </a:extLst>
                </a:gridCol>
                <a:gridCol w="2628900">
                  <a:extLst>
                    <a:ext uri="{9D8B030D-6E8A-4147-A177-3AD203B41FA5}">
                      <a16:colId xmlns:a16="http://schemas.microsoft.com/office/drawing/2014/main" val="2471070644"/>
                    </a:ext>
                  </a:extLst>
                </a:gridCol>
                <a:gridCol w="2628900">
                  <a:extLst>
                    <a:ext uri="{9D8B030D-6E8A-4147-A177-3AD203B41FA5}">
                      <a16:colId xmlns:a16="http://schemas.microsoft.com/office/drawing/2014/main" val="3940441207"/>
                    </a:ext>
                  </a:extLst>
                </a:gridCol>
                <a:gridCol w="2628900">
                  <a:extLst>
                    <a:ext uri="{9D8B030D-6E8A-4147-A177-3AD203B41FA5}">
                      <a16:colId xmlns:a16="http://schemas.microsoft.com/office/drawing/2014/main" val="1369600255"/>
                    </a:ext>
                  </a:extLst>
                </a:gridCol>
              </a:tblGrid>
              <a:tr h="370840">
                <a:tc>
                  <a:txBody>
                    <a:bodyPr/>
                    <a:lstStyle/>
                    <a:p>
                      <a:pPr algn="l" fontAlgn="b">
                        <a:buNone/>
                      </a:pPr>
                      <a:r>
                        <a:rPr lang="en-US" sz="1100" b="0" u="none" strike="noStrike" dirty="0">
                          <a:solidFill>
                            <a:srgbClr val="000000"/>
                          </a:solidFill>
                          <a:effectLst/>
                        </a:rPr>
                        <a:t>SEFA Code</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Revenue Account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Pending Federal Awards / Allotments</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Bureau Financial Manager</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11470012"/>
                  </a:ext>
                </a:extLst>
              </a:tr>
              <a:tr h="370840">
                <a:tc>
                  <a:txBody>
                    <a:bodyPr/>
                    <a:lstStyle/>
                    <a:p>
                      <a:pPr algn="l" fontAlgn="b">
                        <a:buNone/>
                      </a:pPr>
                      <a:r>
                        <a:rPr lang="en-US" sz="1100" b="0" u="none" strike="noStrike" dirty="0">
                          <a:solidFill>
                            <a:srgbClr val="000000"/>
                          </a:solidFill>
                          <a:effectLst/>
                        </a:rPr>
                        <a:t>Federal Award Status</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SEFA Eligible</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Indirect Allowable?</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u="none" strike="noStrike" dirty="0">
                          <a:solidFill>
                            <a:srgbClr val="000000"/>
                          </a:solidFill>
                          <a:effectLst/>
                        </a:rPr>
                        <a:t>Program Grant Manager</a:t>
                      </a:r>
                      <a:endParaRPr lang="en-US" sz="1100" b="0" i="0" u="none" strike="noStrike" dirty="0">
                        <a:solidFill>
                          <a:srgbClr val="000000"/>
                        </a:solidFill>
                        <a:effectLst/>
                        <a:latin typeface="Calibri" panose="020F0502020204030204" pitchFamily="34" charset="0"/>
                      </a:endParaRPr>
                    </a:p>
                    <a:p>
                      <a:pPr algn="l" fontAlgn="b">
                        <a:buNone/>
                      </a:pP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174751759"/>
                  </a:ext>
                </a:extLst>
              </a:tr>
              <a:tr h="370840">
                <a:tc>
                  <a:txBody>
                    <a:bodyPr/>
                    <a:lstStyle/>
                    <a:p>
                      <a:pPr algn="l" fontAlgn="b">
                        <a:buNone/>
                      </a:pPr>
                      <a:r>
                        <a:rPr lang="en-US" sz="1100" b="0" u="none" strike="noStrike" dirty="0">
                          <a:solidFill>
                            <a:srgbClr val="000000"/>
                          </a:solidFill>
                          <a:effectLst/>
                        </a:rPr>
                        <a:t>ALN</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Grantor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Will grant have sub-recipients?</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Program Financial Manager</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25488963"/>
                  </a:ext>
                </a:extLst>
              </a:tr>
              <a:tr h="370840">
                <a:tc>
                  <a:txBody>
                    <a:bodyPr/>
                    <a:lstStyle/>
                    <a:p>
                      <a:pPr algn="l" fontAlgn="b">
                        <a:buNone/>
                      </a:pPr>
                      <a:r>
                        <a:rPr lang="en-US" sz="1100" b="0" u="none" strike="noStrike" dirty="0">
                          <a:solidFill>
                            <a:srgbClr val="000000"/>
                          </a:solidFill>
                          <a:effectLst/>
                        </a:rPr>
                        <a:t>Grant Number / Application Number</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Funding Type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A-133 or UGG</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Award on Cert List?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733714146"/>
                  </a:ext>
                </a:extLst>
              </a:tr>
              <a:tr h="370840">
                <a:tc>
                  <a:txBody>
                    <a:bodyPr/>
                    <a:lstStyle/>
                    <a:p>
                      <a:pPr algn="l" fontAlgn="b">
                        <a:buNone/>
                      </a:pPr>
                      <a:r>
                        <a:rPr lang="en-US" sz="1100" b="0" u="none" strike="noStrike" dirty="0">
                          <a:solidFill>
                            <a:srgbClr val="000000"/>
                          </a:solidFill>
                          <a:effectLst/>
                        </a:rPr>
                        <a:t>Title</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Originating Federal Agency (for pass-thru funding types only)</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Fiscal Report Type</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ARPA Funding</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56040195"/>
                  </a:ext>
                </a:extLst>
              </a:tr>
              <a:tr h="370840">
                <a:tc>
                  <a:txBody>
                    <a:bodyPr/>
                    <a:lstStyle/>
                    <a:p>
                      <a:pPr algn="l" fontAlgn="b">
                        <a:buNone/>
                      </a:pPr>
                      <a:r>
                        <a:rPr lang="en-US" sz="1100" b="0" u="none" strike="noStrike" dirty="0">
                          <a:solidFill>
                            <a:srgbClr val="000000"/>
                          </a:solidFill>
                          <a:effectLst/>
                        </a:rPr>
                        <a:t>Statutory Authority</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Application Amount (Fed&amp;Match)</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FFR Submissions Frequency</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BIL Funding</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1496153"/>
                  </a:ext>
                </a:extLst>
              </a:tr>
              <a:tr h="370840">
                <a:tc>
                  <a:txBody>
                    <a:bodyPr/>
                    <a:lstStyle/>
                    <a:p>
                      <a:pPr algn="l" fontAlgn="b">
                        <a:buNone/>
                      </a:pPr>
                      <a:r>
                        <a:rPr lang="en-US" sz="1100" b="0" u="none" strike="noStrike" dirty="0">
                          <a:solidFill>
                            <a:srgbClr val="000000"/>
                          </a:solidFill>
                          <a:effectLst/>
                        </a:rPr>
                        <a:t>Project/ Contract Start Date</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Approved Supplemental Coverage for Anticipated Award</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Draw Down Financial System</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Competitive Grant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704949644"/>
                  </a:ext>
                </a:extLst>
              </a:tr>
              <a:tr h="370840">
                <a:tc>
                  <a:txBody>
                    <a:bodyPr/>
                    <a:lstStyle/>
                    <a:p>
                      <a:pPr algn="l" fontAlgn="b">
                        <a:buNone/>
                      </a:pPr>
                      <a:r>
                        <a:rPr lang="en-US" sz="1100" b="0" u="none" strike="noStrike" dirty="0">
                          <a:solidFill>
                            <a:srgbClr val="000000"/>
                          </a:solidFill>
                          <a:effectLst/>
                        </a:rPr>
                        <a:t>Project/ Contract End Date</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Grant Agreement Federal Share</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ASAP or Financial System Lookup</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Formula Grant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23635850"/>
                  </a:ext>
                </a:extLst>
              </a:tr>
              <a:tr h="370840">
                <a:tc>
                  <a:txBody>
                    <a:bodyPr/>
                    <a:lstStyle/>
                    <a:p>
                      <a:pPr algn="l" fontAlgn="b">
                        <a:buNone/>
                      </a:pPr>
                      <a:r>
                        <a:rPr lang="en-US" sz="1100" b="0" u="none" strike="noStrike" dirty="0">
                          <a:solidFill>
                            <a:srgbClr val="000000"/>
                          </a:solidFill>
                          <a:effectLst/>
                        </a:rPr>
                        <a:t>Sub-Account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Calculated Fed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REQUIRED Draw Down Frequency</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46489818"/>
                  </a:ext>
                </a:extLst>
              </a:tr>
              <a:tr h="370840">
                <a:tc>
                  <a:txBody>
                    <a:bodyPr/>
                    <a:lstStyle/>
                    <a:p>
                      <a:pPr algn="l" fontAlgn="b">
                        <a:buNone/>
                      </a:pPr>
                      <a:r>
                        <a:rPr lang="en-US" sz="1100" b="0" u="none" strike="noStrike" dirty="0">
                          <a:solidFill>
                            <a:srgbClr val="000000"/>
                          </a:solidFill>
                          <a:effectLst/>
                        </a:rPr>
                        <a:t>Project ID</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Grant Agreement Federal Project Cost (no match)</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Amendment #</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Record Retention Schedule # of years</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72093157"/>
                  </a:ext>
                </a:extLst>
              </a:tr>
              <a:tr h="370840">
                <a:tc>
                  <a:txBody>
                    <a:bodyPr/>
                    <a:lstStyle/>
                    <a:p>
                      <a:pPr algn="l" fontAlgn="b">
                        <a:buNone/>
                      </a:pPr>
                      <a:r>
                        <a:rPr lang="en-US" sz="1100" b="0" u="none" strike="noStrike" dirty="0">
                          <a:solidFill>
                            <a:srgbClr val="000000"/>
                          </a:solidFill>
                          <a:effectLst/>
                        </a:rPr>
                        <a:t>Project ID Status</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Grant Agreement Cash Match Project Cost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Last Amendment Date</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Records Destruction Date</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68434089"/>
                  </a:ext>
                </a:extLst>
              </a:tr>
              <a:tr h="370840">
                <a:tc>
                  <a:txBody>
                    <a:bodyPr/>
                    <a:lstStyle/>
                    <a:p>
                      <a:pPr algn="l" fontAlgn="b">
                        <a:buNone/>
                      </a:pPr>
                      <a:r>
                        <a:rPr lang="en-US" sz="1100" b="0" u="none" strike="noStrike" dirty="0">
                          <a:solidFill>
                            <a:srgbClr val="000000"/>
                          </a:solidFill>
                          <a:effectLst/>
                        </a:rPr>
                        <a:t>Program</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Grant Agreement In-kind Match Project Cost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Did Report Requirements Change?</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26313360"/>
                  </a:ext>
                </a:extLst>
              </a:tr>
              <a:tr h="370840">
                <a:tc>
                  <a:txBody>
                    <a:bodyPr/>
                    <a:lstStyle/>
                    <a:p>
                      <a:pPr algn="l" fontAlgn="b">
                        <a:buNone/>
                      </a:pPr>
                      <a:r>
                        <a:rPr lang="en-US" sz="1100" b="0" u="none" strike="noStrike" dirty="0">
                          <a:solidFill>
                            <a:srgbClr val="000000"/>
                          </a:solidFill>
                          <a:effectLst/>
                        </a:rPr>
                        <a:t>Fund</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Grant Agreement Total Project Cost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Final FFR Submitted</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5533025"/>
                  </a:ext>
                </a:extLst>
              </a:tr>
              <a:tr h="370840">
                <a:tc>
                  <a:txBody>
                    <a:bodyPr/>
                    <a:lstStyle/>
                    <a:p>
                      <a:pPr algn="l" fontAlgn="b">
                        <a:buNone/>
                      </a:pPr>
                      <a:r>
                        <a:rPr lang="en-US" sz="1100" b="0" u="none" strike="noStrike" dirty="0">
                          <a:solidFill>
                            <a:srgbClr val="000000"/>
                          </a:solidFill>
                          <a:effectLst/>
                        </a:rPr>
                        <a:t>Department</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r>
                        <a:rPr lang="en-US" sz="1100" b="0" u="none" strike="noStrike" dirty="0">
                          <a:solidFill>
                            <a:srgbClr val="000000"/>
                          </a:solidFill>
                          <a:effectLst/>
                        </a:rPr>
                        <a:t>Federal Amount Awarded / Allotted</a:t>
                      </a: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100" b="0" u="none" strike="noStrike" dirty="0">
                          <a:solidFill>
                            <a:srgbClr val="000000"/>
                          </a:solidFill>
                          <a:effectLst/>
                        </a:rPr>
                        <a:t>Final FFR Date</a:t>
                      </a:r>
                      <a:endParaRPr lang="en-US" sz="1100" b="0" i="0" u="none" strike="noStrike" dirty="0">
                        <a:solidFill>
                          <a:srgbClr val="000000"/>
                        </a:solidFill>
                        <a:effectLst/>
                        <a:latin typeface="Calibri" panose="020F0502020204030204" pitchFamily="34" charset="0"/>
                      </a:endParaRPr>
                    </a:p>
                    <a:p>
                      <a:pPr algn="l" fontAlgn="b">
                        <a:buNone/>
                      </a:pP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dirty="0"/>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76897113"/>
                  </a:ext>
                </a:extLst>
              </a:tr>
              <a:tr h="370840">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buNone/>
                      </a:pPr>
                      <a:endParaRPr lang="en-US" sz="1100" b="0" i="0" u="none" strike="noStrike" dirty="0">
                        <a:solidFill>
                          <a:srgbClr val="000000"/>
                        </a:solidFill>
                        <a:effectLst/>
                        <a:latin typeface="Calibri" panose="020F0502020204030204" pitchFamily="34" charset="0"/>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25360071"/>
                  </a:ext>
                </a:extLst>
              </a:tr>
            </a:tbl>
          </a:graphicData>
        </a:graphic>
      </p:graphicFrame>
    </p:spTree>
    <p:extLst>
      <p:ext uri="{BB962C8B-B14F-4D97-AF65-F5344CB8AC3E}">
        <p14:creationId xmlns:p14="http://schemas.microsoft.com/office/powerpoint/2010/main" val="12213867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A361E-73BD-4041-6EEB-E1A0596B2346}"/>
              </a:ext>
            </a:extLst>
          </p:cNvPr>
          <p:cNvSpPr>
            <a:spLocks noGrp="1"/>
          </p:cNvSpPr>
          <p:nvPr>
            <p:ph type="title"/>
          </p:nvPr>
        </p:nvSpPr>
        <p:spPr>
          <a:xfrm>
            <a:off x="838200" y="365126"/>
            <a:ext cx="10515600" cy="913342"/>
          </a:xfrm>
        </p:spPr>
        <p:txBody>
          <a:bodyPr/>
          <a:lstStyle/>
          <a:p>
            <a:r>
              <a:rPr lang="en-US" dirty="0"/>
              <a:t>How do you track your spending and draws?	</a:t>
            </a:r>
          </a:p>
        </p:txBody>
      </p:sp>
      <p:sp>
        <p:nvSpPr>
          <p:cNvPr id="3" name="Content Placeholder 2">
            <a:extLst>
              <a:ext uri="{FF2B5EF4-FFF2-40B4-BE49-F238E27FC236}">
                <a16:creationId xmlns:a16="http://schemas.microsoft.com/office/drawing/2014/main" id="{25636A00-5E0E-F90F-FD5A-73A203796AE2}"/>
              </a:ext>
            </a:extLst>
          </p:cNvPr>
          <p:cNvSpPr>
            <a:spLocks noGrp="1"/>
          </p:cNvSpPr>
          <p:nvPr>
            <p:ph idx="1"/>
          </p:nvPr>
        </p:nvSpPr>
        <p:spPr>
          <a:xfrm>
            <a:off x="838200" y="1278468"/>
            <a:ext cx="10515600" cy="5494865"/>
          </a:xfrm>
        </p:spPr>
        <p:txBody>
          <a:bodyPr>
            <a:normAutofit fontScale="55000" lnSpcReduction="20000"/>
          </a:bodyPr>
          <a:lstStyle/>
          <a:p>
            <a:r>
              <a:rPr lang="en-US" dirty="0"/>
              <a:t>Regardless of how, do it all in one place.</a:t>
            </a:r>
          </a:p>
          <a:p>
            <a:r>
              <a:rPr lang="en-US" dirty="0"/>
              <a:t>Program</a:t>
            </a:r>
          </a:p>
          <a:p>
            <a:pPr lvl="1"/>
            <a:r>
              <a:rPr lang="en-US" dirty="0"/>
              <a:t>Finances – Internal data</a:t>
            </a:r>
          </a:p>
          <a:p>
            <a:pPr lvl="2"/>
            <a:r>
              <a:rPr lang="en-US" dirty="0"/>
              <a:t>Budget vs Expenses </a:t>
            </a:r>
          </a:p>
          <a:p>
            <a:pPr lvl="2"/>
            <a:r>
              <a:rPr lang="en-US" dirty="0"/>
              <a:t>Subrecipient and Contract activity </a:t>
            </a:r>
          </a:p>
          <a:p>
            <a:pPr lvl="2"/>
            <a:r>
              <a:rPr lang="en-US" dirty="0"/>
              <a:t>POs and Vouchers, payment status, Funding string accuracy</a:t>
            </a:r>
          </a:p>
          <a:p>
            <a:pPr lvl="2"/>
            <a:r>
              <a:rPr lang="en-US" dirty="0"/>
              <a:t>Employee travel </a:t>
            </a:r>
          </a:p>
          <a:p>
            <a:pPr lvl="2"/>
            <a:r>
              <a:rPr lang="en-US" dirty="0"/>
              <a:t>Purchases have been made and you’re ready to be reimbursed for those expenses </a:t>
            </a:r>
          </a:p>
          <a:p>
            <a:pPr lvl="1"/>
            <a:r>
              <a:rPr lang="en-US" dirty="0"/>
              <a:t>Payroll</a:t>
            </a:r>
          </a:p>
          <a:p>
            <a:pPr lvl="2"/>
            <a:r>
              <a:rPr lang="en-US" dirty="0"/>
              <a:t>Timesheets, Combo Codes, TPIDs</a:t>
            </a:r>
          </a:p>
          <a:p>
            <a:pPr lvl="2"/>
            <a:r>
              <a:rPr lang="en-US" dirty="0"/>
              <a:t>Time and Effort – certifications </a:t>
            </a:r>
          </a:p>
          <a:p>
            <a:pPr lvl="1"/>
            <a:r>
              <a:rPr lang="en-US" dirty="0"/>
              <a:t>Assets </a:t>
            </a:r>
          </a:p>
          <a:p>
            <a:pPr lvl="2"/>
            <a:r>
              <a:rPr lang="en-US" dirty="0"/>
              <a:t>Acquisitions, Donations, Disposals, &amp; Theft &gt; Notify Finance of any changes!</a:t>
            </a:r>
          </a:p>
          <a:p>
            <a:r>
              <a:rPr lang="en-US" dirty="0"/>
              <a:t>Finance</a:t>
            </a:r>
          </a:p>
          <a:p>
            <a:pPr lvl="1"/>
            <a:r>
              <a:rPr lang="en-US" dirty="0"/>
              <a:t>Accounts Payable, Procurement</a:t>
            </a:r>
          </a:p>
          <a:p>
            <a:pPr lvl="2"/>
            <a:r>
              <a:rPr lang="en-US" dirty="0"/>
              <a:t>POs - keeping tabs on PO activity- closure or change orders, ensuring funding string accuracy, </a:t>
            </a:r>
          </a:p>
          <a:p>
            <a:pPr lvl="2"/>
            <a:r>
              <a:rPr lang="en-US" dirty="0"/>
              <a:t>Vouchers - paying invoices on the correct PO line</a:t>
            </a:r>
          </a:p>
          <a:p>
            <a:pPr lvl="2"/>
            <a:r>
              <a:rPr lang="en-US" dirty="0"/>
              <a:t>Entry denials </a:t>
            </a:r>
          </a:p>
          <a:p>
            <a:pPr lvl="1"/>
            <a:r>
              <a:rPr lang="en-US" dirty="0"/>
              <a:t>Accounts Receivable, Drawdown Tracker</a:t>
            </a:r>
          </a:p>
          <a:p>
            <a:pPr lvl="2"/>
            <a:r>
              <a:rPr lang="en-US" dirty="0"/>
              <a:t>Stages of the draw: DD Packet created, Submitted, Stuck in the portal (i.e. “Defend the Spend” review), etc.</a:t>
            </a:r>
          </a:p>
          <a:p>
            <a:pPr lvl="2"/>
            <a:r>
              <a:rPr lang="en-US" dirty="0"/>
              <a:t>FD journals for every draw receipt, Deposit ID, Payment ID, Deposit sequence (same deposit ID, different payment ID), amounts, funding string</a:t>
            </a:r>
          </a:p>
          <a:p>
            <a:pPr lvl="2"/>
            <a:r>
              <a:rPr lang="en-US" dirty="0"/>
              <a:t>Checks to deposit</a:t>
            </a:r>
          </a:p>
          <a:p>
            <a:pPr lvl="2"/>
            <a:r>
              <a:rPr lang="en-US" dirty="0"/>
              <a:t>Adjustments &amp; Reversions</a:t>
            </a:r>
          </a:p>
          <a:p>
            <a:pPr lvl="1"/>
            <a:r>
              <a:rPr lang="en-US" dirty="0"/>
              <a:t>Assets </a:t>
            </a:r>
          </a:p>
          <a:p>
            <a:pPr lvl="2"/>
            <a:r>
              <a:rPr lang="en-US" dirty="0"/>
              <a:t>Asset listing; Capitalized vs Expensed</a:t>
            </a:r>
          </a:p>
        </p:txBody>
      </p:sp>
    </p:spTree>
    <p:extLst>
      <p:ext uri="{BB962C8B-B14F-4D97-AF65-F5344CB8AC3E}">
        <p14:creationId xmlns:p14="http://schemas.microsoft.com/office/powerpoint/2010/main" val="8092107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46A74E-7F30-568C-3682-BD6CA040D5A5}"/>
              </a:ext>
            </a:extLst>
          </p:cNvPr>
          <p:cNvSpPr>
            <a:spLocks noGrp="1"/>
          </p:cNvSpPr>
          <p:nvPr>
            <p:ph type="title"/>
          </p:nvPr>
        </p:nvSpPr>
        <p:spPr/>
        <p:txBody>
          <a:bodyPr>
            <a:normAutofit/>
          </a:bodyPr>
          <a:lstStyle/>
          <a:p>
            <a:r>
              <a:rPr lang="en-US" sz="4000" dirty="0"/>
              <a:t>How do you reconcile your spending &amp; draws?</a:t>
            </a:r>
            <a:br>
              <a:rPr lang="en-US" sz="4000" dirty="0"/>
            </a:br>
            <a:r>
              <a:rPr lang="en-US" sz="4000" b="1" dirty="0"/>
              <a:t>Monthly! Right?! </a:t>
            </a:r>
            <a:endParaRPr lang="en-US" sz="4000" dirty="0"/>
          </a:p>
        </p:txBody>
      </p:sp>
      <p:sp>
        <p:nvSpPr>
          <p:cNvPr id="3" name="Content Placeholder 2">
            <a:extLst>
              <a:ext uri="{FF2B5EF4-FFF2-40B4-BE49-F238E27FC236}">
                <a16:creationId xmlns:a16="http://schemas.microsoft.com/office/drawing/2014/main" id="{BAD09C95-341C-EC42-AAE8-F14F7159F16C}"/>
              </a:ext>
            </a:extLst>
          </p:cNvPr>
          <p:cNvSpPr>
            <a:spLocks noGrp="1"/>
          </p:cNvSpPr>
          <p:nvPr>
            <p:ph idx="1"/>
          </p:nvPr>
        </p:nvSpPr>
        <p:spPr>
          <a:xfrm>
            <a:off x="838200" y="1825624"/>
            <a:ext cx="10820400" cy="4841875"/>
          </a:xfrm>
        </p:spPr>
        <p:txBody>
          <a:bodyPr>
            <a:normAutofit fontScale="62500" lnSpcReduction="20000"/>
          </a:bodyPr>
          <a:lstStyle/>
          <a:p>
            <a:r>
              <a:rPr lang="en-US" dirty="0"/>
              <a:t>Regardless of how, do it monthly, and all in one place.</a:t>
            </a:r>
          </a:p>
          <a:p>
            <a:r>
              <a:rPr lang="en-US" dirty="0"/>
              <a:t>Pull the compliance supplement, identify compliance requirements. Ensure that both Finance and Program are meeting expectations. </a:t>
            </a:r>
          </a:p>
          <a:p>
            <a:r>
              <a:rPr lang="en-US" dirty="0"/>
              <a:t>Finance</a:t>
            </a:r>
          </a:p>
          <a:p>
            <a:pPr lvl="1"/>
            <a:r>
              <a:rPr lang="en-US" dirty="0"/>
              <a:t>Payroll &amp; Procurement</a:t>
            </a:r>
          </a:p>
          <a:p>
            <a:pPr lvl="2"/>
            <a:r>
              <a:rPr lang="en-US" dirty="0"/>
              <a:t>Reconcile HCM and Voucher Report to the GL. Identify adjustments that have been, or need to be, made.</a:t>
            </a:r>
          </a:p>
          <a:p>
            <a:pPr lvl="1"/>
            <a:r>
              <a:rPr lang="en-US" dirty="0"/>
              <a:t>Accounts Receivable </a:t>
            </a:r>
          </a:p>
          <a:p>
            <a:pPr lvl="2"/>
            <a:r>
              <a:rPr lang="en-US" dirty="0"/>
              <a:t>Reconcile drawdown portal(s), bank transaction report, DJ report, and GL </a:t>
            </a:r>
          </a:p>
          <a:p>
            <a:pPr lvl="1"/>
            <a:r>
              <a:rPr lang="en-US" dirty="0"/>
              <a:t>Assets </a:t>
            </a:r>
          </a:p>
          <a:p>
            <a:pPr lvl="2"/>
            <a:r>
              <a:rPr lang="en-US" dirty="0"/>
              <a:t>Does your Asset listing match your balance sheet accounts on the GL? </a:t>
            </a:r>
          </a:p>
          <a:p>
            <a:r>
              <a:rPr lang="en-US" dirty="0"/>
              <a:t>Program</a:t>
            </a:r>
          </a:p>
          <a:p>
            <a:pPr lvl="1"/>
            <a:r>
              <a:rPr lang="en-US" dirty="0"/>
              <a:t>Payroll – HCM Reports </a:t>
            </a:r>
          </a:p>
          <a:p>
            <a:pPr lvl="2"/>
            <a:r>
              <a:rPr lang="en-US" dirty="0"/>
              <a:t>Confirm that Grant-funded Employees = Grant Funding string</a:t>
            </a:r>
          </a:p>
          <a:p>
            <a:pPr lvl="2"/>
            <a:r>
              <a:rPr lang="en-US" dirty="0"/>
              <a:t>Are employees on that report allowable?</a:t>
            </a:r>
          </a:p>
          <a:p>
            <a:pPr lvl="2"/>
            <a:r>
              <a:rPr lang="en-US" dirty="0"/>
              <a:t>Are employees using the correct combo codes; is their TPID set up correctly? Have you worked with HR AND Finance to correct issues?</a:t>
            </a:r>
          </a:p>
          <a:p>
            <a:pPr lvl="1"/>
            <a:r>
              <a:rPr lang="en-US" dirty="0"/>
              <a:t>Procurement – Voucher reports</a:t>
            </a:r>
          </a:p>
          <a:p>
            <a:pPr lvl="2"/>
            <a:r>
              <a:rPr lang="en-US" dirty="0"/>
              <a:t>Confirm your POs and Travel vouchers have the correct chartfields </a:t>
            </a:r>
          </a:p>
          <a:p>
            <a:pPr lvl="2"/>
            <a:r>
              <a:rPr lang="en-US" dirty="0"/>
              <a:t>Are the expenditures allowable for the grant?</a:t>
            </a:r>
          </a:p>
          <a:p>
            <a:pPr lvl="2"/>
            <a:r>
              <a:rPr lang="en-US" dirty="0"/>
              <a:t>Confirm your vouchers were matched to the correct PO</a:t>
            </a:r>
          </a:p>
          <a:p>
            <a:pPr lvl="2"/>
            <a:r>
              <a:rPr lang="en-US" dirty="0"/>
              <a:t>Subrecipients – does your internal Subrecipient tracker match SHARE?</a:t>
            </a:r>
          </a:p>
          <a:p>
            <a:pPr marL="0" indent="0">
              <a:buNone/>
            </a:pPr>
            <a:endParaRPr lang="en-US" dirty="0"/>
          </a:p>
          <a:p>
            <a:endParaRPr lang="en-US" dirty="0"/>
          </a:p>
        </p:txBody>
      </p:sp>
    </p:spTree>
    <p:extLst>
      <p:ext uri="{BB962C8B-B14F-4D97-AF65-F5344CB8AC3E}">
        <p14:creationId xmlns:p14="http://schemas.microsoft.com/office/powerpoint/2010/main" val="38289726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BF7A6FF-A0C4-F299-2E9D-99490198C672}"/>
              </a:ext>
            </a:extLst>
          </p:cNvPr>
          <p:cNvPicPr>
            <a:picLocks noChangeAspect="1"/>
          </p:cNvPicPr>
          <p:nvPr/>
        </p:nvPicPr>
        <p:blipFill>
          <a:blip r:embed="rId3"/>
          <a:stretch>
            <a:fillRect/>
          </a:stretch>
        </p:blipFill>
        <p:spPr>
          <a:xfrm>
            <a:off x="7404277" y="304119"/>
            <a:ext cx="3952787" cy="3124881"/>
          </a:xfrm>
          <a:prstGeom prst="rect">
            <a:avLst/>
          </a:prstGeom>
          <a:ln w="38100">
            <a:solidFill>
              <a:srgbClr val="FF0000"/>
            </a:solidFill>
          </a:ln>
        </p:spPr>
      </p:pic>
      <p:pic>
        <p:nvPicPr>
          <p:cNvPr id="17" name="Picture 16">
            <a:extLst>
              <a:ext uri="{FF2B5EF4-FFF2-40B4-BE49-F238E27FC236}">
                <a16:creationId xmlns:a16="http://schemas.microsoft.com/office/drawing/2014/main" id="{13C0790E-5F72-A572-AA41-81870DCA1B22}"/>
              </a:ext>
            </a:extLst>
          </p:cNvPr>
          <p:cNvPicPr>
            <a:picLocks noChangeAspect="1"/>
          </p:cNvPicPr>
          <p:nvPr/>
        </p:nvPicPr>
        <p:blipFill>
          <a:blip r:embed="rId4"/>
          <a:stretch>
            <a:fillRect/>
          </a:stretch>
        </p:blipFill>
        <p:spPr>
          <a:xfrm>
            <a:off x="7512940" y="3592015"/>
            <a:ext cx="3844124" cy="2961866"/>
          </a:xfrm>
          <a:prstGeom prst="rect">
            <a:avLst/>
          </a:prstGeom>
          <a:ln>
            <a:solidFill>
              <a:schemeClr val="tx1"/>
            </a:solidFill>
          </a:ln>
        </p:spPr>
      </p:pic>
      <mc:AlternateContent xmlns:mc="http://schemas.openxmlformats.org/markup-compatibility/2006" xmlns:p14="http://schemas.microsoft.com/office/powerpoint/2010/main">
        <mc:Choice Requires="p14">
          <p:contentPart p14:bwMode="auto" r:id="rId5">
            <p14:nvContentPartPr>
              <p14:cNvPr id="19" name="Ink 18">
                <a:extLst>
                  <a:ext uri="{FF2B5EF4-FFF2-40B4-BE49-F238E27FC236}">
                    <a16:creationId xmlns:a16="http://schemas.microsoft.com/office/drawing/2014/main" id="{E31FE9D3-11AA-B63B-A3B6-9FCF78CF703E}"/>
                  </a:ext>
                </a:extLst>
              </p14:cNvPr>
              <p14:cNvContentPartPr/>
              <p14:nvPr/>
            </p14:nvContentPartPr>
            <p14:xfrm>
              <a:off x="7752459" y="4261868"/>
              <a:ext cx="270720" cy="16200"/>
            </p14:xfrm>
          </p:contentPart>
        </mc:Choice>
        <mc:Fallback xmlns="">
          <p:pic>
            <p:nvPicPr>
              <p:cNvPr id="19" name="Ink 18">
                <a:extLst>
                  <a:ext uri="{FF2B5EF4-FFF2-40B4-BE49-F238E27FC236}">
                    <a16:creationId xmlns:a16="http://schemas.microsoft.com/office/drawing/2014/main" id="{E31FE9D3-11AA-B63B-A3B6-9FCF78CF703E}"/>
                  </a:ext>
                </a:extLst>
              </p:cNvPr>
              <p:cNvPicPr/>
              <p:nvPr/>
            </p:nvPicPr>
            <p:blipFill>
              <a:blip r:embed="rId6"/>
              <a:stretch>
                <a:fillRect/>
              </a:stretch>
            </p:blipFill>
            <p:spPr>
              <a:xfrm>
                <a:off x="7716459" y="4225868"/>
                <a:ext cx="342360" cy="87840"/>
              </a:xfrm>
              <a:prstGeom prst="rect">
                <a:avLst/>
              </a:prstGeom>
            </p:spPr>
          </p:pic>
        </mc:Fallback>
      </mc:AlternateContent>
      <p:pic>
        <p:nvPicPr>
          <p:cNvPr id="21" name="Picture 20">
            <a:extLst>
              <a:ext uri="{FF2B5EF4-FFF2-40B4-BE49-F238E27FC236}">
                <a16:creationId xmlns:a16="http://schemas.microsoft.com/office/drawing/2014/main" id="{96481122-3CC5-D368-B042-93DD8FFE1952}"/>
              </a:ext>
            </a:extLst>
          </p:cNvPr>
          <p:cNvPicPr>
            <a:picLocks noChangeAspect="1"/>
          </p:cNvPicPr>
          <p:nvPr/>
        </p:nvPicPr>
        <p:blipFill>
          <a:blip r:embed="rId7"/>
          <a:stretch>
            <a:fillRect/>
          </a:stretch>
        </p:blipFill>
        <p:spPr>
          <a:xfrm>
            <a:off x="0" y="0"/>
            <a:ext cx="6486091" cy="6858000"/>
          </a:xfrm>
          <a:prstGeom prst="rect">
            <a:avLst/>
          </a:prstGeom>
        </p:spPr>
      </p:pic>
      <mc:AlternateContent xmlns:mc="http://schemas.openxmlformats.org/markup-compatibility/2006">
        <mc:Choice xmlns:p14="http://schemas.microsoft.com/office/powerpoint/2010/main" Requires="p14">
          <p:contentPart p14:bwMode="auto" r:id="rId8">
            <p14:nvContentPartPr>
              <p14:cNvPr id="2" name="Ink 1">
                <a:extLst>
                  <a:ext uri="{FF2B5EF4-FFF2-40B4-BE49-F238E27FC236}">
                    <a16:creationId xmlns:a16="http://schemas.microsoft.com/office/drawing/2014/main" id="{CEA65BBD-6E35-4C7C-11AC-CAB330AA571A}"/>
                  </a:ext>
                </a:extLst>
              </p14:cNvPr>
              <p14:cNvContentPartPr/>
              <p14:nvPr/>
            </p14:nvContentPartPr>
            <p14:xfrm>
              <a:off x="5287539" y="1915748"/>
              <a:ext cx="1415880" cy="4463280"/>
            </p14:xfrm>
          </p:contentPart>
        </mc:Choice>
        <mc:Fallback>
          <p:pic>
            <p:nvPicPr>
              <p:cNvPr id="2" name="Ink 1">
                <a:extLst>
                  <a:ext uri="{FF2B5EF4-FFF2-40B4-BE49-F238E27FC236}">
                    <a16:creationId xmlns:a16="http://schemas.microsoft.com/office/drawing/2014/main" id="{CEA65BBD-6E35-4C7C-11AC-CAB330AA571A}"/>
                  </a:ext>
                </a:extLst>
              </p:cNvPr>
              <p:cNvPicPr/>
              <p:nvPr/>
            </p:nvPicPr>
            <p:blipFill>
              <a:blip r:embed="rId9"/>
              <a:stretch>
                <a:fillRect/>
              </a:stretch>
            </p:blipFill>
            <p:spPr>
              <a:xfrm>
                <a:off x="5281419" y="1909628"/>
                <a:ext cx="1428120" cy="44755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3" name="Ink 2">
                <a:extLst>
                  <a:ext uri="{FF2B5EF4-FFF2-40B4-BE49-F238E27FC236}">
                    <a16:creationId xmlns:a16="http://schemas.microsoft.com/office/drawing/2014/main" id="{DC5DD53E-5247-E8E5-61B1-B0D0CAEB647B}"/>
                  </a:ext>
                </a:extLst>
              </p14:cNvPr>
              <p14:cNvContentPartPr/>
              <p14:nvPr/>
            </p14:nvContentPartPr>
            <p14:xfrm>
              <a:off x="2376939" y="4705028"/>
              <a:ext cx="2251080" cy="1673640"/>
            </p14:xfrm>
          </p:contentPart>
        </mc:Choice>
        <mc:Fallback>
          <p:pic>
            <p:nvPicPr>
              <p:cNvPr id="3" name="Ink 2">
                <a:extLst>
                  <a:ext uri="{FF2B5EF4-FFF2-40B4-BE49-F238E27FC236}">
                    <a16:creationId xmlns:a16="http://schemas.microsoft.com/office/drawing/2014/main" id="{DC5DD53E-5247-E8E5-61B1-B0D0CAEB647B}"/>
                  </a:ext>
                </a:extLst>
              </p:cNvPr>
              <p:cNvPicPr/>
              <p:nvPr/>
            </p:nvPicPr>
            <p:blipFill>
              <a:blip r:embed="rId11"/>
              <a:stretch>
                <a:fillRect/>
              </a:stretch>
            </p:blipFill>
            <p:spPr>
              <a:xfrm>
                <a:off x="2370819" y="4698908"/>
                <a:ext cx="2263320" cy="168588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4" name="Ink 3">
                <a:extLst>
                  <a:ext uri="{FF2B5EF4-FFF2-40B4-BE49-F238E27FC236}">
                    <a16:creationId xmlns:a16="http://schemas.microsoft.com/office/drawing/2014/main" id="{66D6453F-63B5-2537-8D91-92E3906EB8E1}"/>
                  </a:ext>
                </a:extLst>
              </p14:cNvPr>
              <p14:cNvContentPartPr/>
              <p14:nvPr/>
            </p14:nvContentPartPr>
            <p14:xfrm>
              <a:off x="3474219" y="5730308"/>
              <a:ext cx="1240920" cy="152640"/>
            </p14:xfrm>
          </p:contentPart>
        </mc:Choice>
        <mc:Fallback>
          <p:pic>
            <p:nvPicPr>
              <p:cNvPr id="4" name="Ink 3">
                <a:extLst>
                  <a:ext uri="{FF2B5EF4-FFF2-40B4-BE49-F238E27FC236}">
                    <a16:creationId xmlns:a16="http://schemas.microsoft.com/office/drawing/2014/main" id="{66D6453F-63B5-2537-8D91-92E3906EB8E1}"/>
                  </a:ext>
                </a:extLst>
              </p:cNvPr>
              <p:cNvPicPr/>
              <p:nvPr/>
            </p:nvPicPr>
            <p:blipFill>
              <a:blip r:embed="rId13"/>
              <a:stretch>
                <a:fillRect/>
              </a:stretch>
            </p:blipFill>
            <p:spPr>
              <a:xfrm>
                <a:off x="3468099" y="5724188"/>
                <a:ext cx="1253160" cy="16488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5" name="Ink 4">
                <a:extLst>
                  <a:ext uri="{FF2B5EF4-FFF2-40B4-BE49-F238E27FC236}">
                    <a16:creationId xmlns:a16="http://schemas.microsoft.com/office/drawing/2014/main" id="{BB0D6142-ABDC-C879-3346-367DBB98A2B9}"/>
                  </a:ext>
                </a:extLst>
              </p14:cNvPr>
              <p14:cNvContentPartPr/>
              <p14:nvPr/>
            </p14:nvContentPartPr>
            <p14:xfrm>
              <a:off x="5319219" y="2019428"/>
              <a:ext cx="215640" cy="2893320"/>
            </p14:xfrm>
          </p:contentPart>
        </mc:Choice>
        <mc:Fallback>
          <p:pic>
            <p:nvPicPr>
              <p:cNvPr id="5" name="Ink 4">
                <a:extLst>
                  <a:ext uri="{FF2B5EF4-FFF2-40B4-BE49-F238E27FC236}">
                    <a16:creationId xmlns:a16="http://schemas.microsoft.com/office/drawing/2014/main" id="{BB0D6142-ABDC-C879-3346-367DBB98A2B9}"/>
                  </a:ext>
                </a:extLst>
              </p:cNvPr>
              <p:cNvPicPr/>
              <p:nvPr/>
            </p:nvPicPr>
            <p:blipFill>
              <a:blip r:embed="rId15"/>
              <a:stretch>
                <a:fillRect/>
              </a:stretch>
            </p:blipFill>
            <p:spPr>
              <a:xfrm>
                <a:off x="5313099" y="2013308"/>
                <a:ext cx="227880" cy="2905560"/>
              </a:xfrm>
              <a:prstGeom prst="rect">
                <a:avLst/>
              </a:prstGeom>
            </p:spPr>
          </p:pic>
        </mc:Fallback>
      </mc:AlternateContent>
      <p:grpSp>
        <p:nvGrpSpPr>
          <p:cNvPr id="18" name="Group 17">
            <a:extLst>
              <a:ext uri="{FF2B5EF4-FFF2-40B4-BE49-F238E27FC236}">
                <a16:creationId xmlns:a16="http://schemas.microsoft.com/office/drawing/2014/main" id="{35B6DA67-D09A-0794-CC94-43B3424FD22D}"/>
              </a:ext>
            </a:extLst>
          </p:cNvPr>
          <p:cNvGrpSpPr/>
          <p:nvPr/>
        </p:nvGrpSpPr>
        <p:grpSpPr>
          <a:xfrm>
            <a:off x="5207259" y="3312908"/>
            <a:ext cx="597960" cy="3136320"/>
            <a:chOff x="5207259" y="3312908"/>
            <a:chExt cx="597960" cy="3136320"/>
          </a:xfrm>
        </p:grpSpPr>
        <mc:AlternateContent xmlns:mc="http://schemas.openxmlformats.org/markup-compatibility/2006">
          <mc:Choice xmlns:p14="http://schemas.microsoft.com/office/powerpoint/2010/main" Requires="p14">
            <p:contentPart p14:bwMode="auto" r:id="rId16">
              <p14:nvContentPartPr>
                <p14:cNvPr id="10" name="Ink 9">
                  <a:extLst>
                    <a:ext uri="{FF2B5EF4-FFF2-40B4-BE49-F238E27FC236}">
                      <a16:creationId xmlns:a16="http://schemas.microsoft.com/office/drawing/2014/main" id="{749FC3CD-70D1-9DF4-1EB5-7CB8DDDC0BB3}"/>
                    </a:ext>
                  </a:extLst>
                </p14:cNvPr>
                <p14:cNvContentPartPr/>
                <p14:nvPr/>
              </p14:nvContentPartPr>
              <p14:xfrm>
                <a:off x="5223819" y="3312908"/>
                <a:ext cx="581400" cy="1847520"/>
              </p14:xfrm>
            </p:contentPart>
          </mc:Choice>
          <mc:Fallback>
            <p:pic>
              <p:nvPicPr>
                <p:cNvPr id="10" name="Ink 9">
                  <a:extLst>
                    <a:ext uri="{FF2B5EF4-FFF2-40B4-BE49-F238E27FC236}">
                      <a16:creationId xmlns:a16="http://schemas.microsoft.com/office/drawing/2014/main" id="{749FC3CD-70D1-9DF4-1EB5-7CB8DDDC0BB3}"/>
                    </a:ext>
                  </a:extLst>
                </p:cNvPr>
                <p:cNvPicPr/>
                <p:nvPr/>
              </p:nvPicPr>
              <p:blipFill>
                <a:blip r:embed="rId17"/>
                <a:stretch>
                  <a:fillRect/>
                </a:stretch>
              </p:blipFill>
              <p:spPr>
                <a:xfrm>
                  <a:off x="5217699" y="3306788"/>
                  <a:ext cx="593640" cy="185976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1" name="Ink 10">
                  <a:extLst>
                    <a:ext uri="{FF2B5EF4-FFF2-40B4-BE49-F238E27FC236}">
                      <a16:creationId xmlns:a16="http://schemas.microsoft.com/office/drawing/2014/main" id="{5553E72F-C04F-82EF-5560-E4495C4CA239}"/>
                    </a:ext>
                  </a:extLst>
                </p14:cNvPr>
                <p14:cNvContentPartPr/>
                <p14:nvPr/>
              </p14:nvContentPartPr>
              <p14:xfrm>
                <a:off x="5207259" y="5064668"/>
                <a:ext cx="96840" cy="118440"/>
              </p14:xfrm>
            </p:contentPart>
          </mc:Choice>
          <mc:Fallback>
            <p:pic>
              <p:nvPicPr>
                <p:cNvPr id="11" name="Ink 10">
                  <a:extLst>
                    <a:ext uri="{FF2B5EF4-FFF2-40B4-BE49-F238E27FC236}">
                      <a16:creationId xmlns:a16="http://schemas.microsoft.com/office/drawing/2014/main" id="{5553E72F-C04F-82EF-5560-E4495C4CA239}"/>
                    </a:ext>
                  </a:extLst>
                </p:cNvPr>
                <p:cNvPicPr/>
                <p:nvPr/>
              </p:nvPicPr>
              <p:blipFill>
                <a:blip r:embed="rId19"/>
                <a:stretch>
                  <a:fillRect/>
                </a:stretch>
              </p:blipFill>
              <p:spPr>
                <a:xfrm>
                  <a:off x="5201139" y="5058548"/>
                  <a:ext cx="109080" cy="13068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3" name="Ink 12">
                  <a:extLst>
                    <a:ext uri="{FF2B5EF4-FFF2-40B4-BE49-F238E27FC236}">
                      <a16:creationId xmlns:a16="http://schemas.microsoft.com/office/drawing/2014/main" id="{7967B505-5150-3788-941E-A24B8EE61506}"/>
                    </a:ext>
                  </a:extLst>
                </p14:cNvPr>
                <p14:cNvContentPartPr/>
                <p14:nvPr/>
              </p14:nvContentPartPr>
              <p14:xfrm>
                <a:off x="5263779" y="5486228"/>
                <a:ext cx="79920" cy="963000"/>
              </p14:xfrm>
            </p:contentPart>
          </mc:Choice>
          <mc:Fallback>
            <p:pic>
              <p:nvPicPr>
                <p:cNvPr id="13" name="Ink 12">
                  <a:extLst>
                    <a:ext uri="{FF2B5EF4-FFF2-40B4-BE49-F238E27FC236}">
                      <a16:creationId xmlns:a16="http://schemas.microsoft.com/office/drawing/2014/main" id="{7967B505-5150-3788-941E-A24B8EE61506}"/>
                    </a:ext>
                  </a:extLst>
                </p:cNvPr>
                <p:cNvPicPr/>
                <p:nvPr/>
              </p:nvPicPr>
              <p:blipFill>
                <a:blip r:embed="rId21"/>
                <a:stretch>
                  <a:fillRect/>
                </a:stretch>
              </p:blipFill>
              <p:spPr>
                <a:xfrm>
                  <a:off x="5257659" y="5480108"/>
                  <a:ext cx="92160" cy="97524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4" name="Ink 13">
                  <a:extLst>
                    <a:ext uri="{FF2B5EF4-FFF2-40B4-BE49-F238E27FC236}">
                      <a16:creationId xmlns:a16="http://schemas.microsoft.com/office/drawing/2014/main" id="{37F0366E-3867-BB2B-8D7E-25FF85C2E86C}"/>
                    </a:ext>
                  </a:extLst>
                </p14:cNvPr>
                <p14:cNvContentPartPr/>
                <p14:nvPr/>
              </p14:nvContentPartPr>
              <p14:xfrm>
                <a:off x="5406699" y="5963588"/>
                <a:ext cx="71280" cy="15840"/>
              </p14:xfrm>
            </p:contentPart>
          </mc:Choice>
          <mc:Fallback>
            <p:pic>
              <p:nvPicPr>
                <p:cNvPr id="14" name="Ink 13">
                  <a:extLst>
                    <a:ext uri="{FF2B5EF4-FFF2-40B4-BE49-F238E27FC236}">
                      <a16:creationId xmlns:a16="http://schemas.microsoft.com/office/drawing/2014/main" id="{37F0366E-3867-BB2B-8D7E-25FF85C2E86C}"/>
                    </a:ext>
                  </a:extLst>
                </p:cNvPr>
                <p:cNvPicPr/>
                <p:nvPr/>
              </p:nvPicPr>
              <p:blipFill>
                <a:blip r:embed="rId23"/>
                <a:stretch>
                  <a:fillRect/>
                </a:stretch>
              </p:blipFill>
              <p:spPr>
                <a:xfrm>
                  <a:off x="5400579" y="5957468"/>
                  <a:ext cx="83520" cy="2808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6" name="Ink 15">
                  <a:extLst>
                    <a:ext uri="{FF2B5EF4-FFF2-40B4-BE49-F238E27FC236}">
                      <a16:creationId xmlns:a16="http://schemas.microsoft.com/office/drawing/2014/main" id="{A33E0EB0-D8DE-BA1F-84CC-EF675B1CD82E}"/>
                    </a:ext>
                  </a:extLst>
                </p14:cNvPr>
                <p14:cNvContentPartPr/>
                <p14:nvPr/>
              </p14:nvContentPartPr>
              <p14:xfrm>
                <a:off x="5414619" y="5912108"/>
                <a:ext cx="67680" cy="19440"/>
              </p14:xfrm>
            </p:contentPart>
          </mc:Choice>
          <mc:Fallback>
            <p:pic>
              <p:nvPicPr>
                <p:cNvPr id="16" name="Ink 15">
                  <a:extLst>
                    <a:ext uri="{FF2B5EF4-FFF2-40B4-BE49-F238E27FC236}">
                      <a16:creationId xmlns:a16="http://schemas.microsoft.com/office/drawing/2014/main" id="{A33E0EB0-D8DE-BA1F-84CC-EF675B1CD82E}"/>
                    </a:ext>
                  </a:extLst>
                </p:cNvPr>
                <p:cNvPicPr/>
                <p:nvPr/>
              </p:nvPicPr>
              <p:blipFill>
                <a:blip r:embed="rId25"/>
                <a:stretch>
                  <a:fillRect/>
                </a:stretch>
              </p:blipFill>
              <p:spPr>
                <a:xfrm>
                  <a:off x="5408499" y="5905988"/>
                  <a:ext cx="79920" cy="3168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26">
            <p14:nvContentPartPr>
              <p14:cNvPr id="20" name="Ink 19">
                <a:extLst>
                  <a:ext uri="{FF2B5EF4-FFF2-40B4-BE49-F238E27FC236}">
                    <a16:creationId xmlns:a16="http://schemas.microsoft.com/office/drawing/2014/main" id="{6269668E-7606-5ECB-2EB8-2BEC79073768}"/>
                  </a:ext>
                </a:extLst>
              </p14:cNvPr>
              <p14:cNvContentPartPr/>
              <p14:nvPr/>
            </p14:nvContentPartPr>
            <p14:xfrm>
              <a:off x="9945939" y="977228"/>
              <a:ext cx="590760" cy="281160"/>
            </p14:xfrm>
          </p:contentPart>
        </mc:Choice>
        <mc:Fallback>
          <p:pic>
            <p:nvPicPr>
              <p:cNvPr id="20" name="Ink 19">
                <a:extLst>
                  <a:ext uri="{FF2B5EF4-FFF2-40B4-BE49-F238E27FC236}">
                    <a16:creationId xmlns:a16="http://schemas.microsoft.com/office/drawing/2014/main" id="{6269668E-7606-5ECB-2EB8-2BEC79073768}"/>
                  </a:ext>
                </a:extLst>
              </p:cNvPr>
              <p:cNvPicPr/>
              <p:nvPr/>
            </p:nvPicPr>
            <p:blipFill>
              <a:blip r:embed="rId27"/>
              <a:stretch>
                <a:fillRect/>
              </a:stretch>
            </p:blipFill>
            <p:spPr>
              <a:xfrm>
                <a:off x="9939819" y="971108"/>
                <a:ext cx="603000" cy="293400"/>
              </a:xfrm>
              <a:prstGeom prst="rect">
                <a:avLst/>
              </a:prstGeom>
            </p:spPr>
          </p:pic>
        </mc:Fallback>
      </mc:AlternateContent>
      <p:grpSp>
        <p:nvGrpSpPr>
          <p:cNvPr id="25" name="Group 24">
            <a:extLst>
              <a:ext uri="{FF2B5EF4-FFF2-40B4-BE49-F238E27FC236}">
                <a16:creationId xmlns:a16="http://schemas.microsoft.com/office/drawing/2014/main" id="{6481BD23-FCD3-8C5A-0D77-2CFE1A826395}"/>
              </a:ext>
            </a:extLst>
          </p:cNvPr>
          <p:cNvGrpSpPr/>
          <p:nvPr/>
        </p:nvGrpSpPr>
        <p:grpSpPr>
          <a:xfrm>
            <a:off x="10177419" y="612188"/>
            <a:ext cx="101160" cy="87840"/>
            <a:chOff x="10177419" y="612188"/>
            <a:chExt cx="101160" cy="87840"/>
          </a:xfrm>
        </p:grpSpPr>
        <mc:AlternateContent xmlns:mc="http://schemas.openxmlformats.org/markup-compatibility/2006">
          <mc:Choice xmlns:p14="http://schemas.microsoft.com/office/powerpoint/2010/main" Requires="p14">
            <p:contentPart p14:bwMode="auto" r:id="rId28">
              <p14:nvContentPartPr>
                <p14:cNvPr id="22" name="Ink 21">
                  <a:extLst>
                    <a:ext uri="{FF2B5EF4-FFF2-40B4-BE49-F238E27FC236}">
                      <a16:creationId xmlns:a16="http://schemas.microsoft.com/office/drawing/2014/main" id="{A3A96F60-9F92-9A44-8D4B-6F409CA1DC50}"/>
                    </a:ext>
                  </a:extLst>
                </p14:cNvPr>
                <p14:cNvContentPartPr/>
                <p14:nvPr/>
              </p14:nvContentPartPr>
              <p14:xfrm>
                <a:off x="10177419" y="620108"/>
                <a:ext cx="360" cy="360"/>
              </p14:xfrm>
            </p:contentPart>
          </mc:Choice>
          <mc:Fallback>
            <p:pic>
              <p:nvPicPr>
                <p:cNvPr id="22" name="Ink 21">
                  <a:extLst>
                    <a:ext uri="{FF2B5EF4-FFF2-40B4-BE49-F238E27FC236}">
                      <a16:creationId xmlns:a16="http://schemas.microsoft.com/office/drawing/2014/main" id="{A3A96F60-9F92-9A44-8D4B-6F409CA1DC50}"/>
                    </a:ext>
                  </a:extLst>
                </p:cNvPr>
                <p:cNvPicPr/>
                <p:nvPr/>
              </p:nvPicPr>
              <p:blipFill>
                <a:blip r:embed="rId29"/>
                <a:stretch>
                  <a:fillRect/>
                </a:stretch>
              </p:blipFill>
              <p:spPr>
                <a:xfrm>
                  <a:off x="10171299" y="613988"/>
                  <a:ext cx="1260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3" name="Ink 22">
                  <a:extLst>
                    <a:ext uri="{FF2B5EF4-FFF2-40B4-BE49-F238E27FC236}">
                      <a16:creationId xmlns:a16="http://schemas.microsoft.com/office/drawing/2014/main" id="{1ADB02BE-C9BF-ECB9-2347-BB9CB8498320}"/>
                    </a:ext>
                  </a:extLst>
                </p14:cNvPr>
                <p14:cNvContentPartPr/>
                <p14:nvPr/>
              </p14:nvContentPartPr>
              <p14:xfrm>
                <a:off x="10249059" y="612188"/>
                <a:ext cx="360" cy="360"/>
              </p14:xfrm>
            </p:contentPart>
          </mc:Choice>
          <mc:Fallback>
            <p:pic>
              <p:nvPicPr>
                <p:cNvPr id="23" name="Ink 22">
                  <a:extLst>
                    <a:ext uri="{FF2B5EF4-FFF2-40B4-BE49-F238E27FC236}">
                      <a16:creationId xmlns:a16="http://schemas.microsoft.com/office/drawing/2014/main" id="{1ADB02BE-C9BF-ECB9-2347-BB9CB8498320}"/>
                    </a:ext>
                  </a:extLst>
                </p:cNvPr>
                <p:cNvPicPr/>
                <p:nvPr/>
              </p:nvPicPr>
              <p:blipFill>
                <a:blip r:embed="rId29"/>
                <a:stretch>
                  <a:fillRect/>
                </a:stretch>
              </p:blipFill>
              <p:spPr>
                <a:xfrm>
                  <a:off x="10242939" y="606068"/>
                  <a:ext cx="12600" cy="12600"/>
                </a:xfrm>
                <a:prstGeom prst="rect">
                  <a:avLst/>
                </a:prstGeom>
              </p:spPr>
            </p:pic>
          </mc:Fallback>
        </mc:AlternateContent>
        <mc:AlternateContent xmlns:mc="http://schemas.openxmlformats.org/markup-compatibility/2006">
          <mc:Choice xmlns:p14="http://schemas.microsoft.com/office/powerpoint/2010/main" Requires="p14">
            <p:contentPart p14:bwMode="auto" r:id="rId31">
              <p14:nvContentPartPr>
                <p14:cNvPr id="24" name="Ink 23">
                  <a:extLst>
                    <a:ext uri="{FF2B5EF4-FFF2-40B4-BE49-F238E27FC236}">
                      <a16:creationId xmlns:a16="http://schemas.microsoft.com/office/drawing/2014/main" id="{599A40D9-AED7-0BE1-D14F-C485818CE00A}"/>
                    </a:ext>
                  </a:extLst>
                </p14:cNvPr>
                <p14:cNvContentPartPr/>
                <p14:nvPr/>
              </p14:nvContentPartPr>
              <p14:xfrm>
                <a:off x="10201179" y="666908"/>
                <a:ext cx="77400" cy="33120"/>
              </p14:xfrm>
            </p:contentPart>
          </mc:Choice>
          <mc:Fallback>
            <p:pic>
              <p:nvPicPr>
                <p:cNvPr id="24" name="Ink 23">
                  <a:extLst>
                    <a:ext uri="{FF2B5EF4-FFF2-40B4-BE49-F238E27FC236}">
                      <a16:creationId xmlns:a16="http://schemas.microsoft.com/office/drawing/2014/main" id="{599A40D9-AED7-0BE1-D14F-C485818CE00A}"/>
                    </a:ext>
                  </a:extLst>
                </p:cNvPr>
                <p:cNvPicPr/>
                <p:nvPr/>
              </p:nvPicPr>
              <p:blipFill>
                <a:blip r:embed="rId32"/>
                <a:stretch>
                  <a:fillRect/>
                </a:stretch>
              </p:blipFill>
              <p:spPr>
                <a:xfrm>
                  <a:off x="10195059" y="660788"/>
                  <a:ext cx="89640" cy="45360"/>
                </a:xfrm>
                <a:prstGeom prst="rect">
                  <a:avLst/>
                </a:prstGeom>
              </p:spPr>
            </p:pic>
          </mc:Fallback>
        </mc:AlternateContent>
      </p:grpSp>
      <mc:AlternateContent xmlns:mc="http://schemas.openxmlformats.org/markup-compatibility/2006">
        <mc:Choice xmlns:p14="http://schemas.microsoft.com/office/powerpoint/2010/main" Requires="p14">
          <p:contentPart p14:bwMode="auto" r:id="rId33">
            <p14:nvContentPartPr>
              <p14:cNvPr id="26" name="Ink 25">
                <a:extLst>
                  <a:ext uri="{FF2B5EF4-FFF2-40B4-BE49-F238E27FC236}">
                    <a16:creationId xmlns:a16="http://schemas.microsoft.com/office/drawing/2014/main" id="{D5D74742-9D29-5EBC-FC00-58209D3AB9C7}"/>
                  </a:ext>
                </a:extLst>
              </p14:cNvPr>
              <p14:cNvContentPartPr/>
              <p14:nvPr/>
            </p14:nvContentPartPr>
            <p14:xfrm>
              <a:off x="11306739" y="6255908"/>
              <a:ext cx="119160" cy="184320"/>
            </p14:xfrm>
          </p:contentPart>
        </mc:Choice>
        <mc:Fallback>
          <p:pic>
            <p:nvPicPr>
              <p:cNvPr id="26" name="Ink 25">
                <a:extLst>
                  <a:ext uri="{FF2B5EF4-FFF2-40B4-BE49-F238E27FC236}">
                    <a16:creationId xmlns:a16="http://schemas.microsoft.com/office/drawing/2014/main" id="{D5D74742-9D29-5EBC-FC00-58209D3AB9C7}"/>
                  </a:ext>
                </a:extLst>
              </p:cNvPr>
              <p:cNvPicPr/>
              <p:nvPr/>
            </p:nvPicPr>
            <p:blipFill>
              <a:blip r:embed="rId34"/>
              <a:stretch>
                <a:fillRect/>
              </a:stretch>
            </p:blipFill>
            <p:spPr>
              <a:xfrm>
                <a:off x="11300619" y="6249788"/>
                <a:ext cx="131400" cy="196560"/>
              </a:xfrm>
              <a:prstGeom prst="rect">
                <a:avLst/>
              </a:prstGeom>
            </p:spPr>
          </p:pic>
        </mc:Fallback>
      </mc:AlternateContent>
      <mc:AlternateContent xmlns:mc="http://schemas.openxmlformats.org/markup-compatibility/2006">
        <mc:Choice xmlns:p14="http://schemas.microsoft.com/office/powerpoint/2010/main" Requires="p14">
          <p:contentPart p14:bwMode="auto" r:id="rId35">
            <p14:nvContentPartPr>
              <p14:cNvPr id="27" name="Ink 26">
                <a:extLst>
                  <a:ext uri="{FF2B5EF4-FFF2-40B4-BE49-F238E27FC236}">
                    <a16:creationId xmlns:a16="http://schemas.microsoft.com/office/drawing/2014/main" id="{C3FA86A1-EEC1-E087-5686-C4FEC21EDDFA}"/>
                  </a:ext>
                </a:extLst>
              </p14:cNvPr>
              <p14:cNvContentPartPr/>
              <p14:nvPr/>
            </p14:nvContentPartPr>
            <p14:xfrm>
              <a:off x="11425899" y="6496028"/>
              <a:ext cx="360" cy="360"/>
            </p14:xfrm>
          </p:contentPart>
        </mc:Choice>
        <mc:Fallback>
          <p:pic>
            <p:nvPicPr>
              <p:cNvPr id="27" name="Ink 26">
                <a:extLst>
                  <a:ext uri="{FF2B5EF4-FFF2-40B4-BE49-F238E27FC236}">
                    <a16:creationId xmlns:a16="http://schemas.microsoft.com/office/drawing/2014/main" id="{C3FA86A1-EEC1-E087-5686-C4FEC21EDDFA}"/>
                  </a:ext>
                </a:extLst>
              </p:cNvPr>
              <p:cNvPicPr/>
              <p:nvPr/>
            </p:nvPicPr>
            <p:blipFill>
              <a:blip r:embed="rId29"/>
              <a:stretch>
                <a:fillRect/>
              </a:stretch>
            </p:blipFill>
            <p:spPr>
              <a:xfrm>
                <a:off x="11419779" y="6489908"/>
                <a:ext cx="12600" cy="12600"/>
              </a:xfrm>
              <a:prstGeom prst="rect">
                <a:avLst/>
              </a:prstGeom>
            </p:spPr>
          </p:pic>
        </mc:Fallback>
      </mc:AlternateContent>
      <p:sp>
        <p:nvSpPr>
          <p:cNvPr id="31" name="TextBox 30">
            <a:extLst>
              <a:ext uri="{FF2B5EF4-FFF2-40B4-BE49-F238E27FC236}">
                <a16:creationId xmlns:a16="http://schemas.microsoft.com/office/drawing/2014/main" id="{AD2C4FFA-F2B6-CA4C-F70F-3A8A07BC5AFA}"/>
              </a:ext>
            </a:extLst>
          </p:cNvPr>
          <p:cNvSpPr txBox="1"/>
          <p:nvPr/>
        </p:nvSpPr>
        <p:spPr>
          <a:xfrm>
            <a:off x="119270" y="1866215"/>
            <a:ext cx="1813109" cy="400110"/>
          </a:xfrm>
          <a:prstGeom prst="rect">
            <a:avLst/>
          </a:prstGeom>
          <a:noFill/>
        </p:spPr>
        <p:txBody>
          <a:bodyPr wrap="square" rtlCol="0">
            <a:spAutoFit/>
          </a:bodyPr>
          <a:lstStyle/>
          <a:p>
            <a:r>
              <a:rPr lang="en-US" sz="1000" b="1" dirty="0"/>
              <a:t>Federal Revenue code</a:t>
            </a:r>
            <a:r>
              <a:rPr lang="en-US" sz="1000" dirty="0"/>
              <a:t>: 451903</a:t>
            </a:r>
          </a:p>
          <a:p>
            <a:r>
              <a:rPr lang="en-US" sz="1000" b="1" dirty="0"/>
              <a:t>Expense code</a:t>
            </a:r>
            <a:r>
              <a:rPr lang="en-US" sz="1000" dirty="0"/>
              <a:t>: starts with a 5</a:t>
            </a:r>
          </a:p>
        </p:txBody>
      </p:sp>
      <p:sp>
        <p:nvSpPr>
          <p:cNvPr id="32" name="TextBox 31">
            <a:extLst>
              <a:ext uri="{FF2B5EF4-FFF2-40B4-BE49-F238E27FC236}">
                <a16:creationId xmlns:a16="http://schemas.microsoft.com/office/drawing/2014/main" id="{CDD175A0-74FE-025B-BE8D-75F88EAC8486}"/>
              </a:ext>
            </a:extLst>
          </p:cNvPr>
          <p:cNvSpPr txBox="1"/>
          <p:nvPr/>
        </p:nvSpPr>
        <p:spPr>
          <a:xfrm>
            <a:off x="8860983" y="6563007"/>
            <a:ext cx="3081878" cy="307777"/>
          </a:xfrm>
          <a:prstGeom prst="rect">
            <a:avLst/>
          </a:prstGeom>
          <a:noFill/>
        </p:spPr>
        <p:txBody>
          <a:bodyPr wrap="square" rtlCol="0">
            <a:spAutoFit/>
          </a:bodyPr>
          <a:lstStyle/>
          <a:p>
            <a:r>
              <a:rPr lang="en-US" sz="1400" dirty="0">
                <a:solidFill>
                  <a:srgbClr val="FF0000"/>
                </a:solidFill>
              </a:rPr>
              <a:t>Why doesn’t revenue = expense?</a:t>
            </a:r>
          </a:p>
        </p:txBody>
      </p:sp>
      <p:sp>
        <p:nvSpPr>
          <p:cNvPr id="33" name="TextBox 32">
            <a:extLst>
              <a:ext uri="{FF2B5EF4-FFF2-40B4-BE49-F238E27FC236}">
                <a16:creationId xmlns:a16="http://schemas.microsoft.com/office/drawing/2014/main" id="{52C92B0B-23E2-673B-CC8E-81D5FB2896BA}"/>
              </a:ext>
            </a:extLst>
          </p:cNvPr>
          <p:cNvSpPr txBox="1"/>
          <p:nvPr/>
        </p:nvSpPr>
        <p:spPr>
          <a:xfrm>
            <a:off x="7673009" y="-17860"/>
            <a:ext cx="4269852" cy="307777"/>
          </a:xfrm>
          <a:prstGeom prst="rect">
            <a:avLst/>
          </a:prstGeom>
          <a:noFill/>
        </p:spPr>
        <p:txBody>
          <a:bodyPr wrap="square" rtlCol="0">
            <a:spAutoFit/>
          </a:bodyPr>
          <a:lstStyle/>
          <a:p>
            <a:r>
              <a:rPr lang="en-US" sz="1400" dirty="0">
                <a:solidFill>
                  <a:srgbClr val="FF0000"/>
                </a:solidFill>
              </a:rPr>
              <a:t>Filtered for federal fund, but missing Grant ID </a:t>
            </a:r>
            <a:r>
              <a:rPr lang="en-US" sz="1400" dirty="0">
                <a:solidFill>
                  <a:srgbClr val="FF0000"/>
                </a:solidFill>
                <a:sym typeface="Wingdings" panose="05000000000000000000" pitchFamily="2" charset="2"/>
              </a:rPr>
              <a:t></a:t>
            </a:r>
            <a:endParaRPr lang="en-US" sz="1400" dirty="0">
              <a:solidFill>
                <a:srgbClr val="FF0000"/>
              </a:solidFill>
            </a:endParaRPr>
          </a:p>
        </p:txBody>
      </p:sp>
    </p:spTree>
    <p:extLst>
      <p:ext uri="{BB962C8B-B14F-4D97-AF65-F5344CB8AC3E}">
        <p14:creationId xmlns:p14="http://schemas.microsoft.com/office/powerpoint/2010/main" val="16786113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482C66-1F35-2DB9-B14D-66415B79E31F}"/>
              </a:ext>
            </a:extLst>
          </p:cNvPr>
          <p:cNvSpPr>
            <a:spLocks noGrp="1"/>
          </p:cNvSpPr>
          <p:nvPr>
            <p:ph type="title"/>
          </p:nvPr>
        </p:nvSpPr>
        <p:spPr>
          <a:xfrm>
            <a:off x="558800" y="365125"/>
            <a:ext cx="10795000" cy="1325563"/>
          </a:xfrm>
        </p:spPr>
        <p:txBody>
          <a:bodyPr/>
          <a:lstStyle/>
          <a:p>
            <a:r>
              <a:rPr lang="en-US" dirty="0"/>
              <a:t>Communication = Budget + Program + Finance </a:t>
            </a:r>
          </a:p>
        </p:txBody>
      </p:sp>
      <p:sp>
        <p:nvSpPr>
          <p:cNvPr id="3" name="Content Placeholder 2">
            <a:extLst>
              <a:ext uri="{FF2B5EF4-FFF2-40B4-BE49-F238E27FC236}">
                <a16:creationId xmlns:a16="http://schemas.microsoft.com/office/drawing/2014/main" id="{5B14F0A6-629A-D8C7-5C93-340A599F1D1B}"/>
              </a:ext>
            </a:extLst>
          </p:cNvPr>
          <p:cNvSpPr>
            <a:spLocks noGrp="1"/>
          </p:cNvSpPr>
          <p:nvPr>
            <p:ph idx="1"/>
          </p:nvPr>
        </p:nvSpPr>
        <p:spPr>
          <a:xfrm>
            <a:off x="838200" y="1825625"/>
            <a:ext cx="10683240" cy="4351338"/>
          </a:xfrm>
        </p:spPr>
        <p:txBody>
          <a:bodyPr/>
          <a:lstStyle/>
          <a:p>
            <a:r>
              <a:rPr lang="en-US" dirty="0"/>
              <a:t>Talk to each other! Identify key contacts to relay information to. Who do you reach out to when </a:t>
            </a:r>
            <a:r>
              <a:rPr lang="en-US" b="1" dirty="0"/>
              <a:t>changes</a:t>
            </a:r>
            <a:r>
              <a:rPr lang="en-US" dirty="0"/>
              <a:t> occur? </a:t>
            </a:r>
          </a:p>
          <a:p>
            <a:r>
              <a:rPr lang="en-US" dirty="0"/>
              <a:t>Do you recurring meetings with </a:t>
            </a:r>
            <a:r>
              <a:rPr lang="en-US" b="1" dirty="0"/>
              <a:t>all key players </a:t>
            </a:r>
            <a:r>
              <a:rPr lang="en-US" dirty="0"/>
              <a:t>at the table? </a:t>
            </a:r>
          </a:p>
          <a:p>
            <a:pPr lvl="1"/>
            <a:r>
              <a:rPr lang="en-US" dirty="0"/>
              <a:t>This gives everyone an opportunity to discuss priorities, the why, and the how.</a:t>
            </a:r>
          </a:p>
          <a:p>
            <a:pPr lvl="1"/>
            <a:r>
              <a:rPr lang="en-US" dirty="0"/>
              <a:t>Would a meeting like this require a culture change? Get leadership on board!</a:t>
            </a:r>
          </a:p>
          <a:p>
            <a:r>
              <a:rPr lang="en-US" dirty="0"/>
              <a:t>As a team, Program, Finance, and Budget should all be on the same page all the time. We are all working together to achieve the same goals. We play an equal part in that achievement, </a:t>
            </a:r>
            <a:r>
              <a:rPr lang="en-US" b="1" dirty="0"/>
              <a:t>together</a:t>
            </a:r>
            <a:r>
              <a:rPr lang="en-US" dirty="0"/>
              <a:t>!  </a:t>
            </a:r>
          </a:p>
        </p:txBody>
      </p:sp>
    </p:spTree>
    <p:extLst>
      <p:ext uri="{BB962C8B-B14F-4D97-AF65-F5344CB8AC3E}">
        <p14:creationId xmlns:p14="http://schemas.microsoft.com/office/powerpoint/2010/main" val="15579199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121F7-3861-4A39-1328-A81D8D9BD2BB}"/>
              </a:ext>
            </a:extLst>
          </p:cNvPr>
          <p:cNvSpPr>
            <a:spLocks noGrp="1"/>
          </p:cNvSpPr>
          <p:nvPr>
            <p:ph type="title"/>
          </p:nvPr>
        </p:nvSpPr>
        <p:spPr>
          <a:xfrm>
            <a:off x="838200" y="365125"/>
            <a:ext cx="10515600" cy="803275"/>
          </a:xfrm>
        </p:spPr>
        <p:txBody>
          <a:bodyPr/>
          <a:lstStyle/>
          <a:p>
            <a:r>
              <a:rPr lang="en-US" dirty="0"/>
              <a:t>Audit Definitions	</a:t>
            </a:r>
          </a:p>
        </p:txBody>
      </p:sp>
      <p:sp>
        <p:nvSpPr>
          <p:cNvPr id="3" name="Content Placeholder 2">
            <a:extLst>
              <a:ext uri="{FF2B5EF4-FFF2-40B4-BE49-F238E27FC236}">
                <a16:creationId xmlns:a16="http://schemas.microsoft.com/office/drawing/2014/main" id="{CA1783B6-9E79-C2CB-8602-5357F2E15CAC}"/>
              </a:ext>
            </a:extLst>
          </p:cNvPr>
          <p:cNvSpPr>
            <a:spLocks noGrp="1"/>
          </p:cNvSpPr>
          <p:nvPr>
            <p:ph idx="1"/>
          </p:nvPr>
        </p:nvSpPr>
        <p:spPr>
          <a:xfrm>
            <a:off x="838200" y="1168400"/>
            <a:ext cx="10515600" cy="5528733"/>
          </a:xfrm>
        </p:spPr>
        <p:txBody>
          <a:bodyPr>
            <a:normAutofit fontScale="55000" lnSpcReduction="20000"/>
          </a:bodyPr>
          <a:lstStyle/>
          <a:p>
            <a:r>
              <a:rPr lang="en-US" dirty="0"/>
              <a:t>The </a:t>
            </a:r>
            <a:r>
              <a:rPr lang="en-US" b="1" dirty="0"/>
              <a:t>auditee</a:t>
            </a:r>
            <a:r>
              <a:rPr lang="en-US" dirty="0"/>
              <a:t> provides the evidence and documentation, while the </a:t>
            </a:r>
            <a:r>
              <a:rPr lang="en-US" b="1" dirty="0"/>
              <a:t>auditor</a:t>
            </a:r>
            <a:r>
              <a:rPr lang="en-US" dirty="0"/>
              <a:t> validates it, tests it, and certifies its compliance with federal requirements. This separation ensures accountability and transparency in federal award spending</a:t>
            </a:r>
          </a:p>
          <a:p>
            <a:r>
              <a:rPr lang="en-US" b="1" dirty="0"/>
              <a:t>Government Audit</a:t>
            </a:r>
            <a:r>
              <a:rPr lang="en-US" dirty="0"/>
              <a:t>: an engagement that provides an opinion on financial statements as well as testing and reporting on compliance with laws and regulations that authorize the spending of public funds.</a:t>
            </a:r>
          </a:p>
          <a:p>
            <a:r>
              <a:rPr lang="en-US" b="1" dirty="0"/>
              <a:t>Single Audit</a:t>
            </a:r>
            <a:r>
              <a:rPr lang="en-US" dirty="0"/>
              <a:t>: An audit of entities expending federal assistance that has two main components: (1) auditing financial statements and SEFA, and (2) a compliance audit of major federal awards.</a:t>
            </a:r>
          </a:p>
          <a:p>
            <a:r>
              <a:rPr lang="en-US" b="1" dirty="0"/>
              <a:t>Major Program</a:t>
            </a:r>
            <a:r>
              <a:rPr lang="en-US" dirty="0"/>
              <a:t>: Individual or clusters of programs identified as being high risk or high dollar value via a Risk-based approach. 2 CFR 200.518 prescribes how to determine the difference between a major, type A, or type B program.</a:t>
            </a:r>
          </a:p>
          <a:p>
            <a:r>
              <a:rPr lang="en-US" b="1" dirty="0"/>
              <a:t>Risk assessment</a:t>
            </a:r>
            <a:r>
              <a:rPr lang="en-US" dirty="0"/>
              <a:t>: the process by which an auditor obtains an understanding of an entity and its environment, including its internal control, in order to evaluate the likelihood of material misstatement </a:t>
            </a:r>
          </a:p>
          <a:p>
            <a:r>
              <a:rPr lang="en-US" b="1" dirty="0"/>
              <a:t>Risk-based approach</a:t>
            </a:r>
            <a:r>
              <a:rPr lang="en-US" dirty="0"/>
              <a:t>: Tailoring the audit scope, procedures, and focus to the highest-risk areas of the program. This approach includes consideration of current and prior audit experience, oversight by federal agencies, and inherent risk. </a:t>
            </a:r>
          </a:p>
          <a:p>
            <a:r>
              <a:rPr lang="en-US" b="1" dirty="0"/>
              <a:t>Materiality</a:t>
            </a:r>
            <a:r>
              <a:rPr lang="en-US" dirty="0"/>
              <a:t>: Misstatements, including omissions are considered material if there is a substantial likelihood that, individually or in the aggregate, they would influence the judgment made by a reasonable user based on the financial statements. </a:t>
            </a:r>
          </a:p>
          <a:p>
            <a:r>
              <a:rPr lang="en-US" b="1" dirty="0"/>
              <a:t>Audit Population</a:t>
            </a:r>
            <a:r>
              <a:rPr lang="en-US" dirty="0"/>
              <a:t>: the entire set of data from which an auditor selects a sample to test. </a:t>
            </a:r>
          </a:p>
          <a:p>
            <a:r>
              <a:rPr lang="en-US" b="1" dirty="0"/>
              <a:t>Audit Sampling</a:t>
            </a:r>
            <a:r>
              <a:rPr lang="en-US" dirty="0"/>
              <a:t>: Selecting items from a population to apply audit procedures to; approaches to sampling include statistical and judgmental</a:t>
            </a:r>
          </a:p>
          <a:p>
            <a:r>
              <a:rPr lang="en-US" b="1" dirty="0"/>
              <a:t>Internal Control</a:t>
            </a:r>
            <a:r>
              <a:rPr lang="en-US" dirty="0"/>
              <a:t>: The mechanisms, rules, and procedures implemented by an organization to ensure the integrity of financial reporting, promote operational efficiency, encourage adherence to policies and laws, and prevent fraud. It is continuous, dynamic, and involves people at every level.</a:t>
            </a:r>
          </a:p>
          <a:p>
            <a:r>
              <a:rPr lang="en-US" b="1" dirty="0"/>
              <a:t>Test of Controls</a:t>
            </a:r>
            <a:r>
              <a:rPr lang="en-US" dirty="0"/>
              <a:t>: audit tests used to obtain evidence about the operating effectiveness of a control by determining how, by whom, and with what level of consistency controls have been applied. TOCs include inquiry, inspection, observation and reperformance; evaluating the effectiveness of internal controls; meant to reduce ToD testing</a:t>
            </a:r>
          </a:p>
          <a:p>
            <a:r>
              <a:rPr lang="en-US" b="1" dirty="0"/>
              <a:t>Test of Details</a:t>
            </a:r>
            <a:r>
              <a:rPr lang="en-US" dirty="0"/>
              <a:t>: substantive audit procedures that are applied to transaction classes, account balances, and disclosure items in order to substantiate the amounts and disclosures reflected in the F/S; verifies account balances and transactions for accuracy</a:t>
            </a:r>
          </a:p>
        </p:txBody>
      </p:sp>
    </p:spTree>
    <p:extLst>
      <p:ext uri="{BB962C8B-B14F-4D97-AF65-F5344CB8AC3E}">
        <p14:creationId xmlns:p14="http://schemas.microsoft.com/office/powerpoint/2010/main" val="23851723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F804E4-2916-B3A6-F90A-567D49A3D0F2}"/>
              </a:ext>
            </a:extLst>
          </p:cNvPr>
          <p:cNvSpPr>
            <a:spLocks noGrp="1"/>
          </p:cNvSpPr>
          <p:nvPr>
            <p:ph type="title"/>
          </p:nvPr>
        </p:nvSpPr>
        <p:spPr/>
        <p:txBody>
          <a:bodyPr/>
          <a:lstStyle/>
          <a:p>
            <a:r>
              <a:rPr lang="en-US" dirty="0"/>
              <a:t>How do auditors know what to audit? </a:t>
            </a:r>
            <a:endParaRPr lang="en-US" b="1" dirty="0"/>
          </a:p>
        </p:txBody>
      </p:sp>
      <p:sp>
        <p:nvSpPr>
          <p:cNvPr id="3" name="Content Placeholder 2">
            <a:extLst>
              <a:ext uri="{FF2B5EF4-FFF2-40B4-BE49-F238E27FC236}">
                <a16:creationId xmlns:a16="http://schemas.microsoft.com/office/drawing/2014/main" id="{BC6E7662-E7FE-BCEE-FBBC-07CF4B3C50D2}"/>
              </a:ext>
            </a:extLst>
          </p:cNvPr>
          <p:cNvSpPr>
            <a:spLocks noGrp="1"/>
          </p:cNvSpPr>
          <p:nvPr>
            <p:ph idx="1"/>
          </p:nvPr>
        </p:nvSpPr>
        <p:spPr>
          <a:xfrm>
            <a:off x="838200" y="1473200"/>
            <a:ext cx="10515600" cy="4703763"/>
          </a:xfrm>
        </p:spPr>
        <p:txBody>
          <a:bodyPr>
            <a:normAutofit fontScale="70000" lnSpcReduction="20000"/>
          </a:bodyPr>
          <a:lstStyle/>
          <a:p>
            <a:r>
              <a:rPr lang="en-US" dirty="0"/>
              <a:t>The SEFA is the starting point for auditors identify Major Programs to review. They will assess internal controls and outline the audit’s scope and timeline. Then, they gather evidence through testing transactions, reviewing documentation, and verifying adherence to federal regulations and program rules.</a:t>
            </a:r>
          </a:p>
          <a:p>
            <a:r>
              <a:rPr lang="en-US" dirty="0"/>
              <a:t>The UG provides guidance on applying a “</a:t>
            </a:r>
            <a:r>
              <a:rPr lang="en-US" b="1" dirty="0"/>
              <a:t>risk-based approach</a:t>
            </a:r>
            <a:r>
              <a:rPr lang="en-US" dirty="0"/>
              <a:t>” to program selection. Major programs are determined in accordance with formulas prescribed in </a:t>
            </a:r>
            <a:r>
              <a:rPr lang="en-US" dirty="0">
                <a:hlinkClick r:id="rId2"/>
              </a:rPr>
              <a:t>2 CFR 200.518</a:t>
            </a:r>
            <a:r>
              <a:rPr lang="en-US" dirty="0"/>
              <a:t>. Type A programs are generally high dollar amounts and/or high risk and complexity. Type B is everything else. </a:t>
            </a:r>
          </a:p>
          <a:p>
            <a:r>
              <a:rPr lang="en-US" dirty="0"/>
              <a:t>At a minimum, auditors must audit all Type A (not identified as low risk) and all high-risk Type B programs. Auditing additional programs may be necessary.</a:t>
            </a:r>
          </a:p>
          <a:p>
            <a:r>
              <a:rPr lang="en-US" dirty="0"/>
              <a:t>Per 200.514, auditors must </a:t>
            </a:r>
          </a:p>
          <a:p>
            <a:pPr lvl="1"/>
            <a:r>
              <a:rPr lang="en-US" dirty="0"/>
              <a:t>Ensure the financial statements and SEFA are presented fairly and accurately under GASB and confirm that the SEFA appropriately aligns with the overall financial report.</a:t>
            </a:r>
          </a:p>
          <a:p>
            <a:pPr lvl="1"/>
            <a:r>
              <a:rPr lang="en-US" dirty="0"/>
              <a:t>Assess internal controls over federal programs using guidance from COSO and GAO standards. They must perform enough control testing to support a low assessed level of control risk for major programs. </a:t>
            </a:r>
          </a:p>
          <a:p>
            <a:pPr lvl="1"/>
            <a:r>
              <a:rPr lang="en-US" dirty="0"/>
              <a:t>If controls are weak or likely ineffective, auditors may increase substantive testing. Auditors must report any significant deficiencies or material weaknesses, assume maximum control risk, and conduct extra compliance testing.</a:t>
            </a:r>
          </a:p>
        </p:txBody>
      </p:sp>
    </p:spTree>
    <p:extLst>
      <p:ext uri="{BB962C8B-B14F-4D97-AF65-F5344CB8AC3E}">
        <p14:creationId xmlns:p14="http://schemas.microsoft.com/office/powerpoint/2010/main" val="23791939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DD89CD-E620-2353-807E-1891B73BD4B7}"/>
              </a:ext>
            </a:extLst>
          </p:cNvPr>
          <p:cNvSpPr>
            <a:spLocks noGrp="1"/>
          </p:cNvSpPr>
          <p:nvPr>
            <p:ph type="title"/>
          </p:nvPr>
        </p:nvSpPr>
        <p:spPr>
          <a:xfrm>
            <a:off x="838200" y="365125"/>
            <a:ext cx="10515600" cy="1015999"/>
          </a:xfrm>
        </p:spPr>
        <p:txBody>
          <a:bodyPr/>
          <a:lstStyle/>
          <a:p>
            <a:r>
              <a:rPr lang="en-US" dirty="0"/>
              <a:t>Auditor’s Guidance</a:t>
            </a:r>
          </a:p>
        </p:txBody>
      </p:sp>
      <p:sp>
        <p:nvSpPr>
          <p:cNvPr id="3" name="Content Placeholder 2">
            <a:extLst>
              <a:ext uri="{FF2B5EF4-FFF2-40B4-BE49-F238E27FC236}">
                <a16:creationId xmlns:a16="http://schemas.microsoft.com/office/drawing/2014/main" id="{77265AAD-1645-2E47-E850-A9B760C207A8}"/>
              </a:ext>
            </a:extLst>
          </p:cNvPr>
          <p:cNvSpPr>
            <a:spLocks noGrp="1"/>
          </p:cNvSpPr>
          <p:nvPr>
            <p:ph idx="1"/>
          </p:nvPr>
        </p:nvSpPr>
        <p:spPr>
          <a:xfrm>
            <a:off x="838200" y="1381124"/>
            <a:ext cx="10515600" cy="5375275"/>
          </a:xfrm>
        </p:spPr>
        <p:txBody>
          <a:bodyPr>
            <a:normAutofit fontScale="62500" lnSpcReduction="20000"/>
          </a:bodyPr>
          <a:lstStyle/>
          <a:p>
            <a:pPr marL="0" indent="0">
              <a:buNone/>
            </a:pPr>
            <a:r>
              <a:rPr lang="en-US" sz="4500" dirty="0"/>
              <a:t>It’s an open book test!</a:t>
            </a:r>
          </a:p>
          <a:p>
            <a:pPr marL="0" indent="0">
              <a:buNone/>
            </a:pPr>
            <a:r>
              <a:rPr lang="en-US" sz="2600" dirty="0"/>
              <a:t>Audit requirements apply to recipients and subrecipients of federal financial assistance. Contractors have more limited requirements. </a:t>
            </a:r>
            <a:endParaRPr lang="en-US" sz="2600" dirty="0">
              <a:hlinkClick r:id="rId2"/>
            </a:endParaRPr>
          </a:p>
          <a:p>
            <a:r>
              <a:rPr lang="en-US" dirty="0">
                <a:hlinkClick r:id="rId2"/>
              </a:rPr>
              <a:t>2 CFR 200, Subpart F</a:t>
            </a:r>
            <a:endParaRPr lang="en-US" dirty="0"/>
          </a:p>
          <a:p>
            <a:pPr lvl="1"/>
            <a:r>
              <a:rPr lang="en-US" dirty="0"/>
              <a:t>The UG states that the auditor must determine whether the auditee has complied with federal statutes, regulations, and the T&amp;Cs of federal awards that may have a </a:t>
            </a:r>
            <a:r>
              <a:rPr lang="en-US" b="1" dirty="0"/>
              <a:t>direct and material effect </a:t>
            </a:r>
            <a:r>
              <a:rPr lang="en-US" dirty="0"/>
              <a:t>on each of its programs and form an opinion on compliance </a:t>
            </a:r>
          </a:p>
          <a:p>
            <a:r>
              <a:rPr lang="en-US" dirty="0">
                <a:hlinkClick r:id="rId3"/>
              </a:rPr>
              <a:t>OMB Compliance supplement</a:t>
            </a:r>
            <a:endParaRPr lang="en-US" dirty="0"/>
          </a:p>
          <a:p>
            <a:pPr lvl="1"/>
            <a:r>
              <a:rPr lang="en-US" dirty="0"/>
              <a:t>Provides Auditors with guidance and program-specific instructions for how to evaluate Auditees that is distinct from what is required in 2 CFR Part 200</a:t>
            </a:r>
          </a:p>
          <a:p>
            <a:pPr lvl="1"/>
            <a:r>
              <a:rPr lang="en-US" dirty="0"/>
              <a:t>In the absence of a Compliance Supplement, Auditors evaluate all 12 Compliance Requirements</a:t>
            </a:r>
          </a:p>
          <a:p>
            <a:r>
              <a:rPr lang="en-US" dirty="0">
                <a:hlinkClick r:id="rId4"/>
              </a:rPr>
              <a:t>Generally Accepted Government Auditing Standards (GAGAS)</a:t>
            </a:r>
            <a:r>
              <a:rPr lang="en-US" dirty="0"/>
              <a:t>, Yellow Book</a:t>
            </a:r>
          </a:p>
          <a:p>
            <a:pPr lvl="1"/>
            <a:r>
              <a:rPr lang="en-US" dirty="0"/>
              <a:t>GAGAS contains requirements and guidance to assist auditors in objectively obtaining and evaluating sufficient, appropriate evidence and reporting the results. When auditors conduct their work in this manner and comply with GAGAS in reporting the results, their work can lead to improved government management, better decision making and oversight, effective and efficient operations, and accountability and transparency for resources and results. </a:t>
            </a:r>
          </a:p>
          <a:p>
            <a:r>
              <a:rPr lang="en-US" dirty="0">
                <a:hlinkClick r:id="rId5"/>
              </a:rPr>
              <a:t>Standards for Internal Control in the Federal Government</a:t>
            </a:r>
            <a:r>
              <a:rPr lang="en-US" dirty="0"/>
              <a:t>, Green Book</a:t>
            </a:r>
          </a:p>
          <a:p>
            <a:pPr lvl="1"/>
            <a:r>
              <a:rPr lang="en-US" dirty="0"/>
              <a:t>The Green Book provides the framework for establishing and maintaining an effective internal control system that safeguards public resources.</a:t>
            </a:r>
          </a:p>
          <a:p>
            <a:r>
              <a:rPr lang="en-US" dirty="0"/>
              <a:t>Individual Award Agreements and Federal Agency Regulations</a:t>
            </a:r>
          </a:p>
          <a:p>
            <a:pPr lvl="1"/>
            <a:r>
              <a:rPr lang="en-US" dirty="0"/>
              <a:t>The auditor must determine whether the auditee has complied with Federal statutes, regulations, and the terms and conditions of Federal awards that may have a direct and material effect on each of its major programs. This includes the NOFO, Notice of Award, Federal Agency Terms and Conditions, and other Award-specific manuals and guidelines. </a:t>
            </a:r>
          </a:p>
        </p:txBody>
      </p:sp>
    </p:spTree>
    <p:extLst>
      <p:ext uri="{BB962C8B-B14F-4D97-AF65-F5344CB8AC3E}">
        <p14:creationId xmlns:p14="http://schemas.microsoft.com/office/powerpoint/2010/main" val="3744883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DAB684-008E-F5F4-429B-6003DDCCAC15}"/>
              </a:ext>
            </a:extLst>
          </p:cNvPr>
          <p:cNvSpPr>
            <a:spLocks noGrp="1"/>
          </p:cNvSpPr>
          <p:nvPr>
            <p:ph type="title"/>
          </p:nvPr>
        </p:nvSpPr>
        <p:spPr/>
        <p:txBody>
          <a:bodyPr/>
          <a:lstStyle/>
          <a:p>
            <a:r>
              <a:rPr lang="en-US" dirty="0"/>
              <a:t>What is the SEFA &amp; why is it important?	</a:t>
            </a:r>
          </a:p>
        </p:txBody>
      </p:sp>
      <p:sp>
        <p:nvSpPr>
          <p:cNvPr id="3" name="Content Placeholder 2">
            <a:extLst>
              <a:ext uri="{FF2B5EF4-FFF2-40B4-BE49-F238E27FC236}">
                <a16:creationId xmlns:a16="http://schemas.microsoft.com/office/drawing/2014/main" id="{867219D4-F07D-32E8-C208-66192C1CE543}"/>
              </a:ext>
            </a:extLst>
          </p:cNvPr>
          <p:cNvSpPr>
            <a:spLocks noGrp="1"/>
          </p:cNvSpPr>
          <p:nvPr>
            <p:ph idx="1"/>
          </p:nvPr>
        </p:nvSpPr>
        <p:spPr/>
        <p:txBody>
          <a:bodyPr>
            <a:normAutofit/>
          </a:bodyPr>
          <a:lstStyle/>
          <a:p>
            <a:r>
              <a:rPr lang="en-US" dirty="0"/>
              <a:t>Recipients of federal awards prepare this public facing document to demonstrate the total amount </a:t>
            </a:r>
            <a:r>
              <a:rPr lang="en-US" b="1" dirty="0"/>
              <a:t>expended</a:t>
            </a:r>
            <a:r>
              <a:rPr lang="en-US" dirty="0"/>
              <a:t> during the audit period (fiscal year) for each federal program or cluster of programs.</a:t>
            </a:r>
          </a:p>
          <a:p>
            <a:r>
              <a:rPr lang="en-US" dirty="0"/>
              <a:t>It is supplemental information to the basic Financial Statements.</a:t>
            </a:r>
          </a:p>
          <a:p>
            <a:r>
              <a:rPr lang="en-US" dirty="0"/>
              <a:t>As the basis for the Single Audit, it is audited to ensure the data is fairly stated, in all material respects, in relation to the financial statements as a whole.</a:t>
            </a:r>
          </a:p>
          <a:p>
            <a:r>
              <a:rPr lang="en-US" dirty="0"/>
              <a:t>It is populated by data from the General Ledger.</a:t>
            </a:r>
          </a:p>
          <a:p>
            <a:endParaRPr lang="en-US" dirty="0"/>
          </a:p>
        </p:txBody>
      </p:sp>
    </p:spTree>
    <p:extLst>
      <p:ext uri="{BB962C8B-B14F-4D97-AF65-F5344CB8AC3E}">
        <p14:creationId xmlns:p14="http://schemas.microsoft.com/office/powerpoint/2010/main" val="29051489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06EF2-ECB5-6596-9BD0-DB5D9EC16E18}"/>
              </a:ext>
            </a:extLst>
          </p:cNvPr>
          <p:cNvSpPr>
            <a:spLocks noGrp="1"/>
          </p:cNvSpPr>
          <p:nvPr>
            <p:ph type="title"/>
          </p:nvPr>
        </p:nvSpPr>
        <p:spPr/>
        <p:txBody>
          <a:bodyPr/>
          <a:lstStyle/>
          <a:p>
            <a:r>
              <a:rPr lang="en-US" dirty="0"/>
              <a:t>Common SEFA mistakes</a:t>
            </a:r>
          </a:p>
        </p:txBody>
      </p:sp>
      <p:sp>
        <p:nvSpPr>
          <p:cNvPr id="3" name="Content Placeholder 2">
            <a:extLst>
              <a:ext uri="{FF2B5EF4-FFF2-40B4-BE49-F238E27FC236}">
                <a16:creationId xmlns:a16="http://schemas.microsoft.com/office/drawing/2014/main" id="{85A9AF63-94B5-4AA4-DBD7-A652A965AA80}"/>
              </a:ext>
            </a:extLst>
          </p:cNvPr>
          <p:cNvSpPr>
            <a:spLocks noGrp="1"/>
          </p:cNvSpPr>
          <p:nvPr>
            <p:ph idx="1"/>
          </p:nvPr>
        </p:nvSpPr>
        <p:spPr>
          <a:xfrm>
            <a:off x="838200" y="1619250"/>
            <a:ext cx="10515600" cy="4962525"/>
          </a:xfrm>
        </p:spPr>
        <p:txBody>
          <a:bodyPr>
            <a:normAutofit fontScale="62500" lnSpcReduction="20000"/>
          </a:bodyPr>
          <a:lstStyle/>
          <a:p>
            <a:r>
              <a:rPr lang="en-US" dirty="0"/>
              <a:t>SEFA Does Not Reconcile to the General Ledger</a:t>
            </a:r>
          </a:p>
          <a:p>
            <a:pPr lvl="1"/>
            <a:r>
              <a:rPr lang="en-US" dirty="0"/>
              <a:t>SEFA expenditures do not match accounting records.</a:t>
            </a:r>
          </a:p>
          <a:p>
            <a:pPr lvl="1"/>
            <a:r>
              <a:rPr lang="en-US" dirty="0"/>
              <a:t>Adjustments made at year‑end are not reflected on the SEFA.</a:t>
            </a:r>
          </a:p>
          <a:p>
            <a:pPr lvl="1"/>
            <a:r>
              <a:rPr lang="en-US" dirty="0"/>
              <a:t>Program staff track costs separately and fail to reconcile with Finance.</a:t>
            </a:r>
          </a:p>
          <a:p>
            <a:r>
              <a:rPr lang="en-US" dirty="0"/>
              <a:t>Incorrect or Missing ALNs (CFDA Numbers)</a:t>
            </a:r>
          </a:p>
          <a:p>
            <a:pPr lvl="1"/>
            <a:r>
              <a:rPr lang="en-US" dirty="0"/>
              <a:t>ALN on the SEFA does not match what is on the Notice of Award.</a:t>
            </a:r>
          </a:p>
          <a:p>
            <a:pPr lvl="1"/>
            <a:r>
              <a:rPr lang="en-US" dirty="0"/>
              <a:t>Wrong cluster code listed.</a:t>
            </a:r>
          </a:p>
          <a:p>
            <a:r>
              <a:rPr lang="en-US" dirty="0"/>
              <a:t>Missing ALNs for subawards or pass‑through funds.</a:t>
            </a:r>
          </a:p>
          <a:p>
            <a:pPr lvl="1"/>
            <a:r>
              <a:rPr lang="en-US" dirty="0"/>
              <a:t>Missing or Incorrect Pass-Through Entity Information</a:t>
            </a:r>
          </a:p>
          <a:p>
            <a:pPr lvl="1"/>
            <a:r>
              <a:rPr lang="en-US" dirty="0"/>
              <a:t>The SEFA lists the federal agency when funds actually came from a state pass‑through.</a:t>
            </a:r>
          </a:p>
          <a:p>
            <a:pPr lvl="1"/>
            <a:r>
              <a:rPr lang="en-US" dirty="0"/>
              <a:t>Pass‑through identifying number (Grant ID) is missing.</a:t>
            </a:r>
          </a:p>
          <a:p>
            <a:pPr lvl="1"/>
            <a:r>
              <a:rPr lang="en-US" dirty="0"/>
              <a:t>Subrecipient information omitted entirely</a:t>
            </a:r>
          </a:p>
          <a:p>
            <a:r>
              <a:rPr lang="en-US" dirty="0"/>
              <a:t> Incomplete or Incorrect Subrecipient Amounts</a:t>
            </a:r>
          </a:p>
          <a:p>
            <a:pPr lvl="1"/>
            <a:r>
              <a:rPr lang="en-US" dirty="0"/>
              <a:t>Amounts passed to subrecipients are omitted.</a:t>
            </a:r>
          </a:p>
          <a:p>
            <a:pPr lvl="1"/>
            <a:r>
              <a:rPr lang="en-US" dirty="0"/>
              <a:t>Only total program expenditures listed—no break‑out for subrecipients.</a:t>
            </a:r>
          </a:p>
          <a:p>
            <a:pPr lvl="1"/>
            <a:r>
              <a:rPr lang="en-US" dirty="0"/>
              <a:t>Subrecipient list not updated throughout the year.</a:t>
            </a:r>
          </a:p>
          <a:p>
            <a:r>
              <a:rPr lang="en-US" dirty="0"/>
              <a:t>Failing to Capture All Awards</a:t>
            </a:r>
          </a:p>
          <a:p>
            <a:pPr lvl="1"/>
            <a:r>
              <a:rPr lang="en-US" dirty="0"/>
              <a:t>New grants not added to the SEFA during the year.</a:t>
            </a:r>
          </a:p>
          <a:p>
            <a:pPr lvl="1"/>
            <a:r>
              <a:rPr lang="en-US" dirty="0"/>
              <a:t>Small federal awards forgotten (“It’s only $10,000”).</a:t>
            </a:r>
          </a:p>
          <a:p>
            <a:pPr lvl="1"/>
            <a:r>
              <a:rPr lang="en-US" dirty="0"/>
              <a:t>Pass‑through awards not communicated to Finance.</a:t>
            </a:r>
          </a:p>
        </p:txBody>
      </p:sp>
    </p:spTree>
    <p:extLst>
      <p:ext uri="{BB962C8B-B14F-4D97-AF65-F5344CB8AC3E}">
        <p14:creationId xmlns:p14="http://schemas.microsoft.com/office/powerpoint/2010/main" val="1490275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64B2CC5-7374-1AB9-A2E7-D6D187D85384}"/>
              </a:ext>
            </a:extLst>
          </p:cNvPr>
          <p:cNvSpPr>
            <a:spLocks noGrp="1"/>
          </p:cNvSpPr>
          <p:nvPr>
            <p:ph idx="1"/>
          </p:nvPr>
        </p:nvSpPr>
        <p:spPr>
          <a:xfrm>
            <a:off x="206735" y="270933"/>
            <a:ext cx="11434932" cy="6587067"/>
          </a:xfrm>
        </p:spPr>
        <p:txBody>
          <a:bodyPr>
            <a:normAutofit fontScale="92500" lnSpcReduction="20000"/>
          </a:bodyPr>
          <a:lstStyle/>
          <a:p>
            <a:r>
              <a:rPr lang="en-US" sz="1400" dirty="0"/>
              <a:t>Your agency charges $85,000 of equipment purchases to a federal grant. However, the award specifies that equipment over $5,000 must receive prior approval.</a:t>
            </a:r>
          </a:p>
          <a:p>
            <a:pPr lvl="1"/>
            <a:r>
              <a:rPr lang="en-US" sz="1200" dirty="0"/>
              <a:t>What auditors find:</a:t>
            </a:r>
          </a:p>
          <a:p>
            <a:pPr lvl="2"/>
            <a:r>
              <a:rPr lang="en-US" sz="1100" dirty="0"/>
              <a:t>Purchases lack prior approval.</a:t>
            </a:r>
          </a:p>
          <a:p>
            <a:pPr lvl="2"/>
            <a:r>
              <a:rPr lang="en-US" sz="1100" dirty="0"/>
              <a:t>SEFA includes the full $85,000 under “expenditures.”</a:t>
            </a:r>
          </a:p>
          <a:p>
            <a:pPr lvl="1"/>
            <a:r>
              <a:rPr lang="en-US" sz="1200" dirty="0"/>
              <a:t>Outcome:</a:t>
            </a:r>
          </a:p>
          <a:p>
            <a:pPr lvl="2"/>
            <a:r>
              <a:rPr lang="en-US" sz="1100" dirty="0"/>
              <a:t>Adjustment required; costs may be disallowed.</a:t>
            </a:r>
          </a:p>
          <a:p>
            <a:pPr lvl="2"/>
            <a:r>
              <a:rPr lang="en-US" sz="1100" dirty="0"/>
              <a:t>SEFA misclassification likely results in a finding.</a:t>
            </a:r>
          </a:p>
          <a:p>
            <a:pPr lvl="2"/>
            <a:r>
              <a:rPr lang="en-US" sz="1100" dirty="0"/>
              <a:t>Agency may need to refund unallowable costs.</a:t>
            </a:r>
          </a:p>
          <a:p>
            <a:r>
              <a:rPr lang="en-US" sz="1400" dirty="0"/>
              <a:t>Your agency passes $750,000 to a nonprofit but performs no monitoring, and the subrecipient never submits required reports.</a:t>
            </a:r>
          </a:p>
          <a:p>
            <a:pPr lvl="1"/>
            <a:r>
              <a:rPr lang="en-US" sz="1200" dirty="0"/>
              <a:t>Auditor review shows:</a:t>
            </a:r>
          </a:p>
          <a:p>
            <a:pPr lvl="2"/>
            <a:r>
              <a:rPr lang="en-US" sz="1100" dirty="0"/>
              <a:t>No risk assessments performed.</a:t>
            </a:r>
          </a:p>
          <a:p>
            <a:pPr lvl="2"/>
            <a:r>
              <a:rPr lang="en-US" sz="1100" dirty="0"/>
              <a:t>No review of single audit results.</a:t>
            </a:r>
          </a:p>
          <a:p>
            <a:pPr lvl="1"/>
            <a:r>
              <a:rPr lang="en-US" sz="1200" dirty="0"/>
              <a:t>Outcome:</a:t>
            </a:r>
          </a:p>
          <a:p>
            <a:pPr lvl="2"/>
            <a:r>
              <a:rPr lang="en-US" sz="1100" dirty="0"/>
              <a:t>Subrecipient monitoring finding.</a:t>
            </a:r>
          </a:p>
          <a:p>
            <a:pPr lvl="2"/>
            <a:r>
              <a:rPr lang="en-US" sz="1100" dirty="0"/>
              <a:t>SEFA might show pass‑through amounts that cannot be supported.</a:t>
            </a:r>
          </a:p>
          <a:p>
            <a:pPr lvl="2"/>
            <a:r>
              <a:rPr lang="en-US" sz="1100" dirty="0"/>
              <a:t>Corrective action plan required.</a:t>
            </a:r>
          </a:p>
          <a:p>
            <a:r>
              <a:rPr lang="en-US" sz="1400" dirty="0"/>
              <a:t>Fiscal and Program staff do not reconcile expenditures to the ledger until year‑end.</a:t>
            </a:r>
          </a:p>
          <a:p>
            <a:pPr lvl="1"/>
            <a:r>
              <a:rPr lang="en-US" sz="1200" dirty="0"/>
              <a:t>What auditors find:</a:t>
            </a:r>
          </a:p>
          <a:p>
            <a:pPr lvl="2"/>
            <a:r>
              <a:rPr lang="en-US" sz="1100" dirty="0"/>
              <a:t>Errors that went undetected for months.</a:t>
            </a:r>
          </a:p>
          <a:p>
            <a:pPr lvl="1"/>
            <a:r>
              <a:rPr lang="en-US" sz="1200" dirty="0"/>
              <a:t>Outcome:</a:t>
            </a:r>
          </a:p>
          <a:p>
            <a:pPr lvl="2"/>
            <a:r>
              <a:rPr lang="en-US" sz="1100" dirty="0"/>
              <a:t>Control deficiency—timely reconciliations missing.</a:t>
            </a:r>
          </a:p>
          <a:p>
            <a:pPr lvl="2"/>
            <a:r>
              <a:rPr lang="en-US" sz="1100" dirty="0"/>
              <a:t>Program may be flagged as higher risk in future years</a:t>
            </a:r>
          </a:p>
          <a:p>
            <a:r>
              <a:rPr lang="en-US" sz="1400" dirty="0"/>
              <a:t>Treasury Offset Program (TOP) intercepts an agency’s drawdown because another agency owes a federal debt due to unallowable expenses. Staff do not notice, so the wrong agency bears the offset. </a:t>
            </a:r>
          </a:p>
          <a:p>
            <a:pPr lvl="1"/>
            <a:r>
              <a:rPr lang="en-US" sz="1200" dirty="0"/>
              <a:t>Impact:</a:t>
            </a:r>
          </a:p>
          <a:p>
            <a:pPr lvl="2"/>
            <a:r>
              <a:rPr lang="en-US" sz="1100" dirty="0"/>
              <a:t>Agency A must ask the legislature for a deficiency because their expenses exceed their revenue</a:t>
            </a:r>
          </a:p>
          <a:p>
            <a:pPr lvl="2"/>
            <a:r>
              <a:rPr lang="en-US" sz="1100" dirty="0"/>
              <a:t>Agency B recorded federal expenditures that were unallowable </a:t>
            </a:r>
          </a:p>
          <a:p>
            <a:pPr lvl="2"/>
            <a:r>
              <a:rPr lang="en-US" sz="1100" dirty="0"/>
              <a:t>Both agencies have poor internal controls and audit findings, &amp; the legislature is mad at both of them </a:t>
            </a:r>
          </a:p>
          <a:p>
            <a:r>
              <a:rPr lang="en-US" sz="1400" dirty="0"/>
              <a:t>Finance assumes Program staff are reconciling drawdowns. Program assumes Finance is reconciling drawdowns. No one actually reconciles them to expenditures in the general ledger and Discrepancies build up for an entire year.</a:t>
            </a:r>
          </a:p>
          <a:p>
            <a:pPr lvl="1"/>
            <a:r>
              <a:rPr lang="en-US" sz="1200" dirty="0"/>
              <a:t>Impact:</a:t>
            </a:r>
          </a:p>
          <a:p>
            <a:pPr lvl="2"/>
            <a:r>
              <a:rPr lang="en-US" sz="1100" dirty="0"/>
              <a:t>Major SEFA errors.</a:t>
            </a:r>
          </a:p>
          <a:p>
            <a:pPr lvl="2"/>
            <a:r>
              <a:rPr lang="en-US" sz="1100" dirty="0"/>
              <a:t>Findings for lack of internal controls.</a:t>
            </a:r>
          </a:p>
          <a:p>
            <a:pPr lvl="2"/>
            <a:r>
              <a:rPr lang="en-US" sz="1100" dirty="0"/>
              <a:t>Increased risk of federal paybacks.</a:t>
            </a:r>
          </a:p>
        </p:txBody>
      </p:sp>
    </p:spTree>
    <p:extLst>
      <p:ext uri="{BB962C8B-B14F-4D97-AF65-F5344CB8AC3E}">
        <p14:creationId xmlns:p14="http://schemas.microsoft.com/office/powerpoint/2010/main" val="44124483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B4047A-E3C3-FB6E-5074-120B2A999303}"/>
              </a:ext>
            </a:extLst>
          </p:cNvPr>
          <p:cNvSpPr>
            <a:spLocks noGrp="1"/>
          </p:cNvSpPr>
          <p:nvPr>
            <p:ph type="title"/>
          </p:nvPr>
        </p:nvSpPr>
        <p:spPr/>
        <p:txBody>
          <a:bodyPr/>
          <a:lstStyle/>
          <a:p>
            <a:r>
              <a:rPr lang="en-US" dirty="0"/>
              <a:t>Final Thoughts…</a:t>
            </a:r>
          </a:p>
        </p:txBody>
      </p:sp>
      <p:sp>
        <p:nvSpPr>
          <p:cNvPr id="3" name="Content Placeholder 2">
            <a:extLst>
              <a:ext uri="{FF2B5EF4-FFF2-40B4-BE49-F238E27FC236}">
                <a16:creationId xmlns:a16="http://schemas.microsoft.com/office/drawing/2014/main" id="{97CF76B5-CF2C-28BF-6703-9F6CBA388977}"/>
              </a:ext>
            </a:extLst>
          </p:cNvPr>
          <p:cNvSpPr>
            <a:spLocks noGrp="1"/>
          </p:cNvSpPr>
          <p:nvPr>
            <p:ph idx="1"/>
          </p:nvPr>
        </p:nvSpPr>
        <p:spPr>
          <a:xfrm>
            <a:off x="257175" y="1825625"/>
            <a:ext cx="11096625" cy="4351338"/>
          </a:xfrm>
        </p:spPr>
        <p:txBody>
          <a:bodyPr/>
          <a:lstStyle/>
          <a:p>
            <a:r>
              <a:rPr lang="en-US" dirty="0"/>
              <a:t>Don’t wait until the auditor arrives</a:t>
            </a:r>
          </a:p>
          <a:p>
            <a:r>
              <a:rPr lang="en-US" dirty="0"/>
              <a:t>Maintain centralized grant file documentation </a:t>
            </a:r>
          </a:p>
          <a:p>
            <a:r>
              <a:rPr lang="en-US" dirty="0"/>
              <a:t>Maintain monthly draws, reconciliations and document differences</a:t>
            </a:r>
          </a:p>
          <a:p>
            <a:r>
              <a:rPr lang="en-US" dirty="0"/>
              <a:t>Program, Finance, and Budget must be in constant communication </a:t>
            </a:r>
          </a:p>
          <a:p>
            <a:r>
              <a:rPr lang="en-US" dirty="0"/>
              <a:t>Prior year is only a starting point – requirements and clusters change</a:t>
            </a:r>
          </a:p>
          <a:p>
            <a:r>
              <a:rPr lang="en-US" dirty="0"/>
              <a:t>The SEFA is a year-long process, not an event at Year End!</a:t>
            </a:r>
          </a:p>
          <a:p>
            <a:pPr marL="0" indent="0">
              <a:buNone/>
            </a:pPr>
            <a:endParaRPr lang="en-US" dirty="0"/>
          </a:p>
          <a:p>
            <a:pPr lvl="1"/>
            <a:endParaRPr lang="en-US" dirty="0"/>
          </a:p>
        </p:txBody>
      </p:sp>
    </p:spTree>
    <p:extLst>
      <p:ext uri="{BB962C8B-B14F-4D97-AF65-F5344CB8AC3E}">
        <p14:creationId xmlns:p14="http://schemas.microsoft.com/office/powerpoint/2010/main" val="2457515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CF1222D5-49CB-24D8-1394-19DD5DC58717}"/>
              </a:ext>
            </a:extLst>
          </p:cNvPr>
          <p:cNvSpPr>
            <a:spLocks noGrp="1"/>
          </p:cNvSpPr>
          <p:nvPr>
            <p:ph idx="1"/>
          </p:nvPr>
        </p:nvSpPr>
        <p:spPr>
          <a:xfrm>
            <a:off x="838200" y="548640"/>
            <a:ext cx="10515600" cy="5628323"/>
          </a:xfrm>
        </p:spPr>
        <p:txBody>
          <a:bodyPr>
            <a:normAutofit/>
          </a:bodyPr>
          <a:lstStyle/>
          <a:p>
            <a:r>
              <a:rPr lang="en-US" dirty="0"/>
              <a:t>Sources &amp; Resources</a:t>
            </a:r>
          </a:p>
          <a:p>
            <a:pPr lvl="1"/>
            <a:r>
              <a:rPr lang="en-US" dirty="0">
                <a:hlinkClick r:id="rId2"/>
              </a:rPr>
              <a:t>Home - NM Office of the State Auditor</a:t>
            </a:r>
            <a:endParaRPr lang="en-US" dirty="0"/>
          </a:p>
          <a:p>
            <a:pPr lvl="1"/>
            <a:r>
              <a:rPr lang="en-US" dirty="0">
                <a:hlinkClick r:id="rId3"/>
              </a:rPr>
              <a:t>Federal Grant Management Resources | New Mexico Department of Finance and Administration</a:t>
            </a:r>
            <a:endParaRPr lang="en-US" dirty="0"/>
          </a:p>
          <a:p>
            <a:pPr lvl="1"/>
            <a:r>
              <a:rPr lang="en-US" dirty="0"/>
              <a:t>Becker Professional Education. (2022). </a:t>
            </a:r>
            <a:r>
              <a:rPr lang="en-US" i="1" dirty="0"/>
              <a:t>CPA Exam Review: Auditing</a:t>
            </a:r>
            <a:r>
              <a:rPr lang="en-US" dirty="0"/>
              <a:t> (V 4.2). Becker Professional Education</a:t>
            </a:r>
          </a:p>
          <a:p>
            <a:pPr lvl="1"/>
            <a:r>
              <a:rPr lang="en-US" dirty="0">
                <a:hlinkClick r:id="rId4"/>
              </a:rPr>
              <a:t>Specific Guidelines for Various Data Elements – ALNs, Identification Numbers and Program Names- Reporting Requirements for Annual Financial Reports</a:t>
            </a:r>
            <a:endParaRPr lang="en-US" dirty="0"/>
          </a:p>
          <a:p>
            <a:pPr lvl="1"/>
            <a:r>
              <a:rPr lang="en-US" dirty="0">
                <a:hlinkClick r:id="rId5"/>
              </a:rPr>
              <a:t>Single Audits FAQs | Office of Inspector General | Government Oversight | U.S. Department of Health and Human Services</a:t>
            </a:r>
            <a:endParaRPr lang="en-US" dirty="0"/>
          </a:p>
          <a:p>
            <a:pPr lvl="1"/>
            <a:r>
              <a:rPr lang="en-US" dirty="0">
                <a:hlinkClick r:id="rId6"/>
              </a:rPr>
              <a:t>OFFICE OF RECOVERY PROGRAMS Introduction to Single Audits and the Compliance Supplement</a:t>
            </a:r>
            <a:endParaRPr lang="en-US" dirty="0"/>
          </a:p>
          <a:p>
            <a:pPr lvl="1"/>
            <a:r>
              <a:rPr lang="en-US" dirty="0">
                <a:hlinkClick r:id="rId7"/>
              </a:rPr>
              <a:t>eCFR :: 2 CFR Part 200 -- Uniform Administrative Requirements, Cost Principles, and Audit Requirements for Federal Awards</a:t>
            </a:r>
            <a:endParaRPr lang="en-US" dirty="0"/>
          </a:p>
        </p:txBody>
      </p:sp>
    </p:spTree>
    <p:extLst>
      <p:ext uri="{BB962C8B-B14F-4D97-AF65-F5344CB8AC3E}">
        <p14:creationId xmlns:p14="http://schemas.microsoft.com/office/powerpoint/2010/main" val="5028110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AEE83-B1BC-A1AF-9888-DC9A21CFF384}"/>
              </a:ext>
            </a:extLst>
          </p:cNvPr>
          <p:cNvSpPr>
            <a:spLocks noGrp="1"/>
          </p:cNvSpPr>
          <p:nvPr>
            <p:ph type="title"/>
          </p:nvPr>
        </p:nvSpPr>
        <p:spPr/>
        <p:txBody>
          <a:bodyPr/>
          <a:lstStyle/>
          <a:p>
            <a:r>
              <a:rPr lang="en-US" dirty="0"/>
              <a:t>Queries:</a:t>
            </a:r>
          </a:p>
        </p:txBody>
      </p:sp>
      <p:sp>
        <p:nvSpPr>
          <p:cNvPr id="3" name="Content Placeholder 2">
            <a:extLst>
              <a:ext uri="{FF2B5EF4-FFF2-40B4-BE49-F238E27FC236}">
                <a16:creationId xmlns:a16="http://schemas.microsoft.com/office/drawing/2014/main" id="{D19D8A1A-E312-B605-E8CA-C38A1BE90CA1}"/>
              </a:ext>
            </a:extLst>
          </p:cNvPr>
          <p:cNvSpPr>
            <a:spLocks noGrp="1"/>
          </p:cNvSpPr>
          <p:nvPr>
            <p:ph idx="1"/>
          </p:nvPr>
        </p:nvSpPr>
        <p:spPr>
          <a:xfrm>
            <a:off x="838200" y="1825625"/>
            <a:ext cx="6023776" cy="4351338"/>
          </a:xfrm>
        </p:spPr>
        <p:txBody>
          <a:bodyPr>
            <a:normAutofit fontScale="85000" lnSpcReduction="10000"/>
          </a:bodyPr>
          <a:lstStyle/>
          <a:p>
            <a:r>
              <a:rPr lang="en-US" b="1" dirty="0"/>
              <a:t>NMS_VCHR_REVIEW_DESCR1 Note</a:t>
            </a:r>
            <a:r>
              <a:rPr lang="en-US" dirty="0"/>
              <a:t>: do an Xlookup formula to pull in Invoice # from </a:t>
            </a:r>
            <a:r>
              <a:rPr lang="en-US" b="1" dirty="0"/>
              <a:t>NMS_VCHRS_BY_ENTRY_DATE</a:t>
            </a:r>
          </a:p>
          <a:p>
            <a:r>
              <a:rPr lang="en-US" dirty="0"/>
              <a:t>To conduct balance research, you may need to run multiple years' worth of GL reports to identify the beginning of the issue. </a:t>
            </a:r>
          </a:p>
          <a:p>
            <a:r>
              <a:rPr lang="en-US" dirty="0"/>
              <a:t>To learn more about pivot tables and Excel, see </a:t>
            </a:r>
            <a:r>
              <a:rPr lang="en-US" b="1" dirty="0">
                <a:hlinkClick r:id="rId2"/>
              </a:rPr>
              <a:t>Excel Basics using SHARE FSCM </a:t>
            </a:r>
            <a:r>
              <a:rPr lang="en-US" dirty="0"/>
              <a:t>for videos and slides. Practice makes proficient! </a:t>
            </a:r>
          </a:p>
          <a:p>
            <a:r>
              <a:rPr lang="en-US" dirty="0"/>
              <a:t>HCM reports require additional SHARE access that I do not have. Contact your HR for those queries. </a:t>
            </a:r>
          </a:p>
        </p:txBody>
      </p:sp>
      <p:pic>
        <p:nvPicPr>
          <p:cNvPr id="5" name="Picture 4">
            <a:extLst>
              <a:ext uri="{FF2B5EF4-FFF2-40B4-BE49-F238E27FC236}">
                <a16:creationId xmlns:a16="http://schemas.microsoft.com/office/drawing/2014/main" id="{BC86DB92-D5D6-1902-4766-E45B6EB69135}"/>
              </a:ext>
            </a:extLst>
          </p:cNvPr>
          <p:cNvPicPr>
            <a:picLocks noChangeAspect="1"/>
          </p:cNvPicPr>
          <p:nvPr/>
        </p:nvPicPr>
        <p:blipFill>
          <a:blip r:embed="rId3"/>
          <a:stretch>
            <a:fillRect/>
          </a:stretch>
        </p:blipFill>
        <p:spPr>
          <a:xfrm>
            <a:off x="7611908" y="0"/>
            <a:ext cx="4521924" cy="6858000"/>
          </a:xfrm>
          <a:prstGeom prst="rect">
            <a:avLst/>
          </a:prstGeom>
        </p:spPr>
      </p:pic>
      <mc:AlternateContent xmlns:mc="http://schemas.openxmlformats.org/markup-compatibility/2006">
        <mc:Choice xmlns:p14="http://schemas.microsoft.com/office/powerpoint/2010/main" Requires="p14">
          <p:contentPart p14:bwMode="auto" r:id="rId4">
            <p14:nvContentPartPr>
              <p14:cNvPr id="6" name="Ink 5">
                <a:extLst>
                  <a:ext uri="{FF2B5EF4-FFF2-40B4-BE49-F238E27FC236}">
                    <a16:creationId xmlns:a16="http://schemas.microsoft.com/office/drawing/2014/main" id="{FDD39749-D966-F5C5-E395-1EC8331DD551}"/>
                  </a:ext>
                </a:extLst>
              </p14:cNvPr>
              <p14:cNvContentPartPr/>
              <p14:nvPr/>
            </p14:nvContentPartPr>
            <p14:xfrm>
              <a:off x="7729380" y="380880"/>
              <a:ext cx="1146600" cy="18360"/>
            </p14:xfrm>
          </p:contentPart>
        </mc:Choice>
        <mc:Fallback>
          <p:pic>
            <p:nvPicPr>
              <p:cNvPr id="6" name="Ink 5">
                <a:extLst>
                  <a:ext uri="{FF2B5EF4-FFF2-40B4-BE49-F238E27FC236}">
                    <a16:creationId xmlns:a16="http://schemas.microsoft.com/office/drawing/2014/main" id="{FDD39749-D966-F5C5-E395-1EC8331DD551}"/>
                  </a:ext>
                </a:extLst>
              </p:cNvPr>
              <p:cNvPicPr/>
              <p:nvPr/>
            </p:nvPicPr>
            <p:blipFill>
              <a:blip r:embed="rId5"/>
              <a:stretch>
                <a:fillRect/>
              </a:stretch>
            </p:blipFill>
            <p:spPr>
              <a:xfrm>
                <a:off x="7693380" y="308880"/>
                <a:ext cx="1218240" cy="1620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7" name="Ink 6">
                <a:extLst>
                  <a:ext uri="{FF2B5EF4-FFF2-40B4-BE49-F238E27FC236}">
                    <a16:creationId xmlns:a16="http://schemas.microsoft.com/office/drawing/2014/main" id="{3E6BC566-5799-250D-567C-2AABF937AA8D}"/>
                  </a:ext>
                </a:extLst>
              </p14:cNvPr>
              <p14:cNvContentPartPr/>
              <p14:nvPr/>
            </p14:nvContentPartPr>
            <p14:xfrm>
              <a:off x="7719660" y="6738503"/>
              <a:ext cx="1268280" cy="24480"/>
            </p14:xfrm>
          </p:contentPart>
        </mc:Choice>
        <mc:Fallback>
          <p:pic>
            <p:nvPicPr>
              <p:cNvPr id="7" name="Ink 6">
                <a:extLst>
                  <a:ext uri="{FF2B5EF4-FFF2-40B4-BE49-F238E27FC236}">
                    <a16:creationId xmlns:a16="http://schemas.microsoft.com/office/drawing/2014/main" id="{3E6BC566-5799-250D-567C-2AABF937AA8D}"/>
                  </a:ext>
                </a:extLst>
              </p:cNvPr>
              <p:cNvPicPr/>
              <p:nvPr/>
            </p:nvPicPr>
            <p:blipFill>
              <a:blip r:embed="rId7"/>
              <a:stretch>
                <a:fillRect/>
              </a:stretch>
            </p:blipFill>
            <p:spPr>
              <a:xfrm>
                <a:off x="7684020" y="6666503"/>
                <a:ext cx="1339920" cy="1681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8" name="Ink 7">
                <a:extLst>
                  <a:ext uri="{FF2B5EF4-FFF2-40B4-BE49-F238E27FC236}">
                    <a16:creationId xmlns:a16="http://schemas.microsoft.com/office/drawing/2014/main" id="{02D4209A-AF8D-A687-930B-B662752277E1}"/>
                  </a:ext>
                </a:extLst>
              </p14:cNvPr>
              <p14:cNvContentPartPr/>
              <p14:nvPr/>
            </p14:nvContentPartPr>
            <p14:xfrm>
              <a:off x="7633980" y="4290683"/>
              <a:ext cx="1066320" cy="19440"/>
            </p14:xfrm>
          </p:contentPart>
        </mc:Choice>
        <mc:Fallback>
          <p:pic>
            <p:nvPicPr>
              <p:cNvPr id="8" name="Ink 7">
                <a:extLst>
                  <a:ext uri="{FF2B5EF4-FFF2-40B4-BE49-F238E27FC236}">
                    <a16:creationId xmlns:a16="http://schemas.microsoft.com/office/drawing/2014/main" id="{02D4209A-AF8D-A687-930B-B662752277E1}"/>
                  </a:ext>
                </a:extLst>
              </p:cNvPr>
              <p:cNvPicPr/>
              <p:nvPr/>
            </p:nvPicPr>
            <p:blipFill>
              <a:blip r:embed="rId9"/>
              <a:stretch>
                <a:fillRect/>
              </a:stretch>
            </p:blipFill>
            <p:spPr>
              <a:xfrm>
                <a:off x="7598340" y="4219043"/>
                <a:ext cx="113796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9" name="Ink 8">
                <a:extLst>
                  <a:ext uri="{FF2B5EF4-FFF2-40B4-BE49-F238E27FC236}">
                    <a16:creationId xmlns:a16="http://schemas.microsoft.com/office/drawing/2014/main" id="{DE6192F0-31A7-0F62-FC5D-DEB672C087D9}"/>
                  </a:ext>
                </a:extLst>
              </p14:cNvPr>
              <p14:cNvContentPartPr/>
              <p14:nvPr/>
            </p14:nvContentPartPr>
            <p14:xfrm>
              <a:off x="7719660" y="5671823"/>
              <a:ext cx="1040760" cy="14760"/>
            </p14:xfrm>
          </p:contentPart>
        </mc:Choice>
        <mc:Fallback>
          <p:pic>
            <p:nvPicPr>
              <p:cNvPr id="9" name="Ink 8">
                <a:extLst>
                  <a:ext uri="{FF2B5EF4-FFF2-40B4-BE49-F238E27FC236}">
                    <a16:creationId xmlns:a16="http://schemas.microsoft.com/office/drawing/2014/main" id="{DE6192F0-31A7-0F62-FC5D-DEB672C087D9}"/>
                  </a:ext>
                </a:extLst>
              </p:cNvPr>
              <p:cNvPicPr/>
              <p:nvPr/>
            </p:nvPicPr>
            <p:blipFill>
              <a:blip r:embed="rId11"/>
              <a:stretch>
                <a:fillRect/>
              </a:stretch>
            </p:blipFill>
            <p:spPr>
              <a:xfrm>
                <a:off x="7684020" y="5600183"/>
                <a:ext cx="1112400" cy="15840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2" name="Ink 11">
                <a:extLst>
                  <a:ext uri="{FF2B5EF4-FFF2-40B4-BE49-F238E27FC236}">
                    <a16:creationId xmlns:a16="http://schemas.microsoft.com/office/drawing/2014/main" id="{2CDB3C57-4743-7F18-3076-534026FD0B03}"/>
                  </a:ext>
                </a:extLst>
              </p14:cNvPr>
              <p14:cNvContentPartPr/>
              <p14:nvPr/>
            </p14:nvContentPartPr>
            <p14:xfrm>
              <a:off x="10015380" y="1538303"/>
              <a:ext cx="991080" cy="360"/>
            </p14:xfrm>
          </p:contentPart>
        </mc:Choice>
        <mc:Fallback>
          <p:pic>
            <p:nvPicPr>
              <p:cNvPr id="12" name="Ink 11">
                <a:extLst>
                  <a:ext uri="{FF2B5EF4-FFF2-40B4-BE49-F238E27FC236}">
                    <a16:creationId xmlns:a16="http://schemas.microsoft.com/office/drawing/2014/main" id="{2CDB3C57-4743-7F18-3076-534026FD0B03}"/>
                  </a:ext>
                </a:extLst>
              </p:cNvPr>
              <p:cNvPicPr/>
              <p:nvPr/>
            </p:nvPicPr>
            <p:blipFill>
              <a:blip r:embed="rId13"/>
              <a:stretch>
                <a:fillRect/>
              </a:stretch>
            </p:blipFill>
            <p:spPr>
              <a:xfrm>
                <a:off x="9979380" y="1466303"/>
                <a:ext cx="1062720" cy="1440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4" name="Ink 13">
                <a:extLst>
                  <a:ext uri="{FF2B5EF4-FFF2-40B4-BE49-F238E27FC236}">
                    <a16:creationId xmlns:a16="http://schemas.microsoft.com/office/drawing/2014/main" id="{B3933EB9-F9C1-810F-FF75-09804D89694E}"/>
                  </a:ext>
                </a:extLst>
              </p14:cNvPr>
              <p14:cNvContentPartPr/>
              <p14:nvPr/>
            </p14:nvContentPartPr>
            <p14:xfrm>
              <a:off x="10000875" y="6233663"/>
              <a:ext cx="1125000" cy="19440"/>
            </p14:xfrm>
          </p:contentPart>
        </mc:Choice>
        <mc:Fallback>
          <p:pic>
            <p:nvPicPr>
              <p:cNvPr id="14" name="Ink 13">
                <a:extLst>
                  <a:ext uri="{FF2B5EF4-FFF2-40B4-BE49-F238E27FC236}">
                    <a16:creationId xmlns:a16="http://schemas.microsoft.com/office/drawing/2014/main" id="{B3933EB9-F9C1-810F-FF75-09804D89694E}"/>
                  </a:ext>
                </a:extLst>
              </p:cNvPr>
              <p:cNvPicPr/>
              <p:nvPr/>
            </p:nvPicPr>
            <p:blipFill>
              <a:blip r:embed="rId15"/>
              <a:stretch>
                <a:fillRect/>
              </a:stretch>
            </p:blipFill>
            <p:spPr>
              <a:xfrm>
                <a:off x="9965235" y="6162023"/>
                <a:ext cx="1196640" cy="16308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5" name="Ink 14">
                <a:extLst>
                  <a:ext uri="{FF2B5EF4-FFF2-40B4-BE49-F238E27FC236}">
                    <a16:creationId xmlns:a16="http://schemas.microsoft.com/office/drawing/2014/main" id="{AD34A169-EC81-2BA0-D486-7DA16A676952}"/>
                  </a:ext>
                </a:extLst>
              </p14:cNvPr>
              <p14:cNvContentPartPr/>
              <p14:nvPr/>
            </p14:nvContentPartPr>
            <p14:xfrm>
              <a:off x="9967755" y="6491423"/>
              <a:ext cx="1245960" cy="23760"/>
            </p14:xfrm>
          </p:contentPart>
        </mc:Choice>
        <mc:Fallback>
          <p:pic>
            <p:nvPicPr>
              <p:cNvPr id="15" name="Ink 14">
                <a:extLst>
                  <a:ext uri="{FF2B5EF4-FFF2-40B4-BE49-F238E27FC236}">
                    <a16:creationId xmlns:a16="http://schemas.microsoft.com/office/drawing/2014/main" id="{AD34A169-EC81-2BA0-D486-7DA16A676952}"/>
                  </a:ext>
                </a:extLst>
              </p:cNvPr>
              <p:cNvPicPr/>
              <p:nvPr/>
            </p:nvPicPr>
            <p:blipFill>
              <a:blip r:embed="rId17"/>
              <a:stretch>
                <a:fillRect/>
              </a:stretch>
            </p:blipFill>
            <p:spPr>
              <a:xfrm>
                <a:off x="9931755" y="6419783"/>
                <a:ext cx="1317600" cy="1674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7" name="Ink 16">
                <a:extLst>
                  <a:ext uri="{FF2B5EF4-FFF2-40B4-BE49-F238E27FC236}">
                    <a16:creationId xmlns:a16="http://schemas.microsoft.com/office/drawing/2014/main" id="{1B6759D7-DECF-CA99-3CD7-6E5C4CEAB673}"/>
                  </a:ext>
                </a:extLst>
              </p14:cNvPr>
              <p14:cNvContentPartPr/>
              <p14:nvPr/>
            </p14:nvContentPartPr>
            <p14:xfrm>
              <a:off x="7695920" y="5359170"/>
              <a:ext cx="1397520" cy="12960"/>
            </p14:xfrm>
          </p:contentPart>
        </mc:Choice>
        <mc:Fallback>
          <p:pic>
            <p:nvPicPr>
              <p:cNvPr id="17" name="Ink 16">
                <a:extLst>
                  <a:ext uri="{FF2B5EF4-FFF2-40B4-BE49-F238E27FC236}">
                    <a16:creationId xmlns:a16="http://schemas.microsoft.com/office/drawing/2014/main" id="{1B6759D7-DECF-CA99-3CD7-6E5C4CEAB673}"/>
                  </a:ext>
                </a:extLst>
              </p:cNvPr>
              <p:cNvPicPr/>
              <p:nvPr/>
            </p:nvPicPr>
            <p:blipFill>
              <a:blip r:embed="rId19"/>
              <a:stretch>
                <a:fillRect/>
              </a:stretch>
            </p:blipFill>
            <p:spPr>
              <a:xfrm>
                <a:off x="7659920" y="5287170"/>
                <a:ext cx="1469160" cy="1566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0" name="Ink 19">
                <a:extLst>
                  <a:ext uri="{FF2B5EF4-FFF2-40B4-BE49-F238E27FC236}">
                    <a16:creationId xmlns:a16="http://schemas.microsoft.com/office/drawing/2014/main" id="{72378354-82DD-F5DC-2194-4C5B41671020}"/>
                  </a:ext>
                </a:extLst>
              </p14:cNvPr>
              <p14:cNvContentPartPr/>
              <p14:nvPr/>
            </p14:nvContentPartPr>
            <p14:xfrm>
              <a:off x="9969320" y="3440370"/>
              <a:ext cx="1186920" cy="14760"/>
            </p14:xfrm>
          </p:contentPart>
        </mc:Choice>
        <mc:Fallback>
          <p:pic>
            <p:nvPicPr>
              <p:cNvPr id="20" name="Ink 19">
                <a:extLst>
                  <a:ext uri="{FF2B5EF4-FFF2-40B4-BE49-F238E27FC236}">
                    <a16:creationId xmlns:a16="http://schemas.microsoft.com/office/drawing/2014/main" id="{72378354-82DD-F5DC-2194-4C5B41671020}"/>
                  </a:ext>
                </a:extLst>
              </p:cNvPr>
              <p:cNvPicPr/>
              <p:nvPr/>
            </p:nvPicPr>
            <p:blipFill>
              <a:blip r:embed="rId21"/>
              <a:stretch>
                <a:fillRect/>
              </a:stretch>
            </p:blipFill>
            <p:spPr>
              <a:xfrm>
                <a:off x="9933680" y="3368730"/>
                <a:ext cx="1258560" cy="158400"/>
              </a:xfrm>
              <a:prstGeom prst="rect">
                <a:avLst/>
              </a:prstGeom>
            </p:spPr>
          </p:pic>
        </mc:Fallback>
      </mc:AlternateContent>
    </p:spTree>
    <p:extLst>
      <p:ext uri="{BB962C8B-B14F-4D97-AF65-F5344CB8AC3E}">
        <p14:creationId xmlns:p14="http://schemas.microsoft.com/office/powerpoint/2010/main" val="283267526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374A59-31DB-CBEB-DA16-F297ACE9951D}"/>
              </a:ext>
            </a:extLst>
          </p:cNvPr>
          <p:cNvSpPr>
            <a:spLocks noGrp="1"/>
          </p:cNvSpPr>
          <p:nvPr>
            <p:ph type="title"/>
          </p:nvPr>
        </p:nvSpPr>
        <p:spPr/>
        <p:txBody>
          <a:bodyPr/>
          <a:lstStyle/>
          <a:p>
            <a:r>
              <a:rPr lang="en-US" dirty="0"/>
              <a:t>Based on the Survey	:</a:t>
            </a:r>
          </a:p>
        </p:txBody>
      </p:sp>
      <p:sp>
        <p:nvSpPr>
          <p:cNvPr id="3" name="Content Placeholder 2">
            <a:extLst>
              <a:ext uri="{FF2B5EF4-FFF2-40B4-BE49-F238E27FC236}">
                <a16:creationId xmlns:a16="http://schemas.microsoft.com/office/drawing/2014/main" id="{11446CB3-F2D2-858E-568B-CD3DC2AA28E4}"/>
              </a:ext>
            </a:extLst>
          </p:cNvPr>
          <p:cNvSpPr>
            <a:spLocks noGrp="1"/>
          </p:cNvSpPr>
          <p:nvPr>
            <p:ph idx="1"/>
          </p:nvPr>
        </p:nvSpPr>
        <p:spPr/>
        <p:txBody>
          <a:bodyPr>
            <a:normAutofit fontScale="92500" lnSpcReduction="10000"/>
          </a:bodyPr>
          <a:lstStyle/>
          <a:p>
            <a:r>
              <a:rPr lang="en-US" dirty="0">
                <a:sym typeface="Wingdings" panose="05000000000000000000" pitchFamily="2" charset="2"/>
                <a:hlinkClick r:id="rId2"/>
              </a:rPr>
              <a:t>Subrecipient / Contractor Determination Checklist</a:t>
            </a:r>
            <a:endParaRPr lang="en-US" dirty="0">
              <a:sym typeface="Wingdings" panose="05000000000000000000" pitchFamily="2" charset="2"/>
            </a:endParaRPr>
          </a:p>
          <a:p>
            <a:r>
              <a:rPr lang="en-US" dirty="0">
                <a:sym typeface="Wingdings" panose="05000000000000000000" pitchFamily="2" charset="2"/>
                <a:hlinkClick r:id="rId3"/>
              </a:rPr>
              <a:t>SAM.gov Resources</a:t>
            </a:r>
            <a:endParaRPr lang="en-US" dirty="0">
              <a:sym typeface="Wingdings" panose="05000000000000000000" pitchFamily="2" charset="2"/>
            </a:endParaRPr>
          </a:p>
          <a:p>
            <a:r>
              <a:rPr lang="en-US" dirty="0">
                <a:sym typeface="Wingdings" panose="05000000000000000000" pitchFamily="2" charset="2"/>
              </a:rPr>
              <a:t>Combo Codes: </a:t>
            </a:r>
          </a:p>
          <a:p>
            <a:pPr lvl="1"/>
            <a:r>
              <a:rPr lang="en-US" dirty="0">
                <a:sym typeface="Wingdings" panose="05000000000000000000" pitchFamily="2" charset="2"/>
              </a:rPr>
              <a:t>Contact your agency’s HR and </a:t>
            </a:r>
            <a:r>
              <a:rPr lang="en-US" dirty="0">
                <a:sym typeface="Wingdings" panose="05000000000000000000" pitchFamily="2" charset="2"/>
                <a:hlinkClick r:id="rId4"/>
              </a:rPr>
              <a:t>DFA Central Payroll</a:t>
            </a:r>
            <a:r>
              <a:rPr lang="en-US" dirty="0">
                <a:sym typeface="Wingdings" panose="05000000000000000000" pitchFamily="2" charset="2"/>
              </a:rPr>
              <a:t>, keep </a:t>
            </a:r>
            <a:r>
              <a:rPr lang="en-US">
                <a:sym typeface="Wingdings" panose="05000000000000000000" pitchFamily="2" charset="2"/>
              </a:rPr>
              <a:t>Finance involved!!!</a:t>
            </a:r>
            <a:endParaRPr lang="en-US" dirty="0">
              <a:sym typeface="Wingdings" panose="05000000000000000000" pitchFamily="2" charset="2"/>
            </a:endParaRPr>
          </a:p>
          <a:p>
            <a:pPr lvl="1"/>
            <a:r>
              <a:rPr lang="en-US" dirty="0">
                <a:sym typeface="Wingdings" panose="05000000000000000000" pitchFamily="2" charset="2"/>
              </a:rPr>
              <a:t>Also see Payroll 101 training in SHARE ELM</a:t>
            </a:r>
          </a:p>
          <a:p>
            <a:r>
              <a:rPr lang="en-US" dirty="0">
                <a:sym typeface="Wingdings" panose="05000000000000000000" pitchFamily="2" charset="2"/>
                <a:hlinkClick r:id="rId2"/>
              </a:rPr>
              <a:t>FFATA Reporting Resources</a:t>
            </a:r>
            <a:endParaRPr lang="en-US" dirty="0">
              <a:sym typeface="Wingdings" panose="05000000000000000000" pitchFamily="2" charset="2"/>
            </a:endParaRPr>
          </a:p>
          <a:p>
            <a:r>
              <a:rPr lang="en-US" dirty="0">
                <a:sym typeface="Wingdings" panose="05000000000000000000" pitchFamily="2" charset="2"/>
                <a:hlinkClick r:id="rId5"/>
              </a:rPr>
              <a:t>Excel trainings</a:t>
            </a:r>
            <a:endParaRPr lang="en-US" dirty="0">
              <a:sym typeface="Wingdings" panose="05000000000000000000" pitchFamily="2" charset="2"/>
            </a:endParaRPr>
          </a:p>
          <a:p>
            <a:pPr marL="0" indent="0">
              <a:buNone/>
            </a:pPr>
            <a:endParaRPr lang="en-US" dirty="0"/>
          </a:p>
          <a:p>
            <a:pPr marL="0" indent="0">
              <a:buNone/>
            </a:pPr>
            <a:endParaRPr lang="en-US" dirty="0"/>
          </a:p>
          <a:p>
            <a:pPr marL="0" indent="0">
              <a:buNone/>
            </a:pPr>
            <a:r>
              <a:rPr lang="en-US" sz="2400" dirty="0"/>
              <a:t>Thank you! See you next time!</a:t>
            </a:r>
            <a:r>
              <a:rPr lang="en-US" sz="2400" dirty="0">
                <a:sym typeface="Wingdings" panose="05000000000000000000" pitchFamily="2" charset="2"/>
              </a:rPr>
              <a:t> </a:t>
            </a:r>
          </a:p>
          <a:p>
            <a:endParaRPr lang="en-US" dirty="0"/>
          </a:p>
        </p:txBody>
      </p:sp>
    </p:spTree>
    <p:extLst>
      <p:ext uri="{BB962C8B-B14F-4D97-AF65-F5344CB8AC3E}">
        <p14:creationId xmlns:p14="http://schemas.microsoft.com/office/powerpoint/2010/main" val="21851249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1992775-D55E-4B46-94A1-3404FE72E43D}"/>
              </a:ext>
            </a:extLst>
          </p:cNvPr>
          <p:cNvPicPr>
            <a:picLocks noChangeAspect="1"/>
          </p:cNvPicPr>
          <p:nvPr/>
        </p:nvPicPr>
        <p:blipFill>
          <a:blip r:embed="rId2"/>
          <a:stretch>
            <a:fillRect/>
          </a:stretch>
        </p:blipFill>
        <p:spPr>
          <a:xfrm>
            <a:off x="5120" y="530944"/>
            <a:ext cx="12186879" cy="6335901"/>
          </a:xfrm>
          <a:prstGeom prst="rect">
            <a:avLst/>
          </a:prstGeom>
        </p:spPr>
      </p:pic>
      <p:sp>
        <p:nvSpPr>
          <p:cNvPr id="3" name="Content Placeholder 2">
            <a:extLst>
              <a:ext uri="{FF2B5EF4-FFF2-40B4-BE49-F238E27FC236}">
                <a16:creationId xmlns:a16="http://schemas.microsoft.com/office/drawing/2014/main" id="{CBA2A4F3-0345-202B-ED50-57F8A134452F}"/>
              </a:ext>
            </a:extLst>
          </p:cNvPr>
          <p:cNvSpPr>
            <a:spLocks noGrp="1"/>
          </p:cNvSpPr>
          <p:nvPr>
            <p:ph idx="1"/>
          </p:nvPr>
        </p:nvSpPr>
        <p:spPr>
          <a:xfrm>
            <a:off x="440267" y="105601"/>
            <a:ext cx="5969000" cy="522514"/>
          </a:xfrm>
          <a:ln>
            <a:noFill/>
          </a:ln>
        </p:spPr>
        <p:txBody>
          <a:bodyPr>
            <a:normAutofit fontScale="62500" lnSpcReduction="20000"/>
          </a:bodyPr>
          <a:lstStyle/>
          <a:p>
            <a:pPr marL="0" indent="0">
              <a:buNone/>
            </a:pPr>
            <a:r>
              <a:rPr lang="en-US" dirty="0">
                <a:hlinkClick r:id="rId3"/>
              </a:rPr>
              <a:t>https://osaconnect.osa.nm.gov/auditReportSearch.html</a:t>
            </a:r>
            <a:endParaRPr lang="en-US" dirty="0"/>
          </a:p>
        </p:txBody>
      </p:sp>
    </p:spTree>
    <p:extLst>
      <p:ext uri="{BB962C8B-B14F-4D97-AF65-F5344CB8AC3E}">
        <p14:creationId xmlns:p14="http://schemas.microsoft.com/office/powerpoint/2010/main" val="24064200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F400F3-7394-58C8-541A-845AD75EB235}"/>
              </a:ext>
            </a:extLst>
          </p:cNvPr>
          <p:cNvPicPr>
            <a:picLocks noChangeAspect="1"/>
          </p:cNvPicPr>
          <p:nvPr/>
        </p:nvPicPr>
        <p:blipFill>
          <a:blip r:embed="rId2"/>
          <a:srcRect l="1231" t="1391" r="63998"/>
          <a:stretch>
            <a:fillRect/>
          </a:stretch>
        </p:blipFill>
        <p:spPr>
          <a:xfrm>
            <a:off x="0" y="0"/>
            <a:ext cx="3593989" cy="6858000"/>
          </a:xfrm>
          <a:prstGeom prst="rect">
            <a:avLst/>
          </a:prstGeom>
          <a:ln>
            <a:noFill/>
          </a:ln>
        </p:spPr>
      </p:pic>
      <p:pic>
        <p:nvPicPr>
          <p:cNvPr id="2" name="Picture 1">
            <a:extLst>
              <a:ext uri="{FF2B5EF4-FFF2-40B4-BE49-F238E27FC236}">
                <a16:creationId xmlns:a16="http://schemas.microsoft.com/office/drawing/2014/main" id="{09673BDE-C3A2-5E9D-B149-820F3A4D58B9}"/>
              </a:ext>
            </a:extLst>
          </p:cNvPr>
          <p:cNvPicPr>
            <a:picLocks noChangeAspect="1"/>
          </p:cNvPicPr>
          <p:nvPr/>
        </p:nvPicPr>
        <p:blipFill>
          <a:blip r:embed="rId2"/>
          <a:srcRect l="51688" t="1391"/>
          <a:stretch>
            <a:fillRect/>
          </a:stretch>
        </p:blipFill>
        <p:spPr>
          <a:xfrm>
            <a:off x="3593989" y="0"/>
            <a:ext cx="4993615" cy="6858000"/>
          </a:xfrm>
          <a:prstGeom prst="rect">
            <a:avLst/>
          </a:prstGeom>
          <a:ln>
            <a:noFill/>
          </a:ln>
        </p:spPr>
      </p:pic>
      <p:pic>
        <p:nvPicPr>
          <p:cNvPr id="3" name="Picture 2">
            <a:extLst>
              <a:ext uri="{FF2B5EF4-FFF2-40B4-BE49-F238E27FC236}">
                <a16:creationId xmlns:a16="http://schemas.microsoft.com/office/drawing/2014/main" id="{3571D5FA-2F41-02FB-9BDF-22C0A1B1C844}"/>
              </a:ext>
            </a:extLst>
          </p:cNvPr>
          <p:cNvPicPr>
            <a:picLocks noChangeAspect="1"/>
          </p:cNvPicPr>
          <p:nvPr/>
        </p:nvPicPr>
        <p:blipFill>
          <a:blip r:embed="rId3"/>
          <a:srcRect b="14585"/>
          <a:stretch>
            <a:fillRect/>
          </a:stretch>
        </p:blipFill>
        <p:spPr>
          <a:xfrm>
            <a:off x="8688660" y="39390"/>
            <a:ext cx="3358775" cy="3389610"/>
          </a:xfrm>
          <a:prstGeom prst="rect">
            <a:avLst/>
          </a:prstGeom>
          <a:ln>
            <a:solidFill>
              <a:srgbClr val="FFFF00"/>
            </a:solidFill>
          </a:ln>
        </p:spPr>
      </p:pic>
      <p:pic>
        <p:nvPicPr>
          <p:cNvPr id="4" name="Picture 3">
            <a:extLst>
              <a:ext uri="{FF2B5EF4-FFF2-40B4-BE49-F238E27FC236}">
                <a16:creationId xmlns:a16="http://schemas.microsoft.com/office/drawing/2014/main" id="{F0549B6A-585E-74BE-9200-18DCCDFA36D4}"/>
              </a:ext>
            </a:extLst>
          </p:cNvPr>
          <p:cNvPicPr>
            <a:picLocks noChangeAspect="1"/>
          </p:cNvPicPr>
          <p:nvPr/>
        </p:nvPicPr>
        <p:blipFill>
          <a:blip r:embed="rId4"/>
          <a:srcRect l="19002" t="4718" b="2928"/>
          <a:stretch>
            <a:fillRect/>
          </a:stretch>
        </p:blipFill>
        <p:spPr>
          <a:xfrm>
            <a:off x="8984973" y="3533100"/>
            <a:ext cx="2925057" cy="3285510"/>
          </a:xfrm>
          <a:prstGeom prst="rect">
            <a:avLst/>
          </a:prstGeom>
          <a:ln>
            <a:solidFill>
              <a:schemeClr val="tx1"/>
            </a:solidFill>
          </a:ln>
        </p:spPr>
      </p:pic>
    </p:spTree>
    <p:extLst>
      <p:ext uri="{BB962C8B-B14F-4D97-AF65-F5344CB8AC3E}">
        <p14:creationId xmlns:p14="http://schemas.microsoft.com/office/powerpoint/2010/main" val="14967967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419054A-F752-7F3C-62FA-AD7C127D2DE9}"/>
              </a:ext>
            </a:extLst>
          </p:cNvPr>
          <p:cNvPicPr>
            <a:picLocks noChangeAspect="1"/>
          </p:cNvPicPr>
          <p:nvPr/>
        </p:nvPicPr>
        <p:blipFill>
          <a:blip r:embed="rId2"/>
          <a:srcRect l="4431"/>
          <a:stretch>
            <a:fillRect/>
          </a:stretch>
        </p:blipFill>
        <p:spPr>
          <a:xfrm>
            <a:off x="246490" y="0"/>
            <a:ext cx="5315819" cy="6858000"/>
          </a:xfrm>
          <a:prstGeom prst="rect">
            <a:avLst/>
          </a:prstGeom>
          <a:ln>
            <a:solidFill>
              <a:schemeClr val="tx1"/>
            </a:solidFill>
          </a:ln>
        </p:spPr>
      </p:pic>
      <p:pic>
        <p:nvPicPr>
          <p:cNvPr id="16" name="Picture 15">
            <a:extLst>
              <a:ext uri="{FF2B5EF4-FFF2-40B4-BE49-F238E27FC236}">
                <a16:creationId xmlns:a16="http://schemas.microsoft.com/office/drawing/2014/main" id="{B00337F1-580B-568D-A9A9-F9A4725E023E}"/>
              </a:ext>
            </a:extLst>
          </p:cNvPr>
          <p:cNvPicPr>
            <a:picLocks noChangeAspect="1"/>
          </p:cNvPicPr>
          <p:nvPr/>
        </p:nvPicPr>
        <p:blipFill>
          <a:blip r:embed="rId3"/>
          <a:srcRect l="5985"/>
          <a:stretch>
            <a:fillRect/>
          </a:stretch>
        </p:blipFill>
        <p:spPr>
          <a:xfrm>
            <a:off x="6023240" y="299118"/>
            <a:ext cx="5583743" cy="2738279"/>
          </a:xfrm>
          <a:prstGeom prst="rect">
            <a:avLst/>
          </a:prstGeom>
          <a:ln>
            <a:solidFill>
              <a:schemeClr val="tx1"/>
            </a:solidFill>
          </a:ln>
        </p:spPr>
      </p:pic>
      <p:cxnSp>
        <p:nvCxnSpPr>
          <p:cNvPr id="18" name="Straight Arrow Connector 17">
            <a:extLst>
              <a:ext uri="{FF2B5EF4-FFF2-40B4-BE49-F238E27FC236}">
                <a16:creationId xmlns:a16="http://schemas.microsoft.com/office/drawing/2014/main" id="{448493CE-1A1E-E8B5-0820-F5DC9480F600}"/>
              </a:ext>
            </a:extLst>
          </p:cNvPr>
          <p:cNvCxnSpPr>
            <a:cxnSpLocks/>
          </p:cNvCxnSpPr>
          <p:nvPr/>
        </p:nvCxnSpPr>
        <p:spPr>
          <a:xfrm flipH="1">
            <a:off x="3649649" y="2775005"/>
            <a:ext cx="5343276" cy="2862470"/>
          </a:xfrm>
          <a:prstGeom prst="straightConnector1">
            <a:avLst/>
          </a:prstGeom>
          <a:ln w="9525">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a:extLst>
              <a:ext uri="{FF2B5EF4-FFF2-40B4-BE49-F238E27FC236}">
                <a16:creationId xmlns:a16="http://schemas.microsoft.com/office/drawing/2014/main" id="{F1A910E3-CD1C-FF97-FB0E-74611B08F2C7}"/>
              </a:ext>
            </a:extLst>
          </p:cNvPr>
          <p:cNvPicPr>
            <a:picLocks noChangeAspect="1"/>
          </p:cNvPicPr>
          <p:nvPr/>
        </p:nvPicPr>
        <p:blipFill>
          <a:blip r:embed="rId4"/>
          <a:stretch>
            <a:fillRect/>
          </a:stretch>
        </p:blipFill>
        <p:spPr>
          <a:xfrm>
            <a:off x="6823087" y="4343082"/>
            <a:ext cx="3984047" cy="1094302"/>
          </a:xfrm>
          <a:prstGeom prst="rect">
            <a:avLst/>
          </a:prstGeom>
          <a:ln>
            <a:solidFill>
              <a:srgbClr val="FFFF00"/>
            </a:solidFill>
          </a:ln>
        </p:spPr>
      </p:pic>
      <p:sp>
        <p:nvSpPr>
          <p:cNvPr id="26" name="TextBox 25">
            <a:extLst>
              <a:ext uri="{FF2B5EF4-FFF2-40B4-BE49-F238E27FC236}">
                <a16:creationId xmlns:a16="http://schemas.microsoft.com/office/drawing/2014/main" id="{2EE9BCB6-31FC-D31A-9B42-1E1ED69F78E6}"/>
              </a:ext>
            </a:extLst>
          </p:cNvPr>
          <p:cNvSpPr txBox="1"/>
          <p:nvPr/>
        </p:nvSpPr>
        <p:spPr>
          <a:xfrm>
            <a:off x="8468139" y="3144058"/>
            <a:ext cx="3339549" cy="938719"/>
          </a:xfrm>
          <a:prstGeom prst="rect">
            <a:avLst/>
          </a:prstGeom>
          <a:noFill/>
        </p:spPr>
        <p:txBody>
          <a:bodyPr wrap="square" rtlCol="0">
            <a:spAutoFit/>
          </a:bodyPr>
          <a:lstStyle/>
          <a:p>
            <a:r>
              <a:rPr lang="en-US" sz="1100" b="1" dirty="0"/>
              <a:t>Note</a:t>
            </a:r>
            <a:r>
              <a:rPr lang="en-US" sz="1100" dirty="0"/>
              <a:t>: A reconciliation is required to compare the Financial Statements to the SEFA, all of which should tie to the GL.</a:t>
            </a:r>
          </a:p>
          <a:p>
            <a:r>
              <a:rPr lang="en-US" sz="1100" dirty="0"/>
              <a:t>This reconciliation can be either in the Notes or at the end of the SEFA.</a:t>
            </a:r>
          </a:p>
        </p:txBody>
      </p:sp>
    </p:spTree>
    <p:extLst>
      <p:ext uri="{BB962C8B-B14F-4D97-AF65-F5344CB8AC3E}">
        <p14:creationId xmlns:p14="http://schemas.microsoft.com/office/powerpoint/2010/main" val="32390047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60F74DF-B6AF-69EE-C405-0975A1DC1C11}"/>
              </a:ext>
            </a:extLst>
          </p:cNvPr>
          <p:cNvPicPr>
            <a:picLocks noChangeAspect="1"/>
          </p:cNvPicPr>
          <p:nvPr/>
        </p:nvPicPr>
        <p:blipFill>
          <a:blip r:embed="rId2"/>
          <a:stretch>
            <a:fillRect/>
          </a:stretch>
        </p:blipFill>
        <p:spPr>
          <a:xfrm>
            <a:off x="74890" y="0"/>
            <a:ext cx="5908120" cy="6858000"/>
          </a:xfrm>
          <a:prstGeom prst="rect">
            <a:avLst/>
          </a:prstGeom>
        </p:spPr>
      </p:pic>
      <p:pic>
        <p:nvPicPr>
          <p:cNvPr id="7" name="Picture 6">
            <a:extLst>
              <a:ext uri="{FF2B5EF4-FFF2-40B4-BE49-F238E27FC236}">
                <a16:creationId xmlns:a16="http://schemas.microsoft.com/office/drawing/2014/main" id="{DABB5012-E369-9C61-13E9-7304FF0FFD49}"/>
              </a:ext>
            </a:extLst>
          </p:cNvPr>
          <p:cNvPicPr>
            <a:picLocks noChangeAspect="1"/>
          </p:cNvPicPr>
          <p:nvPr/>
        </p:nvPicPr>
        <p:blipFill>
          <a:blip r:embed="rId3"/>
          <a:stretch>
            <a:fillRect/>
          </a:stretch>
        </p:blipFill>
        <p:spPr>
          <a:xfrm>
            <a:off x="6562685" y="0"/>
            <a:ext cx="5189133" cy="6858000"/>
          </a:xfrm>
          <a:prstGeom prst="rect">
            <a:avLst/>
          </a:prstGeom>
          <a:ln>
            <a:solidFill>
              <a:srgbClr val="FFFF00"/>
            </a:solidFill>
          </a:ln>
        </p:spPr>
      </p:pic>
    </p:spTree>
    <p:extLst>
      <p:ext uri="{BB962C8B-B14F-4D97-AF65-F5344CB8AC3E}">
        <p14:creationId xmlns:p14="http://schemas.microsoft.com/office/powerpoint/2010/main" val="2996894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9914983-D987-96F9-48E0-F7E954CBD221}"/>
              </a:ext>
            </a:extLst>
          </p:cNvPr>
          <p:cNvPicPr>
            <a:picLocks noChangeAspect="1"/>
          </p:cNvPicPr>
          <p:nvPr/>
        </p:nvPicPr>
        <p:blipFill>
          <a:blip r:embed="rId2"/>
          <a:srcRect l="17320" t="11762"/>
          <a:stretch>
            <a:fillRect/>
          </a:stretch>
        </p:blipFill>
        <p:spPr>
          <a:xfrm>
            <a:off x="-1" y="0"/>
            <a:ext cx="3843321" cy="3829050"/>
          </a:xfrm>
          <a:prstGeom prst="rect">
            <a:avLst/>
          </a:prstGeom>
        </p:spPr>
      </p:pic>
      <p:pic>
        <p:nvPicPr>
          <p:cNvPr id="9" name="Picture 8">
            <a:extLst>
              <a:ext uri="{FF2B5EF4-FFF2-40B4-BE49-F238E27FC236}">
                <a16:creationId xmlns:a16="http://schemas.microsoft.com/office/drawing/2014/main" id="{B5C0AF79-AB0F-4F06-B8F1-87BD18C12C7F}"/>
              </a:ext>
            </a:extLst>
          </p:cNvPr>
          <p:cNvPicPr>
            <a:picLocks noChangeAspect="1"/>
          </p:cNvPicPr>
          <p:nvPr/>
        </p:nvPicPr>
        <p:blipFill>
          <a:blip r:embed="rId3"/>
          <a:srcRect b="24068"/>
          <a:stretch>
            <a:fillRect/>
          </a:stretch>
        </p:blipFill>
        <p:spPr>
          <a:xfrm>
            <a:off x="-1" y="3795997"/>
            <a:ext cx="3856383" cy="3062003"/>
          </a:xfrm>
          <a:prstGeom prst="rect">
            <a:avLst/>
          </a:prstGeom>
        </p:spPr>
      </p:pic>
      <p:pic>
        <p:nvPicPr>
          <p:cNvPr id="13" name="Picture 12">
            <a:extLst>
              <a:ext uri="{FF2B5EF4-FFF2-40B4-BE49-F238E27FC236}">
                <a16:creationId xmlns:a16="http://schemas.microsoft.com/office/drawing/2014/main" id="{90F8D397-9E77-2C8A-8319-4EBF7A78BD87}"/>
              </a:ext>
            </a:extLst>
          </p:cNvPr>
          <p:cNvPicPr>
            <a:picLocks noChangeAspect="1"/>
          </p:cNvPicPr>
          <p:nvPr/>
        </p:nvPicPr>
        <p:blipFill>
          <a:blip r:embed="rId4"/>
          <a:stretch>
            <a:fillRect/>
          </a:stretch>
        </p:blipFill>
        <p:spPr>
          <a:xfrm>
            <a:off x="4369963" y="3282067"/>
            <a:ext cx="6076568" cy="2880608"/>
          </a:xfrm>
          <a:prstGeom prst="rect">
            <a:avLst/>
          </a:prstGeom>
          <a:ln>
            <a:solidFill>
              <a:schemeClr val="tx1"/>
            </a:solidFill>
          </a:ln>
        </p:spPr>
      </p:pic>
      <p:sp>
        <p:nvSpPr>
          <p:cNvPr id="16" name="TextBox 15">
            <a:extLst>
              <a:ext uri="{FF2B5EF4-FFF2-40B4-BE49-F238E27FC236}">
                <a16:creationId xmlns:a16="http://schemas.microsoft.com/office/drawing/2014/main" id="{7ED9F02D-CC42-0DD9-A948-66C2D0F83729}"/>
              </a:ext>
            </a:extLst>
          </p:cNvPr>
          <p:cNvSpPr txBox="1"/>
          <p:nvPr/>
        </p:nvSpPr>
        <p:spPr>
          <a:xfrm>
            <a:off x="4985749" y="6315225"/>
            <a:ext cx="4844995" cy="369332"/>
          </a:xfrm>
          <a:prstGeom prst="rect">
            <a:avLst/>
          </a:prstGeom>
          <a:noFill/>
        </p:spPr>
        <p:txBody>
          <a:bodyPr wrap="square" rtlCol="0">
            <a:spAutoFit/>
          </a:bodyPr>
          <a:lstStyle/>
          <a:p>
            <a:r>
              <a:rPr lang="en-US" dirty="0">
                <a:hlinkClick r:id="rId5"/>
              </a:rPr>
              <a:t>https://www.fac.gov/audit-resources/sf-sac/</a:t>
            </a:r>
            <a:endParaRPr lang="en-US" dirty="0"/>
          </a:p>
        </p:txBody>
      </p:sp>
      <p:pic>
        <p:nvPicPr>
          <p:cNvPr id="18" name="Picture 17">
            <a:extLst>
              <a:ext uri="{FF2B5EF4-FFF2-40B4-BE49-F238E27FC236}">
                <a16:creationId xmlns:a16="http://schemas.microsoft.com/office/drawing/2014/main" id="{29B9CB45-A376-2D75-C4F9-EB85923219B9}"/>
              </a:ext>
            </a:extLst>
          </p:cNvPr>
          <p:cNvPicPr>
            <a:picLocks noChangeAspect="1"/>
          </p:cNvPicPr>
          <p:nvPr/>
        </p:nvPicPr>
        <p:blipFill>
          <a:blip r:embed="rId6"/>
          <a:stretch>
            <a:fillRect/>
          </a:stretch>
        </p:blipFill>
        <p:spPr>
          <a:xfrm>
            <a:off x="4550348" y="173443"/>
            <a:ext cx="5715798" cy="3038899"/>
          </a:xfrm>
          <a:prstGeom prst="rect">
            <a:avLst/>
          </a:prstGeom>
          <a:ln>
            <a:solidFill>
              <a:srgbClr val="FFFF00"/>
            </a:solidFill>
          </a:ln>
        </p:spPr>
      </p:pic>
    </p:spTree>
    <p:extLst>
      <p:ext uri="{BB962C8B-B14F-4D97-AF65-F5344CB8AC3E}">
        <p14:creationId xmlns:p14="http://schemas.microsoft.com/office/powerpoint/2010/main" val="42791133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A2C97-4472-63DC-6695-A2F0EA69BC92}"/>
              </a:ext>
            </a:extLst>
          </p:cNvPr>
          <p:cNvSpPr>
            <a:spLocks noGrp="1"/>
          </p:cNvSpPr>
          <p:nvPr>
            <p:ph type="title"/>
          </p:nvPr>
        </p:nvSpPr>
        <p:spPr>
          <a:xfrm>
            <a:off x="495301" y="79375"/>
            <a:ext cx="5757333" cy="396875"/>
          </a:xfrm>
        </p:spPr>
        <p:txBody>
          <a:bodyPr>
            <a:noAutofit/>
          </a:bodyPr>
          <a:lstStyle/>
          <a:p>
            <a:r>
              <a:rPr lang="en-US" sz="2400" dirty="0">
                <a:hlinkClick r:id="rId2"/>
              </a:rPr>
              <a:t>Federal Audit Clearinghouse</a:t>
            </a:r>
            <a:endParaRPr lang="en-US" sz="2400" dirty="0"/>
          </a:p>
        </p:txBody>
      </p:sp>
      <p:pic>
        <p:nvPicPr>
          <p:cNvPr id="5" name="Picture 4">
            <a:extLst>
              <a:ext uri="{FF2B5EF4-FFF2-40B4-BE49-F238E27FC236}">
                <a16:creationId xmlns:a16="http://schemas.microsoft.com/office/drawing/2014/main" id="{9E001AF4-37E9-5BF2-20A2-4693ACD7B619}"/>
              </a:ext>
            </a:extLst>
          </p:cNvPr>
          <p:cNvPicPr>
            <a:picLocks noChangeAspect="1"/>
          </p:cNvPicPr>
          <p:nvPr/>
        </p:nvPicPr>
        <p:blipFill>
          <a:blip r:embed="rId3"/>
          <a:stretch>
            <a:fillRect/>
          </a:stretch>
        </p:blipFill>
        <p:spPr>
          <a:xfrm>
            <a:off x="143935" y="476250"/>
            <a:ext cx="11133666" cy="6374040"/>
          </a:xfrm>
          <a:prstGeom prst="rect">
            <a:avLst/>
          </a:prstGeom>
        </p:spPr>
      </p:pic>
    </p:spTree>
    <p:extLst>
      <p:ext uri="{BB962C8B-B14F-4D97-AF65-F5344CB8AC3E}">
        <p14:creationId xmlns:p14="http://schemas.microsoft.com/office/powerpoint/2010/main" val="32872060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D9E8C-C77C-9D01-8FDE-920941A8CD0F}"/>
              </a:ext>
            </a:extLst>
          </p:cNvPr>
          <p:cNvSpPr>
            <a:spLocks noGrp="1"/>
          </p:cNvSpPr>
          <p:nvPr>
            <p:ph type="title"/>
          </p:nvPr>
        </p:nvSpPr>
        <p:spPr>
          <a:xfrm>
            <a:off x="838200" y="365126"/>
            <a:ext cx="10515600" cy="875278"/>
          </a:xfrm>
        </p:spPr>
        <p:txBody>
          <a:bodyPr>
            <a:normAutofit/>
          </a:bodyPr>
          <a:lstStyle/>
          <a:p>
            <a:r>
              <a:rPr lang="en-US" sz="4000" dirty="0"/>
              <a:t>What is your role?</a:t>
            </a:r>
          </a:p>
        </p:txBody>
      </p:sp>
      <p:sp>
        <p:nvSpPr>
          <p:cNvPr id="3" name="Content Placeholder 2">
            <a:extLst>
              <a:ext uri="{FF2B5EF4-FFF2-40B4-BE49-F238E27FC236}">
                <a16:creationId xmlns:a16="http://schemas.microsoft.com/office/drawing/2014/main" id="{789FB334-6F28-5009-72CA-EC057F6584E8}"/>
              </a:ext>
            </a:extLst>
          </p:cNvPr>
          <p:cNvSpPr>
            <a:spLocks noGrp="1"/>
          </p:cNvSpPr>
          <p:nvPr>
            <p:ph idx="1"/>
          </p:nvPr>
        </p:nvSpPr>
        <p:spPr>
          <a:xfrm>
            <a:off x="838200" y="1176867"/>
            <a:ext cx="10515600" cy="5681133"/>
          </a:xfrm>
        </p:spPr>
        <p:txBody>
          <a:bodyPr>
            <a:normAutofit fontScale="47500" lnSpcReduction="20000"/>
          </a:bodyPr>
          <a:lstStyle/>
          <a:p>
            <a:pPr marL="0" indent="0">
              <a:buNone/>
            </a:pPr>
            <a:r>
              <a:rPr lang="en-US" dirty="0"/>
              <a:t>EVERYONE who touches a Federal grant is involved! </a:t>
            </a:r>
          </a:p>
          <a:p>
            <a:r>
              <a:rPr lang="en-US" sz="3800" dirty="0"/>
              <a:t>It begins with an award</a:t>
            </a:r>
          </a:p>
          <a:p>
            <a:pPr marL="0" indent="0">
              <a:buNone/>
            </a:pPr>
            <a:r>
              <a:rPr lang="en-US" dirty="0"/>
              <a:t>The agency has identified the need for an award, read the NOFO, applied for it, and received the NOA. Our budget analyst has entered it into the system, and a funding string(s) has been provided to track the award revenue and expenses in SHARE. </a:t>
            </a:r>
            <a:endParaRPr lang="en-US" sz="3800" dirty="0"/>
          </a:p>
          <a:p>
            <a:r>
              <a:rPr lang="en-US" sz="3800" dirty="0"/>
              <a:t>Subrecipients, contractors, and vendors have been identified</a:t>
            </a:r>
          </a:p>
          <a:p>
            <a:pPr marL="0" indent="0">
              <a:buNone/>
            </a:pPr>
            <a:r>
              <a:rPr lang="en-US" dirty="0"/>
              <a:t>Determining the difference between contractors and subrecipients is critical. They are treated very differently and have drastically different compliance requirements. Documentation of that determination is also important. DFA website has a standard checklist.</a:t>
            </a:r>
          </a:p>
          <a:p>
            <a:r>
              <a:rPr lang="en-US" sz="3800" dirty="0"/>
              <a:t>Now we’re ready to procure a good or service</a:t>
            </a:r>
          </a:p>
          <a:p>
            <a:pPr marL="0" indent="0">
              <a:buNone/>
            </a:pPr>
            <a:r>
              <a:rPr lang="en-US" dirty="0"/>
              <a:t>We submit a requisition or “internal purchase request.” A purchase order (PO) has been created, and we ensure the funding string is accurate (i.e. Are the splits accurate, is indirect cost coded correctly, etc.?)</a:t>
            </a:r>
          </a:p>
          <a:p>
            <a:r>
              <a:rPr lang="en-US" sz="3800" dirty="0"/>
              <a:t>Time to spend the money</a:t>
            </a:r>
          </a:p>
          <a:p>
            <a:pPr marL="0" indent="0">
              <a:buNone/>
            </a:pPr>
            <a:r>
              <a:rPr lang="en-US" dirty="0"/>
              <a:t>Services are performed / goods are provided / Subrecipients submitted payment requests, and we pay the invoice – procurement enters a voucher matched to the PO. The system generates an accounting entry that is posted to the General Ledger. </a:t>
            </a:r>
          </a:p>
          <a:p>
            <a:r>
              <a:rPr lang="en-US" sz="3800" dirty="0"/>
              <a:t>&amp; don’t forget about Payroll</a:t>
            </a:r>
          </a:p>
          <a:p>
            <a:pPr marL="0" indent="0">
              <a:buNone/>
            </a:pPr>
            <a:r>
              <a:rPr lang="en-US" dirty="0"/>
              <a:t>It is a similar process with Payroll. Employees use Combo Codes that hit the grant’s funding string. Payroll journal entries hit the General Ledger bi-weekly. If an employee forgets to use a Combo Code, their salaries do not get recognized as a grant expenditure. </a:t>
            </a:r>
          </a:p>
          <a:p>
            <a:r>
              <a:rPr lang="en-US" sz="3800" dirty="0"/>
              <a:t>Time to receive the money</a:t>
            </a:r>
          </a:p>
          <a:p>
            <a:pPr marL="0" indent="0">
              <a:buNone/>
            </a:pPr>
            <a:r>
              <a:rPr lang="en-US" sz="2700" dirty="0"/>
              <a:t>Staff have compared the GL list of expenses to Program’s tracking to ensure that everything was captured correctly - Sometimes the GL has a missing expense and sometimes Program misses an expense. Once differences are resolved, a packet is complied of supporting documentation for each expense, and a drawdown is prepared to request reimbursement for allowable expenses that hit the grant. Every allowable expense should have a corresponding revenue. </a:t>
            </a:r>
          </a:p>
          <a:p>
            <a:r>
              <a:rPr lang="en-US" sz="3800" dirty="0"/>
              <a:t>SEFA data is populated all year long!</a:t>
            </a:r>
          </a:p>
          <a:p>
            <a:pPr marL="0" indent="0">
              <a:buNone/>
            </a:pPr>
            <a:r>
              <a:rPr lang="en-US" dirty="0"/>
              <a:t>The GL is the source for SEFA data, and the coding is established when a PO is created and reinforced when we pay an invoice. Corrections can be made, but only during the current fiscal year. Errors that don’t get fixed now, cannot be fixed later. </a:t>
            </a:r>
          </a:p>
        </p:txBody>
      </p:sp>
    </p:spTree>
    <p:extLst>
      <p:ext uri="{BB962C8B-B14F-4D97-AF65-F5344CB8AC3E}">
        <p14:creationId xmlns:p14="http://schemas.microsoft.com/office/powerpoint/2010/main" val="2206331262"/>
      </p:ext>
    </p:extLst>
  </p:cSld>
  <p:clrMapOvr>
    <a:masterClrMapping/>
  </p:clrMapOvr>
</p:sld>
</file>

<file path=ppt/theme/theme1.xml><?xml version="1.0" encoding="utf-8"?>
<a:theme xmlns:a="http://schemas.openxmlformats.org/drawingml/2006/main" name="Office 2013 - 2022 Theme">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F994C48-0CDB-4FFB-95CB-64E7500DD85A}">
  <we:reference id="01cd1c88-25e9-4daa-b0ef-32dc541ed811" version="2.0.0.0" store="EXCatalog" storeType="EXCatalog"/>
  <we:alternateReferences>
    <we:reference id="WA200000068" version="2.0.0.0" store="en-US"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B1678BACE36644BA331367A0332F35A" ma:contentTypeVersion="7" ma:contentTypeDescription="Create a new document." ma:contentTypeScope="" ma:versionID="6603f4b22cbc6685d357f288e1da557a">
  <xsd:schema xmlns:xsd="http://www.w3.org/2001/XMLSchema" xmlns:xs="http://www.w3.org/2001/XMLSchema" xmlns:p="http://schemas.microsoft.com/office/2006/metadata/properties" xmlns:ns2="65e76b2a-4b28-423a-ab78-64b215c6814a" targetNamespace="http://schemas.microsoft.com/office/2006/metadata/properties" ma:root="true" ma:fieldsID="c6656d3b5ab793764a23e904c884aa85" ns2:_="">
    <xsd:import namespace="65e76b2a-4b28-423a-ab78-64b215c6814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e76b2a-4b28-423a-ab78-64b215c6814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B5FA5349-1AC5-4221-82B3-0CD5D14965F6}"/>
</file>

<file path=customXml/itemProps2.xml><?xml version="1.0" encoding="utf-8"?>
<ds:datastoreItem xmlns:ds="http://schemas.openxmlformats.org/officeDocument/2006/customXml" ds:itemID="{0A0D7137-7FE8-4C75-A6B5-A0CB5E01D848}"/>
</file>

<file path=customXml/itemProps3.xml><?xml version="1.0" encoding="utf-8"?>
<ds:datastoreItem xmlns:ds="http://schemas.openxmlformats.org/officeDocument/2006/customXml" ds:itemID="{352C18CD-9783-4E12-8DFB-0F807A820E66}"/>
</file>

<file path=docMetadata/LabelInfo.xml><?xml version="1.0" encoding="utf-8"?>
<clbl:labelList xmlns:clbl="http://schemas.microsoft.com/office/2020/mipLabelMetadata">
  <clbl:label id="{04aa6bf4-d436-426f-bfa4-04b7a70e60ff}" enabled="0" method="" siteId="{04aa6bf4-d436-426f-bfa4-04b7a70e60ff}" removed="1"/>
</clbl:labelList>
</file>

<file path=docProps/app.xml><?xml version="1.0" encoding="utf-8"?>
<Properties xmlns="http://schemas.openxmlformats.org/officeDocument/2006/extended-properties" xmlns:vt="http://schemas.openxmlformats.org/officeDocument/2006/docPropsVTypes">
  <Template/>
  <TotalTime>21859</TotalTime>
  <Words>3256</Words>
  <Application>Microsoft Office PowerPoint</Application>
  <PresentationFormat>Widescreen</PresentationFormat>
  <Paragraphs>270</Paragraphs>
  <Slides>25</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Aptos</vt:lpstr>
      <vt:lpstr>Arial</vt:lpstr>
      <vt:lpstr>Calibri</vt:lpstr>
      <vt:lpstr>Calibri Light</vt:lpstr>
      <vt:lpstr>Wingdings</vt:lpstr>
      <vt:lpstr>Office 2013 - 2022 Theme</vt:lpstr>
      <vt:lpstr>Schedule of Expenditures and Federal Awards (SEFA) Discussion </vt:lpstr>
      <vt:lpstr>What is the SEFA &amp; why is it important? </vt:lpstr>
      <vt:lpstr>PowerPoint Presentation</vt:lpstr>
      <vt:lpstr>PowerPoint Presentation</vt:lpstr>
      <vt:lpstr>PowerPoint Presentation</vt:lpstr>
      <vt:lpstr>PowerPoint Presentation</vt:lpstr>
      <vt:lpstr>PowerPoint Presentation</vt:lpstr>
      <vt:lpstr>Federal Audit Clearinghouse</vt:lpstr>
      <vt:lpstr>What is your role?</vt:lpstr>
      <vt:lpstr>How do you track your awards?</vt:lpstr>
      <vt:lpstr>Tracking</vt:lpstr>
      <vt:lpstr>PowerPoint Presentation</vt:lpstr>
      <vt:lpstr>How do you track your spending and draws? </vt:lpstr>
      <vt:lpstr>How do you reconcile your spending &amp; draws? Monthly! Right?! </vt:lpstr>
      <vt:lpstr>PowerPoint Presentation</vt:lpstr>
      <vt:lpstr>Communication = Budget + Program + Finance </vt:lpstr>
      <vt:lpstr>Audit Definitions </vt:lpstr>
      <vt:lpstr>How do auditors know what to audit? </vt:lpstr>
      <vt:lpstr>Auditor’s Guidance</vt:lpstr>
      <vt:lpstr>Common SEFA mistakes</vt:lpstr>
      <vt:lpstr>PowerPoint Presentation</vt:lpstr>
      <vt:lpstr>Final Thoughts…</vt:lpstr>
      <vt:lpstr>PowerPoint Presentation</vt:lpstr>
      <vt:lpstr>Queries:</vt:lpstr>
      <vt:lpstr>Based on the Survey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Conley, Lauren, DFA</dc:creator>
  <cp:lastModifiedBy>Conley, Lauren, DFA</cp:lastModifiedBy>
  <cp:revision>4</cp:revision>
  <dcterms:created xsi:type="dcterms:W3CDTF">2026-04-13T00:51:12Z</dcterms:created>
  <dcterms:modified xsi:type="dcterms:W3CDTF">2026-05-14T19:51:44Z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0x0101006B1678BACE36644BA331367A0332F35A</vt:lpwstr>
  </property>
</Properties>
</file>