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7"/>
  </p:notesMasterIdLst>
  <p:sldIdLst>
    <p:sldId id="256" r:id="rId5"/>
    <p:sldId id="282" r:id="rId6"/>
    <p:sldId id="283" r:id="rId7"/>
    <p:sldId id="417" r:id="rId8"/>
    <p:sldId id="419" r:id="rId9"/>
    <p:sldId id="427" r:id="rId10"/>
    <p:sldId id="418" r:id="rId11"/>
    <p:sldId id="421" r:id="rId12"/>
    <p:sldId id="422" r:id="rId13"/>
    <p:sldId id="423" r:id="rId14"/>
    <p:sldId id="424" r:id="rId15"/>
    <p:sldId id="425" r:id="rId16"/>
    <p:sldId id="284" r:id="rId17"/>
    <p:sldId id="414" r:id="rId18"/>
    <p:sldId id="415" r:id="rId19"/>
    <p:sldId id="416" r:id="rId20"/>
    <p:sldId id="420" r:id="rId21"/>
    <p:sldId id="293" r:id="rId22"/>
    <p:sldId id="426" r:id="rId23"/>
    <p:sldId id="298" r:id="rId24"/>
    <p:sldId id="281" r:id="rId25"/>
    <p:sldId id="41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6128"/>
    <a:srgbClr val="ED7D31"/>
    <a:srgbClr val="004D4C"/>
    <a:srgbClr val="E08C19"/>
    <a:srgbClr val="D02030"/>
    <a:srgbClr val="F99D25"/>
    <a:srgbClr val="FFF5F2"/>
    <a:srgbClr val="FFFC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161E15-9BF8-4D30-B50A-F945ED7AE79A}" v="32" dt="2026-09-01T16:28:41.3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42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illen, Jesse, DFA" userId="4aefe4a7-3f31-463f-a1fc-ed3c62c77467" providerId="ADAL" clId="{5C9E0F18-EF45-43D0-82BE-ABC1A9772AA3}"/>
    <pc:docChg chg="undo custSel addSld delSld modSld sldOrd modMainMaster">
      <pc:chgData name="Guillen, Jesse, DFA" userId="4aefe4a7-3f31-463f-a1fc-ed3c62c77467" providerId="ADAL" clId="{5C9E0F18-EF45-43D0-82BE-ABC1A9772AA3}" dt="2026-09-01T16:28:48.084" v="7474" actId="20577"/>
      <pc:docMkLst>
        <pc:docMk/>
      </pc:docMkLst>
      <pc:sldChg chg="modSp mod">
        <pc:chgData name="Guillen, Jesse, DFA" userId="4aefe4a7-3f31-463f-a1fc-ed3c62c77467" providerId="ADAL" clId="{5C9E0F18-EF45-43D0-82BE-ABC1A9772AA3}" dt="2026-08-18T16:11:13.965" v="110" actId="27636"/>
        <pc:sldMkLst>
          <pc:docMk/>
          <pc:sldMk cId="109857222" sldId="256"/>
        </pc:sldMkLst>
        <pc:spChg chg="mod">
          <ac:chgData name="Guillen, Jesse, DFA" userId="4aefe4a7-3f31-463f-a1fc-ed3c62c77467" providerId="ADAL" clId="{5C9E0F18-EF45-43D0-82BE-ABC1A9772AA3}" dt="2026-08-18T16:10:49.867" v="24" actId="27636"/>
          <ac:spMkLst>
            <pc:docMk/>
            <pc:sldMk cId="109857222" sldId="256"/>
            <ac:spMk id="2" creationId="{00000000-0000-0000-0000-000000000000}"/>
          </ac:spMkLst>
        </pc:spChg>
        <pc:spChg chg="mod">
          <ac:chgData name="Guillen, Jesse, DFA" userId="4aefe4a7-3f31-463f-a1fc-ed3c62c77467" providerId="ADAL" clId="{5C9E0F18-EF45-43D0-82BE-ABC1A9772AA3}" dt="2026-08-18T16:11:13.965" v="110" actId="27636"/>
          <ac:spMkLst>
            <pc:docMk/>
            <pc:sldMk cId="109857222" sldId="256"/>
            <ac:spMk id="3" creationId="{00000000-0000-0000-0000-000000000000}"/>
          </ac:spMkLst>
        </pc:spChg>
      </pc:sldChg>
      <pc:sldChg chg="modSp del mod">
        <pc:chgData name="Guillen, Jesse, DFA" userId="4aefe4a7-3f31-463f-a1fc-ed3c62c77467" providerId="ADAL" clId="{5C9E0F18-EF45-43D0-82BE-ABC1A9772AA3}" dt="2026-08-31T21:24:24.773" v="6130" actId="47"/>
        <pc:sldMkLst>
          <pc:docMk/>
          <pc:sldMk cId="295882253" sldId="274"/>
        </pc:sldMkLst>
      </pc:sldChg>
      <pc:sldChg chg="addSp delSp modSp mod">
        <pc:chgData name="Guillen, Jesse, DFA" userId="4aefe4a7-3f31-463f-a1fc-ed3c62c77467" providerId="ADAL" clId="{5C9E0F18-EF45-43D0-82BE-ABC1A9772AA3}" dt="2026-09-01T16:11:36.580" v="7375" actId="20577"/>
        <pc:sldMkLst>
          <pc:docMk/>
          <pc:sldMk cId="630196731" sldId="282"/>
        </pc:sldMkLst>
        <pc:spChg chg="mod">
          <ac:chgData name="Guillen, Jesse, DFA" userId="4aefe4a7-3f31-463f-a1fc-ed3c62c77467" providerId="ADAL" clId="{5C9E0F18-EF45-43D0-82BE-ABC1A9772AA3}" dt="2026-08-31T22:04:46.163" v="6145" actId="20577"/>
          <ac:spMkLst>
            <pc:docMk/>
            <pc:sldMk cId="630196731" sldId="282"/>
            <ac:spMk id="2" creationId="{0CD53B2B-9EB8-1245-4236-255A012324A1}"/>
          </ac:spMkLst>
        </pc:spChg>
        <pc:spChg chg="mod">
          <ac:chgData name="Guillen, Jesse, DFA" userId="4aefe4a7-3f31-463f-a1fc-ed3c62c77467" providerId="ADAL" clId="{5C9E0F18-EF45-43D0-82BE-ABC1A9772AA3}" dt="2026-08-31T22:04:26.948" v="6139" actId="1076"/>
          <ac:spMkLst>
            <pc:docMk/>
            <pc:sldMk cId="630196731" sldId="282"/>
            <ac:spMk id="3" creationId="{FADC87C2-3BEB-6E5C-93B3-4BA16BFC95DF}"/>
          </ac:spMkLst>
        </pc:spChg>
        <pc:spChg chg="mod">
          <ac:chgData name="Guillen, Jesse, DFA" userId="4aefe4a7-3f31-463f-a1fc-ed3c62c77467" providerId="ADAL" clId="{5C9E0F18-EF45-43D0-82BE-ABC1A9772AA3}" dt="2026-09-01T16:11:36.580" v="7375" actId="20577"/>
          <ac:spMkLst>
            <pc:docMk/>
            <pc:sldMk cId="630196731" sldId="282"/>
            <ac:spMk id="5" creationId="{1D2212F0-D73D-00FD-8CF8-5FAF62CF56AE}"/>
          </ac:spMkLst>
        </pc:spChg>
        <pc:spChg chg="mod">
          <ac:chgData name="Guillen, Jesse, DFA" userId="4aefe4a7-3f31-463f-a1fc-ed3c62c77467" providerId="ADAL" clId="{5C9E0F18-EF45-43D0-82BE-ABC1A9772AA3}" dt="2026-08-18T16:12:12.032" v="177" actId="20577"/>
          <ac:spMkLst>
            <pc:docMk/>
            <pc:sldMk cId="630196731" sldId="282"/>
            <ac:spMk id="8" creationId="{3E953378-BC38-C084-4127-C26462E433D6}"/>
          </ac:spMkLst>
        </pc:spChg>
        <pc:spChg chg="mod">
          <ac:chgData name="Guillen, Jesse, DFA" userId="4aefe4a7-3f31-463f-a1fc-ed3c62c77467" providerId="ADAL" clId="{5C9E0F18-EF45-43D0-82BE-ABC1A9772AA3}" dt="2026-08-31T22:04:30.783" v="6140" actId="1076"/>
          <ac:spMkLst>
            <pc:docMk/>
            <pc:sldMk cId="630196731" sldId="282"/>
            <ac:spMk id="11" creationId="{E0170B73-BA4F-46BC-D400-CC8594267B9E}"/>
          </ac:spMkLst>
        </pc:spChg>
        <pc:spChg chg="add mod">
          <ac:chgData name="Guillen, Jesse, DFA" userId="4aefe4a7-3f31-463f-a1fc-ed3c62c77467" providerId="ADAL" clId="{5C9E0F18-EF45-43D0-82BE-ABC1A9772AA3}" dt="2026-08-31T22:04:36.077" v="6141" actId="1076"/>
          <ac:spMkLst>
            <pc:docMk/>
            <pc:sldMk cId="630196731" sldId="282"/>
            <ac:spMk id="14" creationId="{000D4D7F-285F-FECA-3458-C8F9FDCAB750}"/>
          </ac:spMkLst>
        </pc:spChg>
        <pc:spChg chg="del mod">
          <ac:chgData name="Guillen, Jesse, DFA" userId="4aefe4a7-3f31-463f-a1fc-ed3c62c77467" providerId="ADAL" clId="{5C9E0F18-EF45-43D0-82BE-ABC1A9772AA3}" dt="2026-08-31T22:04:15.028" v="6134" actId="478"/>
          <ac:spMkLst>
            <pc:docMk/>
            <pc:sldMk cId="630196731" sldId="282"/>
            <ac:spMk id="16" creationId="{8F1D8A99-E72B-E0E8-AD5D-ECA36C464D3C}"/>
          </ac:spMkLst>
        </pc:spChg>
      </pc:sldChg>
      <pc:sldChg chg="addSp delSp modSp mod modTransition setBg">
        <pc:chgData name="Guillen, Jesse, DFA" userId="4aefe4a7-3f31-463f-a1fc-ed3c62c77467" providerId="ADAL" clId="{5C9E0F18-EF45-43D0-82BE-ABC1A9772AA3}" dt="2026-08-31T22:05:56.829" v="6178" actId="6549"/>
        <pc:sldMkLst>
          <pc:docMk/>
          <pc:sldMk cId="3857356395" sldId="283"/>
        </pc:sldMkLst>
        <pc:spChg chg="mod">
          <ac:chgData name="Guillen, Jesse, DFA" userId="4aefe4a7-3f31-463f-a1fc-ed3c62c77467" providerId="ADAL" clId="{5C9E0F18-EF45-43D0-82BE-ABC1A9772AA3}" dt="2026-08-28T16:52:20.414" v="1334" actId="403"/>
          <ac:spMkLst>
            <pc:docMk/>
            <pc:sldMk cId="3857356395" sldId="283"/>
            <ac:spMk id="2" creationId="{B9AFDD4E-A6C5-9F82-88A0-C00A484668D9}"/>
          </ac:spMkLst>
        </pc:spChg>
        <pc:spChg chg="mod">
          <ac:chgData name="Guillen, Jesse, DFA" userId="4aefe4a7-3f31-463f-a1fc-ed3c62c77467" providerId="ADAL" clId="{5C9E0F18-EF45-43D0-82BE-ABC1A9772AA3}" dt="2026-08-31T22:05:56.829" v="6178" actId="6549"/>
          <ac:spMkLst>
            <pc:docMk/>
            <pc:sldMk cId="3857356395" sldId="283"/>
            <ac:spMk id="3" creationId="{1B4B3D70-D9A2-F082-2374-53BAD2C810D9}"/>
          </ac:spMkLst>
        </pc:spChg>
        <pc:spChg chg="add">
          <ac:chgData name="Guillen, Jesse, DFA" userId="4aefe4a7-3f31-463f-a1fc-ed3c62c77467" providerId="ADAL" clId="{5C9E0F18-EF45-43D0-82BE-ABC1A9772AA3}" dt="2026-08-18T16:51:44.303" v="652" actId="26606"/>
          <ac:spMkLst>
            <pc:docMk/>
            <pc:sldMk cId="3857356395" sldId="283"/>
            <ac:spMk id="2064" creationId="{9AA72BD9-2C5A-4EDC-931F-5AA08EACA0F3}"/>
          </ac:spMkLst>
        </pc:spChg>
        <pc:spChg chg="add">
          <ac:chgData name="Guillen, Jesse, DFA" userId="4aefe4a7-3f31-463f-a1fc-ed3c62c77467" providerId="ADAL" clId="{5C9E0F18-EF45-43D0-82BE-ABC1A9772AA3}" dt="2026-08-18T16:51:44.303" v="652" actId="26606"/>
          <ac:spMkLst>
            <pc:docMk/>
            <pc:sldMk cId="3857356395" sldId="283"/>
            <ac:spMk id="2066" creationId="{DD3981AC-7B61-4947-BCF3-F7AA7FA385B9}"/>
          </ac:spMkLst>
        </pc:spChg>
        <pc:spChg chg="add">
          <ac:chgData name="Guillen, Jesse, DFA" userId="4aefe4a7-3f31-463f-a1fc-ed3c62c77467" providerId="ADAL" clId="{5C9E0F18-EF45-43D0-82BE-ABC1A9772AA3}" dt="2026-08-18T16:51:44.303" v="652" actId="26606"/>
          <ac:spMkLst>
            <pc:docMk/>
            <pc:sldMk cId="3857356395" sldId="283"/>
            <ac:spMk id="2068" creationId="{55D4142C-5077-457F-A6AD-3FECFDB39685}"/>
          </ac:spMkLst>
        </pc:spChg>
        <pc:spChg chg="add">
          <ac:chgData name="Guillen, Jesse, DFA" userId="4aefe4a7-3f31-463f-a1fc-ed3c62c77467" providerId="ADAL" clId="{5C9E0F18-EF45-43D0-82BE-ABC1A9772AA3}" dt="2026-08-18T16:51:44.303" v="652" actId="26606"/>
          <ac:spMkLst>
            <pc:docMk/>
            <pc:sldMk cId="3857356395" sldId="283"/>
            <ac:spMk id="2070" creationId="{7A5F0580-5EE9-419F-96EE-B6529EF6E7D0}"/>
          </ac:spMkLst>
        </pc:spChg>
        <pc:picChg chg="mod ord">
          <ac:chgData name="Guillen, Jesse, DFA" userId="4aefe4a7-3f31-463f-a1fc-ed3c62c77467" providerId="ADAL" clId="{5C9E0F18-EF45-43D0-82BE-ABC1A9772AA3}" dt="2026-08-18T16:51:44.303" v="652" actId="26606"/>
          <ac:picMkLst>
            <pc:docMk/>
            <pc:sldMk cId="3857356395" sldId="283"/>
            <ac:picMk id="2050" creationId="{BFF3E13E-40EB-3900-5996-B890A47A95BF}"/>
          </ac:picMkLst>
        </pc:picChg>
      </pc:sldChg>
      <pc:sldChg chg="addSp delSp modSp mod ord modTransition setBg">
        <pc:chgData name="Guillen, Jesse, DFA" userId="4aefe4a7-3f31-463f-a1fc-ed3c62c77467" providerId="ADAL" clId="{5C9E0F18-EF45-43D0-82BE-ABC1A9772AA3}" dt="2026-08-31T21:09:20.069" v="5200"/>
        <pc:sldMkLst>
          <pc:docMk/>
          <pc:sldMk cId="1054241765" sldId="284"/>
        </pc:sldMkLst>
        <pc:spChg chg="add mod">
          <ac:chgData name="Guillen, Jesse, DFA" userId="4aefe4a7-3f31-463f-a1fc-ed3c62c77467" providerId="ADAL" clId="{5C9E0F18-EF45-43D0-82BE-ABC1A9772AA3}" dt="2026-08-18T16:59:03.318" v="895" actId="20577"/>
          <ac:spMkLst>
            <pc:docMk/>
            <pc:sldMk cId="1054241765" sldId="284"/>
            <ac:spMk id="13" creationId="{9F1F4810-E264-AC97-246B-7D8CDF895833}"/>
          </ac:spMkLst>
        </pc:spChg>
        <pc:spChg chg="add mod">
          <ac:chgData name="Guillen, Jesse, DFA" userId="4aefe4a7-3f31-463f-a1fc-ed3c62c77467" providerId="ADAL" clId="{5C9E0F18-EF45-43D0-82BE-ABC1A9772AA3}" dt="2026-08-18T16:59:05.870" v="896" actId="12"/>
          <ac:spMkLst>
            <pc:docMk/>
            <pc:sldMk cId="1054241765" sldId="284"/>
            <ac:spMk id="14" creationId="{B2BBE830-B550-CC0C-C31A-9FA4882D3D13}"/>
          </ac:spMkLst>
        </pc:spChg>
        <pc:spChg chg="add">
          <ac:chgData name="Guillen, Jesse, DFA" userId="4aefe4a7-3f31-463f-a1fc-ed3c62c77467" providerId="ADAL" clId="{5C9E0F18-EF45-43D0-82BE-ABC1A9772AA3}" dt="2026-08-18T16:48:18.593" v="585" actId="26606"/>
          <ac:spMkLst>
            <pc:docMk/>
            <pc:sldMk cId="1054241765" sldId="284"/>
            <ac:spMk id="28" creationId="{F8446B12-7391-4711-8B31-112A0B896C76}"/>
          </ac:spMkLst>
        </pc:spChg>
        <pc:grpChg chg="add">
          <ac:chgData name="Guillen, Jesse, DFA" userId="4aefe4a7-3f31-463f-a1fc-ed3c62c77467" providerId="ADAL" clId="{5C9E0F18-EF45-43D0-82BE-ABC1A9772AA3}" dt="2026-08-18T16:48:18.593" v="585" actId="26606"/>
          <ac:grpSpMkLst>
            <pc:docMk/>
            <pc:sldMk cId="1054241765" sldId="284"/>
            <ac:grpSpMk id="30" creationId="{AC0B7807-0C83-4963-821A-69B172722E49}"/>
          </ac:grpSpMkLst>
        </pc:grpChg>
        <pc:picChg chg="add mod ord">
          <ac:chgData name="Guillen, Jesse, DFA" userId="4aefe4a7-3f31-463f-a1fc-ed3c62c77467" providerId="ADAL" clId="{5C9E0F18-EF45-43D0-82BE-ABC1A9772AA3}" dt="2026-08-18T16:48:18.593" v="585" actId="26606"/>
          <ac:picMkLst>
            <pc:docMk/>
            <pc:sldMk cId="1054241765" sldId="284"/>
            <ac:picMk id="10" creationId="{344E5B69-2161-AE9A-3A77-DD6C2999DF52}"/>
          </ac:picMkLst>
        </pc:picChg>
        <pc:picChg chg="add mod ord">
          <ac:chgData name="Guillen, Jesse, DFA" userId="4aefe4a7-3f31-463f-a1fc-ed3c62c77467" providerId="ADAL" clId="{5C9E0F18-EF45-43D0-82BE-ABC1A9772AA3}" dt="2026-08-18T16:48:18.593" v="585" actId="26606"/>
          <ac:picMkLst>
            <pc:docMk/>
            <pc:sldMk cId="1054241765" sldId="284"/>
            <ac:picMk id="12" creationId="{67D5B826-E4B3-C804-2137-855057196CC2}"/>
          </ac:picMkLst>
        </pc:picChg>
      </pc:sldChg>
      <pc:sldChg chg="del">
        <pc:chgData name="Guillen, Jesse, DFA" userId="4aefe4a7-3f31-463f-a1fc-ed3c62c77467" providerId="ADAL" clId="{5C9E0F18-EF45-43D0-82BE-ABC1A9772AA3}" dt="2026-08-31T20:30:21.120" v="3810" actId="47"/>
        <pc:sldMkLst>
          <pc:docMk/>
          <pc:sldMk cId="1851012744" sldId="289"/>
        </pc:sldMkLst>
      </pc:sldChg>
      <pc:sldChg chg="del">
        <pc:chgData name="Guillen, Jesse, DFA" userId="4aefe4a7-3f31-463f-a1fc-ed3c62c77467" providerId="ADAL" clId="{5C9E0F18-EF45-43D0-82BE-ABC1A9772AA3}" dt="2026-08-31T20:30:21.120" v="3810" actId="47"/>
        <pc:sldMkLst>
          <pc:docMk/>
          <pc:sldMk cId="2606365860" sldId="290"/>
        </pc:sldMkLst>
      </pc:sldChg>
      <pc:sldChg chg="addSp delSp modSp mod">
        <pc:chgData name="Guillen, Jesse, DFA" userId="4aefe4a7-3f31-463f-a1fc-ed3c62c77467" providerId="ADAL" clId="{5C9E0F18-EF45-43D0-82BE-ABC1A9772AA3}" dt="2026-08-31T21:21:11.041" v="5962" actId="22"/>
        <pc:sldMkLst>
          <pc:docMk/>
          <pc:sldMk cId="1237578371" sldId="293"/>
        </pc:sldMkLst>
        <pc:spChg chg="mod">
          <ac:chgData name="Guillen, Jesse, DFA" userId="4aefe4a7-3f31-463f-a1fc-ed3c62c77467" providerId="ADAL" clId="{5C9E0F18-EF45-43D0-82BE-ABC1A9772AA3}" dt="2026-08-31T21:11:18.720" v="5206" actId="1076"/>
          <ac:spMkLst>
            <pc:docMk/>
            <pc:sldMk cId="1237578371" sldId="293"/>
            <ac:spMk id="2" creationId="{143533FE-9927-9125-3411-CE7FE982D0B6}"/>
          </ac:spMkLst>
        </pc:spChg>
        <pc:spChg chg="add del mod">
          <ac:chgData name="Guillen, Jesse, DFA" userId="4aefe4a7-3f31-463f-a1fc-ed3c62c77467" providerId="ADAL" clId="{5C9E0F18-EF45-43D0-82BE-ABC1A9772AA3}" dt="2026-08-31T21:21:10.730" v="5961" actId="478"/>
          <ac:spMkLst>
            <pc:docMk/>
            <pc:sldMk cId="1237578371" sldId="293"/>
            <ac:spMk id="3" creationId="{928D633E-F42D-AF28-53DF-4EB5858A4302}"/>
          </ac:spMkLst>
        </pc:spChg>
        <pc:spChg chg="mod">
          <ac:chgData name="Guillen, Jesse, DFA" userId="4aefe4a7-3f31-463f-a1fc-ed3c62c77467" providerId="ADAL" clId="{5C9E0F18-EF45-43D0-82BE-ABC1A9772AA3}" dt="2026-08-31T21:11:13.345" v="5205" actId="1076"/>
          <ac:spMkLst>
            <pc:docMk/>
            <pc:sldMk cId="1237578371" sldId="293"/>
            <ac:spMk id="5" creationId="{C733D274-AB03-495F-D38D-58FF69D20159}"/>
          </ac:spMkLst>
        </pc:spChg>
        <pc:spChg chg="add">
          <ac:chgData name="Guillen, Jesse, DFA" userId="4aefe4a7-3f31-463f-a1fc-ed3c62c77467" providerId="ADAL" clId="{5C9E0F18-EF45-43D0-82BE-ABC1A9772AA3}" dt="2026-08-31T21:21:11.041" v="5962" actId="22"/>
          <ac:spMkLst>
            <pc:docMk/>
            <pc:sldMk cId="1237578371" sldId="293"/>
            <ac:spMk id="6" creationId="{AC1A65AA-B2C2-EEE0-8382-E45C21CB721D}"/>
          </ac:spMkLst>
        </pc:spChg>
      </pc:sldChg>
      <pc:sldChg chg="addSp delSp modSp mod modTransition setBg modNotesTx">
        <pc:chgData name="Guillen, Jesse, DFA" userId="4aefe4a7-3f31-463f-a1fc-ed3c62c77467" providerId="ADAL" clId="{5C9E0F18-EF45-43D0-82BE-ABC1A9772AA3}" dt="2026-09-01T16:19:17.465" v="7467"/>
        <pc:sldMkLst>
          <pc:docMk/>
          <pc:sldMk cId="4211868694" sldId="298"/>
        </pc:sldMkLst>
        <pc:spChg chg="mod">
          <ac:chgData name="Guillen, Jesse, DFA" userId="4aefe4a7-3f31-463f-a1fc-ed3c62c77467" providerId="ADAL" clId="{5C9E0F18-EF45-43D0-82BE-ABC1A9772AA3}" dt="2026-09-01T16:18:55.563" v="7466" actId="26606"/>
          <ac:spMkLst>
            <pc:docMk/>
            <pc:sldMk cId="4211868694" sldId="298"/>
            <ac:spMk id="2" creationId="{C4E66F25-984D-9DA6-4F9E-FF673F68362A}"/>
          </ac:spMkLst>
        </pc:spChg>
        <pc:spChg chg="add del">
          <ac:chgData name="Guillen, Jesse, DFA" userId="4aefe4a7-3f31-463f-a1fc-ed3c62c77467" providerId="ADAL" clId="{5C9E0F18-EF45-43D0-82BE-ABC1A9772AA3}" dt="2026-09-01T16:18:55.563" v="7466" actId="26606"/>
          <ac:spMkLst>
            <pc:docMk/>
            <pc:sldMk cId="4211868694" sldId="298"/>
            <ac:spMk id="12" creationId="{C4879EFC-8E62-4E00-973C-C45EE9EC676D}"/>
          </ac:spMkLst>
        </pc:spChg>
        <pc:spChg chg="add del">
          <ac:chgData name="Guillen, Jesse, DFA" userId="4aefe4a7-3f31-463f-a1fc-ed3c62c77467" providerId="ADAL" clId="{5C9E0F18-EF45-43D0-82BE-ABC1A9772AA3}" dt="2026-09-01T16:18:55.563" v="7466" actId="26606"/>
          <ac:spMkLst>
            <pc:docMk/>
            <pc:sldMk cId="4211868694" sldId="298"/>
            <ac:spMk id="14" creationId="{D6A9C53F-5F90-40A5-8C85-5412D39C8C68}"/>
          </ac:spMkLst>
        </pc:spChg>
        <pc:picChg chg="mod">
          <ac:chgData name="Guillen, Jesse, DFA" userId="4aefe4a7-3f31-463f-a1fc-ed3c62c77467" providerId="ADAL" clId="{5C9E0F18-EF45-43D0-82BE-ABC1A9772AA3}" dt="2026-09-01T16:18:55.563" v="7466" actId="26606"/>
          <ac:picMkLst>
            <pc:docMk/>
            <pc:sldMk cId="4211868694" sldId="298"/>
            <ac:picMk id="4" creationId="{22E4477B-A3C4-F56D-4DDB-FC6D6AC659C0}"/>
          </ac:picMkLst>
        </pc:picChg>
        <pc:picChg chg="mod">
          <ac:chgData name="Guillen, Jesse, DFA" userId="4aefe4a7-3f31-463f-a1fc-ed3c62c77467" providerId="ADAL" clId="{5C9E0F18-EF45-43D0-82BE-ABC1A9772AA3}" dt="2026-09-01T16:18:55.563" v="7466" actId="26606"/>
          <ac:picMkLst>
            <pc:docMk/>
            <pc:sldMk cId="4211868694" sldId="298"/>
            <ac:picMk id="7" creationId="{E04F63F6-1D4E-3A33-19CC-CF7447090659}"/>
          </ac:picMkLst>
        </pc:picChg>
      </pc:sldChg>
      <pc:sldChg chg="modSp del">
        <pc:chgData name="Guillen, Jesse, DFA" userId="4aefe4a7-3f31-463f-a1fc-ed3c62c77467" providerId="ADAL" clId="{5C9E0F18-EF45-43D0-82BE-ABC1A9772AA3}" dt="2026-08-31T20:30:21.120" v="3810" actId="47"/>
        <pc:sldMkLst>
          <pc:docMk/>
          <pc:sldMk cId="3121727009" sldId="300"/>
        </pc:sldMkLst>
      </pc:sldChg>
      <pc:sldChg chg="modSp del">
        <pc:chgData name="Guillen, Jesse, DFA" userId="4aefe4a7-3f31-463f-a1fc-ed3c62c77467" providerId="ADAL" clId="{5C9E0F18-EF45-43D0-82BE-ABC1A9772AA3}" dt="2026-08-31T20:30:21.120" v="3810" actId="47"/>
        <pc:sldMkLst>
          <pc:docMk/>
          <pc:sldMk cId="2541629668" sldId="313"/>
        </pc:sldMkLst>
      </pc:sldChg>
      <pc:sldChg chg="delSp modSp mod">
        <pc:chgData name="Guillen, Jesse, DFA" userId="4aefe4a7-3f31-463f-a1fc-ed3c62c77467" providerId="ADAL" clId="{5C9E0F18-EF45-43D0-82BE-ABC1A9772AA3}" dt="2026-08-28T21:27:43.948" v="3646" actId="1076"/>
        <pc:sldMkLst>
          <pc:docMk/>
          <pc:sldMk cId="2068597890" sldId="412"/>
        </pc:sldMkLst>
        <pc:spChg chg="mod">
          <ac:chgData name="Guillen, Jesse, DFA" userId="4aefe4a7-3f31-463f-a1fc-ed3c62c77467" providerId="ADAL" clId="{5C9E0F18-EF45-43D0-82BE-ABC1A9772AA3}" dt="2026-08-28T21:27:43.948" v="3646" actId="1076"/>
          <ac:spMkLst>
            <pc:docMk/>
            <pc:sldMk cId="2068597890" sldId="412"/>
            <ac:spMk id="4" creationId="{B2FAD30E-081F-848B-1252-92E9D07047BA}"/>
          </ac:spMkLst>
        </pc:spChg>
        <pc:picChg chg="mod">
          <ac:chgData name="Guillen, Jesse, DFA" userId="4aefe4a7-3f31-463f-a1fc-ed3c62c77467" providerId="ADAL" clId="{5C9E0F18-EF45-43D0-82BE-ABC1A9772AA3}" dt="2026-08-28T21:27:30.161" v="3643" actId="1076"/>
          <ac:picMkLst>
            <pc:docMk/>
            <pc:sldMk cId="2068597890" sldId="412"/>
            <ac:picMk id="3" creationId="{DAF8B5C7-AAAB-3612-C55D-C8B2041533E4}"/>
          </ac:picMkLst>
        </pc:picChg>
      </pc:sldChg>
      <pc:sldChg chg="addSp delSp modSp add mod modTransition setBg delDesignElem">
        <pc:chgData name="Guillen, Jesse, DFA" userId="4aefe4a7-3f31-463f-a1fc-ed3c62c77467" providerId="ADAL" clId="{5C9E0F18-EF45-43D0-82BE-ABC1A9772AA3}" dt="2026-08-31T21:09:10.458" v="5199"/>
        <pc:sldMkLst>
          <pc:docMk/>
          <pc:sldMk cId="981959029" sldId="414"/>
        </pc:sldMkLst>
        <pc:spChg chg="add mod">
          <ac:chgData name="Guillen, Jesse, DFA" userId="4aefe4a7-3f31-463f-a1fc-ed3c62c77467" providerId="ADAL" clId="{5C9E0F18-EF45-43D0-82BE-ABC1A9772AA3}" dt="2026-08-18T16:58:58.728" v="893" actId="20577"/>
          <ac:spMkLst>
            <pc:docMk/>
            <pc:sldMk cId="981959029" sldId="414"/>
            <ac:spMk id="7" creationId="{6472AA79-E2AE-2D5C-D62D-D9897131E241}"/>
          </ac:spMkLst>
        </pc:spChg>
        <pc:spChg chg="mod">
          <ac:chgData name="Guillen, Jesse, DFA" userId="4aefe4a7-3f31-463f-a1fc-ed3c62c77467" providerId="ADAL" clId="{5C9E0F18-EF45-43D0-82BE-ABC1A9772AA3}" dt="2026-08-18T16:55:15.034" v="818" actId="1076"/>
          <ac:spMkLst>
            <pc:docMk/>
            <pc:sldMk cId="981959029" sldId="414"/>
            <ac:spMk id="14" creationId="{74D8A695-856A-53DC-978A-A154F894CD2D}"/>
          </ac:spMkLst>
        </pc:spChg>
        <pc:spChg chg="add">
          <ac:chgData name="Guillen, Jesse, DFA" userId="4aefe4a7-3f31-463f-a1fc-ed3c62c77467" providerId="ADAL" clId="{5C9E0F18-EF45-43D0-82BE-ABC1A9772AA3}" dt="2026-08-18T16:53:48.950" v="671" actId="26606"/>
          <ac:spMkLst>
            <pc:docMk/>
            <pc:sldMk cId="981959029" sldId="414"/>
            <ac:spMk id="19" creationId="{F8446B12-7391-4711-8B31-112A0B896C76}"/>
          </ac:spMkLst>
        </pc:spChg>
        <pc:grpChg chg="add">
          <ac:chgData name="Guillen, Jesse, DFA" userId="4aefe4a7-3f31-463f-a1fc-ed3c62c77467" providerId="ADAL" clId="{5C9E0F18-EF45-43D0-82BE-ABC1A9772AA3}" dt="2026-08-18T16:53:48.950" v="671" actId="26606"/>
          <ac:grpSpMkLst>
            <pc:docMk/>
            <pc:sldMk cId="981959029" sldId="414"/>
            <ac:grpSpMk id="21" creationId="{AC0B7807-0C83-4963-821A-69B172722E49}"/>
          </ac:grpSpMkLst>
        </pc:grpChg>
        <pc:picChg chg="add mod">
          <ac:chgData name="Guillen, Jesse, DFA" userId="4aefe4a7-3f31-463f-a1fc-ed3c62c77467" providerId="ADAL" clId="{5C9E0F18-EF45-43D0-82BE-ABC1A9772AA3}" dt="2026-08-18T16:53:48.950" v="671" actId="26606"/>
          <ac:picMkLst>
            <pc:docMk/>
            <pc:sldMk cId="981959029" sldId="414"/>
            <ac:picMk id="3" creationId="{19801053-4B46-BF5E-1E75-D5C97ECE9A38}"/>
          </ac:picMkLst>
        </pc:picChg>
        <pc:picChg chg="add mod">
          <ac:chgData name="Guillen, Jesse, DFA" userId="4aefe4a7-3f31-463f-a1fc-ed3c62c77467" providerId="ADAL" clId="{5C9E0F18-EF45-43D0-82BE-ABC1A9772AA3}" dt="2026-08-18T16:53:48.950" v="671" actId="26606"/>
          <ac:picMkLst>
            <pc:docMk/>
            <pc:sldMk cId="981959029" sldId="414"/>
            <ac:picMk id="5" creationId="{66264F0E-D244-C265-E5AA-257CE2B70F91}"/>
          </ac:picMkLst>
        </pc:picChg>
      </pc:sldChg>
      <pc:sldChg chg="addSp delSp modSp add mod modTransition setBg delDesignElem modNotesTx">
        <pc:chgData name="Guillen, Jesse, DFA" userId="4aefe4a7-3f31-463f-a1fc-ed3c62c77467" providerId="ADAL" clId="{5C9E0F18-EF45-43D0-82BE-ABC1A9772AA3}" dt="2026-08-31T21:09:10.458" v="5199"/>
        <pc:sldMkLst>
          <pc:docMk/>
          <pc:sldMk cId="2998699377" sldId="415"/>
        </pc:sldMkLst>
        <pc:spChg chg="mod">
          <ac:chgData name="Guillen, Jesse, DFA" userId="4aefe4a7-3f31-463f-a1fc-ed3c62c77467" providerId="ADAL" clId="{5C9E0F18-EF45-43D0-82BE-ABC1A9772AA3}" dt="2026-08-18T16:58:56.014" v="891" actId="20577"/>
          <ac:spMkLst>
            <pc:docMk/>
            <pc:sldMk cId="2998699377" sldId="415"/>
            <ac:spMk id="7" creationId="{C2E0C1FB-9631-A477-40A7-98ED337D2DCE}"/>
          </ac:spMkLst>
        </pc:spChg>
        <pc:spChg chg="mod ord">
          <ac:chgData name="Guillen, Jesse, DFA" userId="4aefe4a7-3f31-463f-a1fc-ed3c62c77467" providerId="ADAL" clId="{5C9E0F18-EF45-43D0-82BE-ABC1A9772AA3}" dt="2026-08-18T16:59:34.233" v="947" actId="1076"/>
          <ac:spMkLst>
            <pc:docMk/>
            <pc:sldMk cId="2998699377" sldId="415"/>
            <ac:spMk id="14" creationId="{5D129B18-A304-A1B4-7CDE-AC33E426640B}"/>
          </ac:spMkLst>
        </pc:spChg>
        <pc:spChg chg="add">
          <ac:chgData name="Guillen, Jesse, DFA" userId="4aefe4a7-3f31-463f-a1fc-ed3c62c77467" providerId="ADAL" clId="{5C9E0F18-EF45-43D0-82BE-ABC1A9772AA3}" dt="2026-08-18T16:56:16.623" v="840" actId="26606"/>
          <ac:spMkLst>
            <pc:docMk/>
            <pc:sldMk cId="2998699377" sldId="415"/>
            <ac:spMk id="16" creationId="{2DAA6C16-BF9B-4A3E-BC70-EE6015D4F967}"/>
          </ac:spMkLst>
        </pc:spChg>
        <pc:grpChg chg="add">
          <ac:chgData name="Guillen, Jesse, DFA" userId="4aefe4a7-3f31-463f-a1fc-ed3c62c77467" providerId="ADAL" clId="{5C9E0F18-EF45-43D0-82BE-ABC1A9772AA3}" dt="2026-08-18T16:56:16.623" v="840" actId="26606"/>
          <ac:grpSpMkLst>
            <pc:docMk/>
            <pc:sldMk cId="2998699377" sldId="415"/>
            <ac:grpSpMk id="17" creationId="{A4AE1828-51FD-4AD7-BCF6-9AF5C696CE5D}"/>
          </ac:grpSpMkLst>
        </pc:grpChg>
        <pc:picChg chg="add mod">
          <ac:chgData name="Guillen, Jesse, DFA" userId="4aefe4a7-3f31-463f-a1fc-ed3c62c77467" providerId="ADAL" clId="{5C9E0F18-EF45-43D0-82BE-ABC1A9772AA3}" dt="2026-08-18T16:56:16.623" v="840" actId="26606"/>
          <ac:picMkLst>
            <pc:docMk/>
            <pc:sldMk cId="2998699377" sldId="415"/>
            <ac:picMk id="10" creationId="{EFD63281-6A43-1AA5-E631-D5C1C4CBDD01}"/>
          </ac:picMkLst>
        </pc:picChg>
        <pc:picChg chg="add mod ord">
          <ac:chgData name="Guillen, Jesse, DFA" userId="4aefe4a7-3f31-463f-a1fc-ed3c62c77467" providerId="ADAL" clId="{5C9E0F18-EF45-43D0-82BE-ABC1A9772AA3}" dt="2026-08-18T16:57:49.977" v="854" actId="14100"/>
          <ac:picMkLst>
            <pc:docMk/>
            <pc:sldMk cId="2998699377" sldId="415"/>
            <ac:picMk id="12" creationId="{368C98F6-2AF2-E130-BC51-5CAFF406538D}"/>
          </ac:picMkLst>
        </pc:picChg>
      </pc:sldChg>
      <pc:sldChg chg="addSp delSp modSp add mod modTransition setBg delDesignElem modNotesTx">
        <pc:chgData name="Guillen, Jesse, DFA" userId="4aefe4a7-3f31-463f-a1fc-ed3c62c77467" providerId="ADAL" clId="{5C9E0F18-EF45-43D0-82BE-ABC1A9772AA3}" dt="2026-08-31T21:09:10.458" v="5199"/>
        <pc:sldMkLst>
          <pc:docMk/>
          <pc:sldMk cId="2954812639" sldId="416"/>
        </pc:sldMkLst>
        <pc:spChg chg="mod">
          <ac:chgData name="Guillen, Jesse, DFA" userId="4aefe4a7-3f31-463f-a1fc-ed3c62c77467" providerId="ADAL" clId="{5C9E0F18-EF45-43D0-82BE-ABC1A9772AA3}" dt="2026-08-18T17:00:52.989" v="1024" actId="14100"/>
          <ac:spMkLst>
            <pc:docMk/>
            <pc:sldMk cId="2954812639" sldId="416"/>
            <ac:spMk id="7" creationId="{671018A9-66EE-6045-0496-0270F2C2E1F3}"/>
          </ac:spMkLst>
        </pc:spChg>
        <pc:spChg chg="mod ord">
          <ac:chgData name="Guillen, Jesse, DFA" userId="4aefe4a7-3f31-463f-a1fc-ed3c62c77467" providerId="ADAL" clId="{5C9E0F18-EF45-43D0-82BE-ABC1A9772AA3}" dt="2026-08-18T17:00:43.052" v="1023" actId="1076"/>
          <ac:spMkLst>
            <pc:docMk/>
            <pc:sldMk cId="2954812639" sldId="416"/>
            <ac:spMk id="14" creationId="{6C426CCB-79A6-8563-349F-33B81686DC81}"/>
          </ac:spMkLst>
        </pc:spChg>
        <pc:spChg chg="add">
          <ac:chgData name="Guillen, Jesse, DFA" userId="4aefe4a7-3f31-463f-a1fc-ed3c62c77467" providerId="ADAL" clId="{5C9E0F18-EF45-43D0-82BE-ABC1A9772AA3}" dt="2026-08-18T17:00:02.942" v="957" actId="26606"/>
          <ac:spMkLst>
            <pc:docMk/>
            <pc:sldMk cId="2954812639" sldId="416"/>
            <ac:spMk id="19" creationId="{2DAA6C16-BF9B-4A3E-BC70-EE6015D4F967}"/>
          </ac:spMkLst>
        </pc:spChg>
        <pc:grpChg chg="add">
          <ac:chgData name="Guillen, Jesse, DFA" userId="4aefe4a7-3f31-463f-a1fc-ed3c62c77467" providerId="ADAL" clId="{5C9E0F18-EF45-43D0-82BE-ABC1A9772AA3}" dt="2026-08-18T17:00:02.942" v="957" actId="26606"/>
          <ac:grpSpMkLst>
            <pc:docMk/>
            <pc:sldMk cId="2954812639" sldId="416"/>
            <ac:grpSpMk id="21" creationId="{A4AE1828-51FD-4AD7-BCF6-9AF5C696CE5D}"/>
          </ac:grpSpMkLst>
        </pc:grpChg>
        <pc:picChg chg="add mod ord">
          <ac:chgData name="Guillen, Jesse, DFA" userId="4aefe4a7-3f31-463f-a1fc-ed3c62c77467" providerId="ADAL" clId="{5C9E0F18-EF45-43D0-82BE-ABC1A9772AA3}" dt="2026-08-18T17:00:02.942" v="957" actId="26606"/>
          <ac:picMkLst>
            <pc:docMk/>
            <pc:sldMk cId="2954812639" sldId="416"/>
            <ac:picMk id="3" creationId="{BA4337D5-46E7-0923-9542-EF4D0E6B2D75}"/>
          </ac:picMkLst>
        </pc:picChg>
        <pc:picChg chg="add mod">
          <ac:chgData name="Guillen, Jesse, DFA" userId="4aefe4a7-3f31-463f-a1fc-ed3c62c77467" providerId="ADAL" clId="{5C9E0F18-EF45-43D0-82BE-ABC1A9772AA3}" dt="2026-08-18T17:00:02.942" v="957" actId="26606"/>
          <ac:picMkLst>
            <pc:docMk/>
            <pc:sldMk cId="2954812639" sldId="416"/>
            <ac:picMk id="5" creationId="{3BD8DCA3-8184-E424-085A-CA4618091A51}"/>
          </ac:picMkLst>
        </pc:picChg>
      </pc:sldChg>
      <pc:sldChg chg="addSp delSp modSp add mod setBg modNotesTx">
        <pc:chgData name="Guillen, Jesse, DFA" userId="4aefe4a7-3f31-463f-a1fc-ed3c62c77467" providerId="ADAL" clId="{5C9E0F18-EF45-43D0-82BE-ABC1A9772AA3}" dt="2026-08-28T21:31:36.910" v="3805" actId="20577"/>
        <pc:sldMkLst>
          <pc:docMk/>
          <pc:sldMk cId="1878878964" sldId="417"/>
        </pc:sldMkLst>
        <pc:spChg chg="mod">
          <ac:chgData name="Guillen, Jesse, DFA" userId="4aefe4a7-3f31-463f-a1fc-ed3c62c77467" providerId="ADAL" clId="{5C9E0F18-EF45-43D0-82BE-ABC1A9772AA3}" dt="2026-08-28T21:29:34.573" v="3650" actId="26606"/>
          <ac:spMkLst>
            <pc:docMk/>
            <pc:sldMk cId="1878878964" sldId="417"/>
            <ac:spMk id="2" creationId="{EC7AA1BB-2125-E191-666C-93661DBC8651}"/>
          </ac:spMkLst>
        </pc:spChg>
        <pc:spChg chg="mod ord">
          <ac:chgData name="Guillen, Jesse, DFA" userId="4aefe4a7-3f31-463f-a1fc-ed3c62c77467" providerId="ADAL" clId="{5C9E0F18-EF45-43D0-82BE-ABC1A9772AA3}" dt="2026-08-28T21:30:18.495" v="3653" actId="20577"/>
          <ac:spMkLst>
            <pc:docMk/>
            <pc:sldMk cId="1878878964" sldId="417"/>
            <ac:spMk id="4" creationId="{0B93008A-5946-EA4E-6D1B-C66B34B0AE08}"/>
          </ac:spMkLst>
        </pc:spChg>
        <pc:spChg chg="add">
          <ac:chgData name="Guillen, Jesse, DFA" userId="4aefe4a7-3f31-463f-a1fc-ed3c62c77467" providerId="ADAL" clId="{5C9E0F18-EF45-43D0-82BE-ABC1A9772AA3}" dt="2026-08-28T21:29:34.573" v="3650" actId="26606"/>
          <ac:spMkLst>
            <pc:docMk/>
            <pc:sldMk cId="1878878964" sldId="417"/>
            <ac:spMk id="22" creationId="{435ADAF7-9BEB-4FA3-AE9F-4CF47620EB6A}"/>
          </ac:spMkLst>
        </pc:spChg>
        <pc:spChg chg="add">
          <ac:chgData name="Guillen, Jesse, DFA" userId="4aefe4a7-3f31-463f-a1fc-ed3c62c77467" providerId="ADAL" clId="{5C9E0F18-EF45-43D0-82BE-ABC1A9772AA3}" dt="2026-08-28T21:29:34.573" v="3650" actId="26606"/>
          <ac:spMkLst>
            <pc:docMk/>
            <pc:sldMk cId="1878878964" sldId="417"/>
            <ac:spMk id="23" creationId="{57BB0BA7-0383-4937-8874-B01AAA08E2CB}"/>
          </ac:spMkLst>
        </pc:spChg>
        <pc:spChg chg="add">
          <ac:chgData name="Guillen, Jesse, DFA" userId="4aefe4a7-3f31-463f-a1fc-ed3c62c77467" providerId="ADAL" clId="{5C9E0F18-EF45-43D0-82BE-ABC1A9772AA3}" dt="2026-08-28T21:29:34.573" v="3650" actId="26606"/>
          <ac:spMkLst>
            <pc:docMk/>
            <pc:sldMk cId="1878878964" sldId="417"/>
            <ac:spMk id="29" creationId="{ACD3AB31-A71C-4414-BA05-CF667CBA34D2}"/>
          </ac:spMkLst>
        </pc:spChg>
        <pc:picChg chg="add mod">
          <ac:chgData name="Guillen, Jesse, DFA" userId="4aefe4a7-3f31-463f-a1fc-ed3c62c77467" providerId="ADAL" clId="{5C9E0F18-EF45-43D0-82BE-ABC1A9772AA3}" dt="2026-08-28T21:29:47.378" v="3652" actId="14100"/>
          <ac:picMkLst>
            <pc:docMk/>
            <pc:sldMk cId="1878878964" sldId="417"/>
            <ac:picMk id="6" creationId="{8E057552-1E4B-A46C-F8F3-5E0219DDF095}"/>
          </ac:picMkLst>
        </pc:picChg>
      </pc:sldChg>
      <pc:sldChg chg="addSp delSp modSp add mod modNotesTx">
        <pc:chgData name="Guillen, Jesse, DFA" userId="4aefe4a7-3f31-463f-a1fc-ed3c62c77467" providerId="ADAL" clId="{5C9E0F18-EF45-43D0-82BE-ABC1A9772AA3}" dt="2026-08-28T20:57:20.644" v="3591" actId="20577"/>
        <pc:sldMkLst>
          <pc:docMk/>
          <pc:sldMk cId="2767589866" sldId="418"/>
        </pc:sldMkLst>
        <pc:spChg chg="mod">
          <ac:chgData name="Guillen, Jesse, DFA" userId="4aefe4a7-3f31-463f-a1fc-ed3c62c77467" providerId="ADAL" clId="{5C9E0F18-EF45-43D0-82BE-ABC1A9772AA3}" dt="2026-08-28T20:49:04.232" v="3235" actId="20577"/>
          <ac:spMkLst>
            <pc:docMk/>
            <pc:sldMk cId="2767589866" sldId="418"/>
            <ac:spMk id="5" creationId="{9655F0CE-A695-576F-E0B1-E3089D682976}"/>
          </ac:spMkLst>
        </pc:spChg>
        <pc:spChg chg="add del mod">
          <ac:chgData name="Guillen, Jesse, DFA" userId="4aefe4a7-3f31-463f-a1fc-ed3c62c77467" providerId="ADAL" clId="{5C9E0F18-EF45-43D0-82BE-ABC1A9772AA3}" dt="2026-08-28T20:48:52.314" v="3215" actId="1076"/>
          <ac:spMkLst>
            <pc:docMk/>
            <pc:sldMk cId="2767589866" sldId="418"/>
            <ac:spMk id="7" creationId="{9283B92A-76C2-1729-FD0B-F78987CAF10E}"/>
          </ac:spMkLst>
        </pc:spChg>
        <pc:graphicFrameChg chg="add mod modGraphic">
          <ac:chgData name="Guillen, Jesse, DFA" userId="4aefe4a7-3f31-463f-a1fc-ed3c62c77467" providerId="ADAL" clId="{5C9E0F18-EF45-43D0-82BE-ABC1A9772AA3}" dt="2026-08-28T20:56:34.622" v="3499" actId="20577"/>
          <ac:graphicFrameMkLst>
            <pc:docMk/>
            <pc:sldMk cId="2767589866" sldId="418"/>
            <ac:graphicFrameMk id="10" creationId="{022CF3C4-BAE8-1D60-ECCA-E27083B9894B}"/>
          </ac:graphicFrameMkLst>
        </pc:graphicFrameChg>
        <pc:picChg chg="add mod">
          <ac:chgData name="Guillen, Jesse, DFA" userId="4aefe4a7-3f31-463f-a1fc-ed3c62c77467" providerId="ADAL" clId="{5C9E0F18-EF45-43D0-82BE-ABC1A9772AA3}" dt="2026-08-28T20:49:31.509" v="3239" actId="1076"/>
          <ac:picMkLst>
            <pc:docMk/>
            <pc:sldMk cId="2767589866" sldId="418"/>
            <ac:picMk id="3" creationId="{1E7BFC97-A66E-AF35-0EB6-63FF6EA1A14D}"/>
          </ac:picMkLst>
        </pc:picChg>
      </pc:sldChg>
      <pc:sldChg chg="addSp delSp modSp add mod ord setBg">
        <pc:chgData name="Guillen, Jesse, DFA" userId="4aefe4a7-3f31-463f-a1fc-ed3c62c77467" providerId="ADAL" clId="{5C9E0F18-EF45-43D0-82BE-ABC1A9772AA3}" dt="2026-09-01T16:11:13.957" v="7374" actId="1076"/>
        <pc:sldMkLst>
          <pc:docMk/>
          <pc:sldMk cId="1576206809" sldId="419"/>
        </pc:sldMkLst>
        <pc:spChg chg="mod">
          <ac:chgData name="Guillen, Jesse, DFA" userId="4aefe4a7-3f31-463f-a1fc-ed3c62c77467" providerId="ADAL" clId="{5C9E0F18-EF45-43D0-82BE-ABC1A9772AA3}" dt="2026-09-01T16:11:13.957" v="7374" actId="1076"/>
          <ac:spMkLst>
            <pc:docMk/>
            <pc:sldMk cId="1576206809" sldId="419"/>
            <ac:spMk id="2" creationId="{348F2354-CB77-8755-D525-1D9E64A24CCB}"/>
          </ac:spMkLst>
        </pc:spChg>
        <pc:spChg chg="add mod">
          <ac:chgData name="Guillen, Jesse, DFA" userId="4aefe4a7-3f31-463f-a1fc-ed3c62c77467" providerId="ADAL" clId="{5C9E0F18-EF45-43D0-82BE-ABC1A9772AA3}" dt="2026-08-28T19:14:05.759" v="2383" actId="5793"/>
          <ac:spMkLst>
            <pc:docMk/>
            <pc:sldMk cId="1576206809" sldId="419"/>
            <ac:spMk id="3" creationId="{6FA80ACB-CC95-4242-BD7D-EC4F893D1DEF}"/>
          </ac:spMkLst>
        </pc:spChg>
        <pc:spChg chg="add">
          <ac:chgData name="Guillen, Jesse, DFA" userId="4aefe4a7-3f31-463f-a1fc-ed3c62c77467" providerId="ADAL" clId="{5C9E0F18-EF45-43D0-82BE-ABC1A9772AA3}" dt="2026-08-28T19:13:25.204" v="2369" actId="26606"/>
          <ac:spMkLst>
            <pc:docMk/>
            <pc:sldMk cId="1576206809" sldId="419"/>
            <ac:spMk id="42" creationId="{743AA782-23D1-4521-8CAD-47662984AA08}"/>
          </ac:spMkLst>
        </pc:spChg>
        <pc:spChg chg="add">
          <ac:chgData name="Guillen, Jesse, DFA" userId="4aefe4a7-3f31-463f-a1fc-ed3c62c77467" providerId="ADAL" clId="{5C9E0F18-EF45-43D0-82BE-ABC1A9772AA3}" dt="2026-08-28T19:13:25.204" v="2369" actId="26606"/>
          <ac:spMkLst>
            <pc:docMk/>
            <pc:sldMk cId="1576206809" sldId="419"/>
            <ac:spMk id="43" creationId="{71877DBC-BB60-40F0-AC93-2ACDBAAE60CE}"/>
          </ac:spMkLst>
        </pc:spChg>
        <pc:picChg chg="add mod ord">
          <ac:chgData name="Guillen, Jesse, DFA" userId="4aefe4a7-3f31-463f-a1fc-ed3c62c77467" providerId="ADAL" clId="{5C9E0F18-EF45-43D0-82BE-ABC1A9772AA3}" dt="2026-08-28T19:13:25.204" v="2369" actId="26606"/>
          <ac:picMkLst>
            <pc:docMk/>
            <pc:sldMk cId="1576206809" sldId="419"/>
            <ac:picMk id="10" creationId="{44C2AFE6-8064-02C0-7E25-9B35D483EA09}"/>
          </ac:picMkLst>
        </pc:picChg>
      </pc:sldChg>
      <pc:sldChg chg="addSp delSp modSp add mod ord">
        <pc:chgData name="Guillen, Jesse, DFA" userId="4aefe4a7-3f31-463f-a1fc-ed3c62c77467" providerId="ADAL" clId="{5C9E0F18-EF45-43D0-82BE-ABC1A9772AA3}" dt="2026-08-31T21:10:26.921" v="5201" actId="207"/>
        <pc:sldMkLst>
          <pc:docMk/>
          <pc:sldMk cId="756531538" sldId="420"/>
        </pc:sldMkLst>
        <pc:spChg chg="mod ord">
          <ac:chgData name="Guillen, Jesse, DFA" userId="4aefe4a7-3f31-463f-a1fc-ed3c62c77467" providerId="ADAL" clId="{5C9E0F18-EF45-43D0-82BE-ABC1A9772AA3}" dt="2026-08-28T19:20:54.418" v="2974" actId="207"/>
          <ac:spMkLst>
            <pc:docMk/>
            <pc:sldMk cId="756531538" sldId="420"/>
            <ac:spMk id="4" creationId="{35D87337-6CFC-8E7B-5FAD-D465EB2533A4}"/>
          </ac:spMkLst>
        </pc:spChg>
        <pc:spChg chg="mod">
          <ac:chgData name="Guillen, Jesse, DFA" userId="4aefe4a7-3f31-463f-a1fc-ed3c62c77467" providerId="ADAL" clId="{5C9E0F18-EF45-43D0-82BE-ABC1A9772AA3}" dt="2026-08-31T21:10:26.921" v="5201" actId="207"/>
          <ac:spMkLst>
            <pc:docMk/>
            <pc:sldMk cId="756531538" sldId="420"/>
            <ac:spMk id="6" creationId="{42899DFD-36D7-A0CA-8695-602C27582077}"/>
          </ac:spMkLst>
        </pc:spChg>
        <pc:spChg chg="add mod">
          <ac:chgData name="Guillen, Jesse, DFA" userId="4aefe4a7-3f31-463f-a1fc-ed3c62c77467" providerId="ADAL" clId="{5C9E0F18-EF45-43D0-82BE-ABC1A9772AA3}" dt="2026-08-28T21:32:07.640" v="3809" actId="14100"/>
          <ac:spMkLst>
            <pc:docMk/>
            <pc:sldMk cId="756531538" sldId="420"/>
            <ac:spMk id="7" creationId="{082F79B3-140D-C746-05FE-A530B6C39696}"/>
          </ac:spMkLst>
        </pc:spChg>
        <pc:picChg chg="add mod">
          <ac:chgData name="Guillen, Jesse, DFA" userId="4aefe4a7-3f31-463f-a1fc-ed3c62c77467" providerId="ADAL" clId="{5C9E0F18-EF45-43D0-82BE-ABC1A9772AA3}" dt="2026-08-28T19:19:33.955" v="2971" actId="1076"/>
          <ac:picMkLst>
            <pc:docMk/>
            <pc:sldMk cId="756531538" sldId="420"/>
            <ac:picMk id="9" creationId="{11AAE6C9-795B-3673-CBA1-DE8358EA8BCD}"/>
          </ac:picMkLst>
        </pc:picChg>
      </pc:sldChg>
      <pc:sldChg chg="modSp add mod">
        <pc:chgData name="Guillen, Jesse, DFA" userId="4aefe4a7-3f31-463f-a1fc-ed3c62c77467" providerId="ADAL" clId="{5C9E0F18-EF45-43D0-82BE-ABC1A9772AA3}" dt="2026-08-28T20:55:32.912" v="3485" actId="403"/>
        <pc:sldMkLst>
          <pc:docMk/>
          <pc:sldMk cId="1727484151" sldId="421"/>
        </pc:sldMkLst>
        <pc:spChg chg="mod">
          <ac:chgData name="Guillen, Jesse, DFA" userId="4aefe4a7-3f31-463f-a1fc-ed3c62c77467" providerId="ADAL" clId="{5C9E0F18-EF45-43D0-82BE-ABC1A9772AA3}" dt="2026-08-28T20:53:21.782" v="3449" actId="20577"/>
          <ac:spMkLst>
            <pc:docMk/>
            <pc:sldMk cId="1727484151" sldId="421"/>
            <ac:spMk id="5" creationId="{325D0995-2A94-9086-B9A8-018C0FCDA5C0}"/>
          </ac:spMkLst>
        </pc:spChg>
        <pc:spChg chg="mod">
          <ac:chgData name="Guillen, Jesse, DFA" userId="4aefe4a7-3f31-463f-a1fc-ed3c62c77467" providerId="ADAL" clId="{5C9E0F18-EF45-43D0-82BE-ABC1A9772AA3}" dt="2026-08-28T20:55:32.912" v="3485" actId="403"/>
          <ac:spMkLst>
            <pc:docMk/>
            <pc:sldMk cId="1727484151" sldId="421"/>
            <ac:spMk id="6" creationId="{2E2AB348-03CA-F577-9D53-169473CCCB19}"/>
          </ac:spMkLst>
        </pc:spChg>
      </pc:sldChg>
      <pc:sldChg chg="addSp delSp modSp add mod setBg delDesignElem modNotesTx">
        <pc:chgData name="Guillen, Jesse, DFA" userId="4aefe4a7-3f31-463f-a1fc-ed3c62c77467" providerId="ADAL" clId="{5C9E0F18-EF45-43D0-82BE-ABC1A9772AA3}" dt="2026-08-31T21:16:37.479" v="5651" actId="20577"/>
        <pc:sldMkLst>
          <pc:docMk/>
          <pc:sldMk cId="4197702536" sldId="422"/>
        </pc:sldMkLst>
        <pc:spChg chg="mod">
          <ac:chgData name="Guillen, Jesse, DFA" userId="4aefe4a7-3f31-463f-a1fc-ed3c62c77467" providerId="ADAL" clId="{5C9E0F18-EF45-43D0-82BE-ABC1A9772AA3}" dt="2026-08-31T20:31:38.229" v="3859" actId="26606"/>
          <ac:spMkLst>
            <pc:docMk/>
            <pc:sldMk cId="4197702536" sldId="422"/>
            <ac:spMk id="2" creationId="{14CB5265-C20D-8D33-3A03-7491C6861896}"/>
          </ac:spMkLst>
        </pc:spChg>
        <pc:spChg chg="mod">
          <ac:chgData name="Guillen, Jesse, DFA" userId="4aefe4a7-3f31-463f-a1fc-ed3c62c77467" providerId="ADAL" clId="{5C9E0F18-EF45-43D0-82BE-ABC1A9772AA3}" dt="2026-08-31T21:16:37.479" v="5651" actId="20577"/>
          <ac:spMkLst>
            <pc:docMk/>
            <pc:sldMk cId="4197702536" sldId="422"/>
            <ac:spMk id="4" creationId="{85B9B2FD-42F7-4B1A-FBF9-5DE486A18D44}"/>
          </ac:spMkLst>
        </pc:spChg>
        <pc:spChg chg="add">
          <ac:chgData name="Guillen, Jesse, DFA" userId="4aefe4a7-3f31-463f-a1fc-ed3c62c77467" providerId="ADAL" clId="{5C9E0F18-EF45-43D0-82BE-ABC1A9772AA3}" dt="2026-08-31T20:31:38.229" v="3859" actId="26606"/>
          <ac:spMkLst>
            <pc:docMk/>
            <pc:sldMk cId="4197702536" sldId="422"/>
            <ac:spMk id="11" creationId="{45D37F4E-DDB4-456B-97E0-9937730A039F}"/>
          </ac:spMkLst>
        </pc:spChg>
        <pc:spChg chg="add">
          <ac:chgData name="Guillen, Jesse, DFA" userId="4aefe4a7-3f31-463f-a1fc-ed3c62c77467" providerId="ADAL" clId="{5C9E0F18-EF45-43D0-82BE-ABC1A9772AA3}" dt="2026-08-31T20:31:38.229" v="3859" actId="26606"/>
          <ac:spMkLst>
            <pc:docMk/>
            <pc:sldMk cId="4197702536" sldId="422"/>
            <ac:spMk id="13" creationId="{B2DD41CD-8F47-4F56-AD12-4E2FF7696987}"/>
          </ac:spMkLst>
        </pc:spChg>
        <pc:spChg chg="del">
          <ac:chgData name="Guillen, Jesse, DFA" userId="4aefe4a7-3f31-463f-a1fc-ed3c62c77467" providerId="ADAL" clId="{5C9E0F18-EF45-43D0-82BE-ABC1A9772AA3}" dt="2026-08-31T20:30:51.291" v="3812"/>
          <ac:spMkLst>
            <pc:docMk/>
            <pc:sldMk cId="4197702536" sldId="422"/>
            <ac:spMk id="22" creationId="{C1B6F5BD-0443-D486-94BB-CAC0F0D27F92}"/>
          </ac:spMkLst>
        </pc:spChg>
        <pc:spChg chg="del">
          <ac:chgData name="Guillen, Jesse, DFA" userId="4aefe4a7-3f31-463f-a1fc-ed3c62c77467" providerId="ADAL" clId="{5C9E0F18-EF45-43D0-82BE-ABC1A9772AA3}" dt="2026-08-31T20:30:51.291" v="3812"/>
          <ac:spMkLst>
            <pc:docMk/>
            <pc:sldMk cId="4197702536" sldId="422"/>
            <ac:spMk id="23" creationId="{7F462FC2-957B-4BB7-8741-42528D3C3D3D}"/>
          </ac:spMkLst>
        </pc:spChg>
        <pc:spChg chg="del">
          <ac:chgData name="Guillen, Jesse, DFA" userId="4aefe4a7-3f31-463f-a1fc-ed3c62c77467" providerId="ADAL" clId="{5C9E0F18-EF45-43D0-82BE-ABC1A9772AA3}" dt="2026-08-31T20:30:51.291" v="3812"/>
          <ac:spMkLst>
            <pc:docMk/>
            <pc:sldMk cId="4197702536" sldId="422"/>
            <ac:spMk id="29" creationId="{DEEAE869-4AC4-E0F5-C4DD-ADF26A2F359C}"/>
          </ac:spMkLst>
        </pc:spChg>
        <pc:picChg chg="mod ord">
          <ac:chgData name="Guillen, Jesse, DFA" userId="4aefe4a7-3f31-463f-a1fc-ed3c62c77467" providerId="ADAL" clId="{5C9E0F18-EF45-43D0-82BE-ABC1A9772AA3}" dt="2026-08-31T20:31:38.229" v="3859" actId="26606"/>
          <ac:picMkLst>
            <pc:docMk/>
            <pc:sldMk cId="4197702536" sldId="422"/>
            <ac:picMk id="6" creationId="{320CB3C9-FDD0-7811-B406-4F3B4BE60017}"/>
          </ac:picMkLst>
        </pc:picChg>
      </pc:sldChg>
      <pc:sldChg chg="addSp delSp modSp add mod modTransition setBg delDesignElem">
        <pc:chgData name="Guillen, Jesse, DFA" userId="4aefe4a7-3f31-463f-a1fc-ed3c62c77467" providerId="ADAL" clId="{5C9E0F18-EF45-43D0-82BE-ABC1A9772AA3}" dt="2026-08-31T21:10:36.120" v="5202"/>
        <pc:sldMkLst>
          <pc:docMk/>
          <pc:sldMk cId="698484835" sldId="423"/>
        </pc:sldMkLst>
        <pc:spChg chg="mod">
          <ac:chgData name="Guillen, Jesse, DFA" userId="4aefe4a7-3f31-463f-a1fc-ed3c62c77467" providerId="ADAL" clId="{5C9E0F18-EF45-43D0-82BE-ABC1A9772AA3}" dt="2026-08-31T20:55:17.673" v="4878" actId="20577"/>
          <ac:spMkLst>
            <pc:docMk/>
            <pc:sldMk cId="698484835" sldId="423"/>
            <ac:spMk id="2" creationId="{4E0AD7DF-56A0-16EB-90F0-534794950C98}"/>
          </ac:spMkLst>
        </pc:spChg>
        <pc:spChg chg="del">
          <ac:chgData name="Guillen, Jesse, DFA" userId="4aefe4a7-3f31-463f-a1fc-ed3c62c77467" providerId="ADAL" clId="{5C9E0F18-EF45-43D0-82BE-ABC1A9772AA3}" dt="2026-08-31T20:55:20.260" v="4879" actId="478"/>
          <ac:spMkLst>
            <pc:docMk/>
            <pc:sldMk cId="698484835" sldId="423"/>
            <ac:spMk id="4" creationId="{6F5275CD-1625-0A8A-E0DA-EC9D2BD37EB5}"/>
          </ac:spMkLst>
        </pc:spChg>
        <pc:spChg chg="add del mod">
          <ac:chgData name="Guillen, Jesse, DFA" userId="4aefe4a7-3f31-463f-a1fc-ed3c62c77467" providerId="ADAL" clId="{5C9E0F18-EF45-43D0-82BE-ABC1A9772AA3}" dt="2026-08-31T20:55:37.818" v="4880" actId="931"/>
          <ac:spMkLst>
            <pc:docMk/>
            <pc:sldMk cId="698484835" sldId="423"/>
            <ac:spMk id="5" creationId="{B093A75C-373D-6490-AE6F-ED9996C1CCCA}"/>
          </ac:spMkLst>
        </pc:spChg>
        <pc:spChg chg="add del mod">
          <ac:chgData name="Guillen, Jesse, DFA" userId="4aefe4a7-3f31-463f-a1fc-ed3c62c77467" providerId="ADAL" clId="{5C9E0F18-EF45-43D0-82BE-ABC1A9772AA3}" dt="2026-08-31T20:58:16.487" v="4885"/>
          <ac:spMkLst>
            <pc:docMk/>
            <pc:sldMk cId="698484835" sldId="423"/>
            <ac:spMk id="10" creationId="{6E0858AD-0230-6209-10D8-655F1C9B30DC}"/>
          </ac:spMkLst>
        </pc:spChg>
        <pc:spChg chg="del">
          <ac:chgData name="Guillen, Jesse, DFA" userId="4aefe4a7-3f31-463f-a1fc-ed3c62c77467" providerId="ADAL" clId="{5C9E0F18-EF45-43D0-82BE-ABC1A9772AA3}" dt="2026-08-31T20:55:09.725" v="4869"/>
          <ac:spMkLst>
            <pc:docMk/>
            <pc:sldMk cId="698484835" sldId="423"/>
            <ac:spMk id="11" creationId="{0791E129-D925-12AF-8078-F635797F36D9}"/>
          </ac:spMkLst>
        </pc:spChg>
        <pc:spChg chg="del">
          <ac:chgData name="Guillen, Jesse, DFA" userId="4aefe4a7-3f31-463f-a1fc-ed3c62c77467" providerId="ADAL" clId="{5C9E0F18-EF45-43D0-82BE-ABC1A9772AA3}" dt="2026-08-31T20:55:09.725" v="4869"/>
          <ac:spMkLst>
            <pc:docMk/>
            <pc:sldMk cId="698484835" sldId="423"/>
            <ac:spMk id="13" creationId="{9B0293CA-0B30-5851-94EA-140284B95C88}"/>
          </ac:spMkLst>
        </pc:spChg>
        <pc:spChg chg="add del mod">
          <ac:chgData name="Guillen, Jesse, DFA" userId="4aefe4a7-3f31-463f-a1fc-ed3c62c77467" providerId="ADAL" clId="{5C9E0F18-EF45-43D0-82BE-ABC1A9772AA3}" dt="2026-08-31T21:00:02.123" v="4889"/>
          <ac:spMkLst>
            <pc:docMk/>
            <pc:sldMk cId="698484835" sldId="423"/>
            <ac:spMk id="16" creationId="{E1AD676C-B4D1-785F-3037-B18EDF9D916F}"/>
          </ac:spMkLst>
        </pc:spChg>
        <pc:spChg chg="add mod">
          <ac:chgData name="Guillen, Jesse, DFA" userId="4aefe4a7-3f31-463f-a1fc-ed3c62c77467" providerId="ADAL" clId="{5C9E0F18-EF45-43D0-82BE-ABC1A9772AA3}" dt="2026-08-31T21:04:11.765" v="5166" actId="1076"/>
          <ac:spMkLst>
            <pc:docMk/>
            <pc:sldMk cId="698484835" sldId="423"/>
            <ac:spMk id="19" creationId="{DC026197-9832-09C1-4520-5208AA88BE5E}"/>
          </ac:spMkLst>
        </pc:spChg>
        <pc:picChg chg="mod">
          <ac:chgData name="Guillen, Jesse, DFA" userId="4aefe4a7-3f31-463f-a1fc-ed3c62c77467" providerId="ADAL" clId="{5C9E0F18-EF45-43D0-82BE-ABC1A9772AA3}" dt="2026-08-31T21:01:36.074" v="4901" actId="1076"/>
          <ac:picMkLst>
            <pc:docMk/>
            <pc:sldMk cId="698484835" sldId="423"/>
            <ac:picMk id="6" creationId="{D7D4F820-6202-D64B-D60E-3F4693D0AFD4}"/>
          </ac:picMkLst>
        </pc:picChg>
        <pc:picChg chg="add del mod ord">
          <ac:chgData name="Guillen, Jesse, DFA" userId="4aefe4a7-3f31-463f-a1fc-ed3c62c77467" providerId="ADAL" clId="{5C9E0F18-EF45-43D0-82BE-ABC1A9772AA3}" dt="2026-08-31T20:55:51.752" v="4883" actId="478"/>
          <ac:picMkLst>
            <pc:docMk/>
            <pc:sldMk cId="698484835" sldId="423"/>
            <ac:picMk id="8" creationId="{7C62338C-30E3-B615-9F84-4FF680B6E29B}"/>
          </ac:picMkLst>
        </pc:picChg>
        <pc:picChg chg="add del mod ord">
          <ac:chgData name="Guillen, Jesse, DFA" userId="4aefe4a7-3f31-463f-a1fc-ed3c62c77467" providerId="ADAL" clId="{5C9E0F18-EF45-43D0-82BE-ABC1A9772AA3}" dt="2026-08-31T20:58:21.090" v="4887" actId="478"/>
          <ac:picMkLst>
            <pc:docMk/>
            <pc:sldMk cId="698484835" sldId="423"/>
            <ac:picMk id="14" creationId="{4E59F509-D07E-0284-7E82-336255623880}"/>
          </ac:picMkLst>
        </pc:picChg>
        <pc:picChg chg="add mod ord modCrop">
          <ac:chgData name="Guillen, Jesse, DFA" userId="4aefe4a7-3f31-463f-a1fc-ed3c62c77467" providerId="ADAL" clId="{5C9E0F18-EF45-43D0-82BE-ABC1A9772AA3}" dt="2026-08-31T21:04:26.156" v="5170" actId="1076"/>
          <ac:picMkLst>
            <pc:docMk/>
            <pc:sldMk cId="698484835" sldId="423"/>
            <ac:picMk id="18" creationId="{9160F2CC-6732-A585-18BA-0B191F449C8D}"/>
          </ac:picMkLst>
        </pc:picChg>
      </pc:sldChg>
      <pc:sldChg chg="addSp delSp modSp add mod modTransition">
        <pc:chgData name="Guillen, Jesse, DFA" userId="4aefe4a7-3f31-463f-a1fc-ed3c62c77467" providerId="ADAL" clId="{5C9E0F18-EF45-43D0-82BE-ABC1A9772AA3}" dt="2026-08-31T21:09:02.845" v="5198"/>
        <pc:sldMkLst>
          <pc:docMk/>
          <pc:sldMk cId="634895856" sldId="424"/>
        </pc:sldMkLst>
        <pc:spChg chg="add del mod">
          <ac:chgData name="Guillen, Jesse, DFA" userId="4aefe4a7-3f31-463f-a1fc-ed3c62c77467" providerId="ADAL" clId="{5C9E0F18-EF45-43D0-82BE-ABC1A9772AA3}" dt="2026-08-31T21:04:43.917" v="5173" actId="478"/>
          <ac:spMkLst>
            <pc:docMk/>
            <pc:sldMk cId="634895856" sldId="424"/>
            <ac:spMk id="4" creationId="{0EA9B965-EDE5-61C8-1C35-EC2891F5F24E}"/>
          </ac:spMkLst>
        </pc:spChg>
        <pc:spChg chg="del">
          <ac:chgData name="Guillen, Jesse, DFA" userId="4aefe4a7-3f31-463f-a1fc-ed3c62c77467" providerId="ADAL" clId="{5C9E0F18-EF45-43D0-82BE-ABC1A9772AA3}" dt="2026-08-31T21:07:10.234" v="5180" actId="478"/>
          <ac:spMkLst>
            <pc:docMk/>
            <pc:sldMk cId="634895856" sldId="424"/>
            <ac:spMk id="19" creationId="{EB3A6237-A00A-0806-51B0-C3C0C02F78BA}"/>
          </ac:spMkLst>
        </pc:spChg>
        <pc:picChg chg="mod">
          <ac:chgData name="Guillen, Jesse, DFA" userId="4aefe4a7-3f31-463f-a1fc-ed3c62c77467" providerId="ADAL" clId="{5C9E0F18-EF45-43D0-82BE-ABC1A9772AA3}" dt="2026-08-31T21:07:20.056" v="5183" actId="166"/>
          <ac:picMkLst>
            <pc:docMk/>
            <pc:sldMk cId="634895856" sldId="424"/>
            <ac:picMk id="6" creationId="{81326890-3653-DF31-EE95-7229C7F0C78F}"/>
          </ac:picMkLst>
        </pc:picChg>
        <pc:picChg chg="add del mod">
          <ac:chgData name="Guillen, Jesse, DFA" userId="4aefe4a7-3f31-463f-a1fc-ed3c62c77467" providerId="ADAL" clId="{5C9E0F18-EF45-43D0-82BE-ABC1A9772AA3}" dt="2026-08-31T21:05:09.934" v="5176" actId="478"/>
          <ac:picMkLst>
            <pc:docMk/>
            <pc:sldMk cId="634895856" sldId="424"/>
            <ac:picMk id="7" creationId="{CC855E28-B98C-7D4D-9AC4-4FDA1378105E}"/>
          </ac:picMkLst>
        </pc:picChg>
        <pc:picChg chg="add mod">
          <ac:chgData name="Guillen, Jesse, DFA" userId="4aefe4a7-3f31-463f-a1fc-ed3c62c77467" providerId="ADAL" clId="{5C9E0F18-EF45-43D0-82BE-ABC1A9772AA3}" dt="2026-08-31T21:07:29.556" v="5185" actId="14100"/>
          <ac:picMkLst>
            <pc:docMk/>
            <pc:sldMk cId="634895856" sldId="424"/>
            <ac:picMk id="9" creationId="{68B12F31-B135-0D65-87E9-2F9087E920DF}"/>
          </ac:picMkLst>
        </pc:picChg>
        <pc:picChg chg="del">
          <ac:chgData name="Guillen, Jesse, DFA" userId="4aefe4a7-3f31-463f-a1fc-ed3c62c77467" providerId="ADAL" clId="{5C9E0F18-EF45-43D0-82BE-ABC1A9772AA3}" dt="2026-08-31T21:04:40.630" v="5172" actId="478"/>
          <ac:picMkLst>
            <pc:docMk/>
            <pc:sldMk cId="634895856" sldId="424"/>
            <ac:picMk id="18" creationId="{714C4EEE-031B-2289-9295-67BAC98B151E}"/>
          </ac:picMkLst>
        </pc:picChg>
      </pc:sldChg>
      <pc:sldChg chg="addSp delSp modSp add mod modTransition setBg">
        <pc:chgData name="Guillen, Jesse, DFA" userId="4aefe4a7-3f31-463f-a1fc-ed3c62c77467" providerId="ADAL" clId="{5C9E0F18-EF45-43D0-82BE-ABC1A9772AA3}" dt="2026-08-31T21:09:02.845" v="5198"/>
        <pc:sldMkLst>
          <pc:docMk/>
          <pc:sldMk cId="2151310302" sldId="425"/>
        </pc:sldMkLst>
        <pc:spChg chg="mod">
          <ac:chgData name="Guillen, Jesse, DFA" userId="4aefe4a7-3f31-463f-a1fc-ed3c62c77467" providerId="ADAL" clId="{5C9E0F18-EF45-43D0-82BE-ABC1A9772AA3}" dt="2026-08-31T21:08:26.351" v="5196" actId="26606"/>
          <ac:spMkLst>
            <pc:docMk/>
            <pc:sldMk cId="2151310302" sldId="425"/>
            <ac:spMk id="2" creationId="{A488702F-419D-9DF3-15C3-52A5B25EABBE}"/>
          </ac:spMkLst>
        </pc:spChg>
        <pc:spChg chg="add del">
          <ac:chgData name="Guillen, Jesse, DFA" userId="4aefe4a7-3f31-463f-a1fc-ed3c62c77467" providerId="ADAL" clId="{5C9E0F18-EF45-43D0-82BE-ABC1A9772AA3}" dt="2026-08-31T21:08:13.498" v="5194" actId="26606"/>
          <ac:spMkLst>
            <pc:docMk/>
            <pc:sldMk cId="2151310302" sldId="425"/>
            <ac:spMk id="11" creationId="{2151139A-886F-4B97-8815-729AD3831BBD}"/>
          </ac:spMkLst>
        </pc:spChg>
        <pc:spChg chg="add del">
          <ac:chgData name="Guillen, Jesse, DFA" userId="4aefe4a7-3f31-463f-a1fc-ed3c62c77467" providerId="ADAL" clId="{5C9E0F18-EF45-43D0-82BE-ABC1A9772AA3}" dt="2026-08-31T21:08:13.498" v="5194" actId="26606"/>
          <ac:spMkLst>
            <pc:docMk/>
            <pc:sldMk cId="2151310302" sldId="425"/>
            <ac:spMk id="13" creationId="{AB5E08C4-8CDD-4623-A5B8-E998C6DEE3B7}"/>
          </ac:spMkLst>
        </pc:spChg>
        <pc:spChg chg="add del">
          <ac:chgData name="Guillen, Jesse, DFA" userId="4aefe4a7-3f31-463f-a1fc-ed3c62c77467" providerId="ADAL" clId="{5C9E0F18-EF45-43D0-82BE-ABC1A9772AA3}" dt="2026-08-31T21:08:13.498" v="5194" actId="26606"/>
          <ac:spMkLst>
            <pc:docMk/>
            <pc:sldMk cId="2151310302" sldId="425"/>
            <ac:spMk id="15" creationId="{15F33878-D502-4FFA-8ACE-F2AECDB2A23F}"/>
          </ac:spMkLst>
        </pc:spChg>
        <pc:spChg chg="add del">
          <ac:chgData name="Guillen, Jesse, DFA" userId="4aefe4a7-3f31-463f-a1fc-ed3c62c77467" providerId="ADAL" clId="{5C9E0F18-EF45-43D0-82BE-ABC1A9772AA3}" dt="2026-08-31T21:08:13.498" v="5194" actId="26606"/>
          <ac:spMkLst>
            <pc:docMk/>
            <pc:sldMk cId="2151310302" sldId="425"/>
            <ac:spMk id="17" creationId="{D3539FEE-81D3-4406-802E-60B20B16F4F6}"/>
          </ac:spMkLst>
        </pc:spChg>
        <pc:spChg chg="add del">
          <ac:chgData name="Guillen, Jesse, DFA" userId="4aefe4a7-3f31-463f-a1fc-ed3c62c77467" providerId="ADAL" clId="{5C9E0F18-EF45-43D0-82BE-ABC1A9772AA3}" dt="2026-08-31T21:08:13.498" v="5194" actId="26606"/>
          <ac:spMkLst>
            <pc:docMk/>
            <pc:sldMk cId="2151310302" sldId="425"/>
            <ac:spMk id="19" creationId="{DC701763-729E-462F-A5A8-E0DEFEB1E2E4}"/>
          </ac:spMkLst>
        </pc:spChg>
        <pc:spChg chg="add del">
          <ac:chgData name="Guillen, Jesse, DFA" userId="4aefe4a7-3f31-463f-a1fc-ed3c62c77467" providerId="ADAL" clId="{5C9E0F18-EF45-43D0-82BE-ABC1A9772AA3}" dt="2026-08-31T21:08:26.351" v="5196" actId="26606"/>
          <ac:spMkLst>
            <pc:docMk/>
            <pc:sldMk cId="2151310302" sldId="425"/>
            <ac:spMk id="21" creationId="{C4879EFC-8E62-4E00-973C-C45EE9EC676D}"/>
          </ac:spMkLst>
        </pc:spChg>
        <pc:spChg chg="add del">
          <ac:chgData name="Guillen, Jesse, DFA" userId="4aefe4a7-3f31-463f-a1fc-ed3c62c77467" providerId="ADAL" clId="{5C9E0F18-EF45-43D0-82BE-ABC1A9772AA3}" dt="2026-08-31T21:08:26.351" v="5196" actId="26606"/>
          <ac:spMkLst>
            <pc:docMk/>
            <pc:sldMk cId="2151310302" sldId="425"/>
            <ac:spMk id="22" creationId="{D6A9C53F-5F90-40A5-8C85-5412D39C8C68}"/>
          </ac:spMkLst>
        </pc:spChg>
        <pc:picChg chg="add mod">
          <ac:chgData name="Guillen, Jesse, DFA" userId="4aefe4a7-3f31-463f-a1fc-ed3c62c77467" providerId="ADAL" clId="{5C9E0F18-EF45-43D0-82BE-ABC1A9772AA3}" dt="2026-08-31T21:08:26.351" v="5196" actId="26606"/>
          <ac:picMkLst>
            <pc:docMk/>
            <pc:sldMk cId="2151310302" sldId="425"/>
            <ac:picMk id="4" creationId="{D6B3A98C-AE9F-238A-6E03-0C388EB21C78}"/>
          </ac:picMkLst>
        </pc:picChg>
        <pc:picChg chg="mod ord">
          <ac:chgData name="Guillen, Jesse, DFA" userId="4aefe4a7-3f31-463f-a1fc-ed3c62c77467" providerId="ADAL" clId="{5C9E0F18-EF45-43D0-82BE-ABC1A9772AA3}" dt="2026-08-31T21:08:26.351" v="5196" actId="26606"/>
          <ac:picMkLst>
            <pc:docMk/>
            <pc:sldMk cId="2151310302" sldId="425"/>
            <ac:picMk id="6" creationId="{0EE07A62-A5DF-965E-905F-026E39DE4299}"/>
          </ac:picMkLst>
        </pc:picChg>
        <pc:picChg chg="del">
          <ac:chgData name="Guillen, Jesse, DFA" userId="4aefe4a7-3f31-463f-a1fc-ed3c62c77467" providerId="ADAL" clId="{5C9E0F18-EF45-43D0-82BE-ABC1A9772AA3}" dt="2026-08-31T21:07:40.035" v="5187" actId="478"/>
          <ac:picMkLst>
            <pc:docMk/>
            <pc:sldMk cId="2151310302" sldId="425"/>
            <ac:picMk id="9" creationId="{5880867E-D1F0-046C-AF97-D409EA6FF8E0}"/>
          </ac:picMkLst>
        </pc:picChg>
      </pc:sldChg>
      <pc:sldChg chg="addSp delSp modSp add mod modNotesTx">
        <pc:chgData name="Guillen, Jesse, DFA" userId="4aefe4a7-3f31-463f-a1fc-ed3c62c77467" providerId="ADAL" clId="{5C9E0F18-EF45-43D0-82BE-ABC1A9772AA3}" dt="2026-08-31T22:13:15.543" v="6179" actId="20577"/>
        <pc:sldMkLst>
          <pc:docMk/>
          <pc:sldMk cId="2978756370" sldId="426"/>
        </pc:sldMkLst>
        <pc:spChg chg="mod">
          <ac:chgData name="Guillen, Jesse, DFA" userId="4aefe4a7-3f31-463f-a1fc-ed3c62c77467" providerId="ADAL" clId="{5C9E0F18-EF45-43D0-82BE-ABC1A9772AA3}" dt="2026-08-31T21:21:49.518" v="6000" actId="20577"/>
          <ac:spMkLst>
            <pc:docMk/>
            <pc:sldMk cId="2978756370" sldId="426"/>
            <ac:spMk id="2" creationId="{36A04F3F-95D8-B957-C9D6-E18F3F2E9B65}"/>
          </ac:spMkLst>
        </pc:spChg>
        <pc:spChg chg="del mod">
          <ac:chgData name="Guillen, Jesse, DFA" userId="4aefe4a7-3f31-463f-a1fc-ed3c62c77467" providerId="ADAL" clId="{5C9E0F18-EF45-43D0-82BE-ABC1A9772AA3}" dt="2026-08-31T21:21:53.304" v="6001" actId="478"/>
          <ac:spMkLst>
            <pc:docMk/>
            <pc:sldMk cId="2978756370" sldId="426"/>
            <ac:spMk id="3" creationId="{654CCFF4-7C18-12F1-9BEF-2394F8DA704D}"/>
          </ac:spMkLst>
        </pc:spChg>
        <pc:spChg chg="mod">
          <ac:chgData name="Guillen, Jesse, DFA" userId="4aefe4a7-3f31-463f-a1fc-ed3c62c77467" providerId="ADAL" clId="{5C9E0F18-EF45-43D0-82BE-ABC1A9772AA3}" dt="2026-08-31T21:22:36.285" v="6011" actId="14100"/>
          <ac:spMkLst>
            <pc:docMk/>
            <pc:sldMk cId="2978756370" sldId="426"/>
            <ac:spMk id="5" creationId="{96C0BBA5-EF72-FA40-E194-CAFD99B0DF98}"/>
          </ac:spMkLst>
        </pc:spChg>
        <pc:spChg chg="add del mod">
          <ac:chgData name="Guillen, Jesse, DFA" userId="4aefe4a7-3f31-463f-a1fc-ed3c62c77467" providerId="ADAL" clId="{5C9E0F18-EF45-43D0-82BE-ABC1A9772AA3}" dt="2026-08-31T21:24:20.595" v="6129"/>
          <ac:spMkLst>
            <pc:docMk/>
            <pc:sldMk cId="2978756370" sldId="426"/>
            <ac:spMk id="9" creationId="{4B0FBA56-356B-1BE0-9444-166ABC4FA72C}"/>
          </ac:spMkLst>
        </pc:spChg>
        <pc:picChg chg="add mod">
          <ac:chgData name="Guillen, Jesse, DFA" userId="4aefe4a7-3f31-463f-a1fc-ed3c62c77467" providerId="ADAL" clId="{5C9E0F18-EF45-43D0-82BE-ABC1A9772AA3}" dt="2026-08-31T21:22:31.827" v="6010" actId="1076"/>
          <ac:picMkLst>
            <pc:docMk/>
            <pc:sldMk cId="2978756370" sldId="426"/>
            <ac:picMk id="6" creationId="{BC43EBD8-78B5-9B78-5889-0A88901396AE}"/>
          </ac:picMkLst>
        </pc:picChg>
        <pc:picChg chg="add del mod">
          <ac:chgData name="Guillen, Jesse, DFA" userId="4aefe4a7-3f31-463f-a1fc-ed3c62c77467" providerId="ADAL" clId="{5C9E0F18-EF45-43D0-82BE-ABC1A9772AA3}" dt="2026-08-31T21:22:21.177" v="6007" actId="478"/>
          <ac:picMkLst>
            <pc:docMk/>
            <pc:sldMk cId="2978756370" sldId="426"/>
            <ac:picMk id="8" creationId="{4658B806-B25B-1088-CE17-9C457031C5AC}"/>
          </ac:picMkLst>
        </pc:picChg>
      </pc:sldChg>
      <pc:sldChg chg="addSp delSp modSp add mod setBg delDesignElem modNotesTx">
        <pc:chgData name="Guillen, Jesse, DFA" userId="4aefe4a7-3f31-463f-a1fc-ed3c62c77467" providerId="ADAL" clId="{5C9E0F18-EF45-43D0-82BE-ABC1A9772AA3}" dt="2026-09-01T16:28:48.084" v="7474" actId="20577"/>
        <pc:sldMkLst>
          <pc:docMk/>
          <pc:sldMk cId="831145014" sldId="427"/>
        </pc:sldMkLst>
        <pc:spChg chg="mod">
          <ac:chgData name="Guillen, Jesse, DFA" userId="4aefe4a7-3f31-463f-a1fc-ed3c62c77467" providerId="ADAL" clId="{5C9E0F18-EF45-43D0-82BE-ABC1A9772AA3}" dt="2026-09-01T16:10:52.122" v="7373" actId="14100"/>
          <ac:spMkLst>
            <pc:docMk/>
            <pc:sldMk cId="831145014" sldId="427"/>
            <ac:spMk id="2" creationId="{0CB597CB-7181-2FDD-4E0A-F024EA57F52A}"/>
          </ac:spMkLst>
        </pc:spChg>
        <pc:spChg chg="mod">
          <ac:chgData name="Guillen, Jesse, DFA" userId="4aefe4a7-3f31-463f-a1fc-ed3c62c77467" providerId="ADAL" clId="{5C9E0F18-EF45-43D0-82BE-ABC1A9772AA3}" dt="2026-09-01T16:28:48.084" v="7474" actId="20577"/>
          <ac:spMkLst>
            <pc:docMk/>
            <pc:sldMk cId="831145014" sldId="427"/>
            <ac:spMk id="3" creationId="{8A962793-2F57-114F-2E64-B9FCDDBA20D4}"/>
          </ac:spMkLst>
        </pc:spChg>
        <pc:spChg chg="add">
          <ac:chgData name="Guillen, Jesse, DFA" userId="4aefe4a7-3f31-463f-a1fc-ed3c62c77467" providerId="ADAL" clId="{5C9E0F18-EF45-43D0-82BE-ABC1A9772AA3}" dt="2026-09-01T16:09:42.434" v="7350" actId="26606"/>
          <ac:spMkLst>
            <pc:docMk/>
            <pc:sldMk cId="831145014" sldId="427"/>
            <ac:spMk id="15" creationId="{F13C74B1-5B17-4795-BED0-7140497B445A}"/>
          </ac:spMkLst>
        </pc:spChg>
        <pc:spChg chg="add">
          <ac:chgData name="Guillen, Jesse, DFA" userId="4aefe4a7-3f31-463f-a1fc-ed3c62c77467" providerId="ADAL" clId="{5C9E0F18-EF45-43D0-82BE-ABC1A9772AA3}" dt="2026-09-01T16:09:42.434" v="7350" actId="26606"/>
          <ac:spMkLst>
            <pc:docMk/>
            <pc:sldMk cId="831145014" sldId="427"/>
            <ac:spMk id="17" creationId="{D4974D33-8DC5-464E-8C6D-BE58F0669C17}"/>
          </ac:spMkLst>
        </pc:spChg>
        <pc:spChg chg="del">
          <ac:chgData name="Guillen, Jesse, DFA" userId="4aefe4a7-3f31-463f-a1fc-ed3c62c77467" providerId="ADAL" clId="{5C9E0F18-EF45-43D0-82BE-ABC1A9772AA3}" dt="2026-09-01T16:02:58.138" v="6181"/>
          <ac:spMkLst>
            <pc:docMk/>
            <pc:sldMk cId="831145014" sldId="427"/>
            <ac:spMk id="42" creationId="{661467DF-0392-A0E1-EAAE-A620D2A48611}"/>
          </ac:spMkLst>
        </pc:spChg>
        <pc:spChg chg="del">
          <ac:chgData name="Guillen, Jesse, DFA" userId="4aefe4a7-3f31-463f-a1fc-ed3c62c77467" providerId="ADAL" clId="{5C9E0F18-EF45-43D0-82BE-ABC1A9772AA3}" dt="2026-09-01T16:02:58.138" v="6181"/>
          <ac:spMkLst>
            <pc:docMk/>
            <pc:sldMk cId="831145014" sldId="427"/>
            <ac:spMk id="43" creationId="{0686D5F9-E61C-BDA6-2E14-1474CD6F2078}"/>
          </ac:spMkLst>
        </pc:spChg>
        <pc:picChg chg="add">
          <ac:chgData name="Guillen, Jesse, DFA" userId="4aefe4a7-3f31-463f-a1fc-ed3c62c77467" providerId="ADAL" clId="{5C9E0F18-EF45-43D0-82BE-ABC1A9772AA3}" dt="2026-09-01T16:10:33.070" v="7369" actId="22"/>
          <ac:picMkLst>
            <pc:docMk/>
            <pc:sldMk cId="831145014" sldId="427"/>
            <ac:picMk id="5" creationId="{564FB446-C4C6-E909-B36C-93D7E9AD9679}"/>
          </ac:picMkLst>
        </pc:picChg>
        <pc:picChg chg="del mod">
          <ac:chgData name="Guillen, Jesse, DFA" userId="4aefe4a7-3f31-463f-a1fc-ed3c62c77467" providerId="ADAL" clId="{5C9E0F18-EF45-43D0-82BE-ABC1A9772AA3}" dt="2026-09-01T16:10:32.785" v="7368" actId="478"/>
          <ac:picMkLst>
            <pc:docMk/>
            <pc:sldMk cId="831145014" sldId="427"/>
            <ac:picMk id="10" creationId="{019E276C-44EB-3037-14D5-DFC03F38C19D}"/>
          </ac:picMkLst>
        </pc:picChg>
      </pc:sldChg>
      <pc:sldMasterChg chg="setBg modSldLayout">
        <pc:chgData name="Guillen, Jesse, DFA" userId="4aefe4a7-3f31-463f-a1fc-ed3c62c77467" providerId="ADAL" clId="{5C9E0F18-EF45-43D0-82BE-ABC1A9772AA3}" dt="2026-08-18T16:52:36.812" v="658"/>
        <pc:sldMasterMkLst>
          <pc:docMk/>
          <pc:sldMasterMk cId="3471777926" sldId="2147483672"/>
        </pc:sldMasterMkLst>
        <pc:sldLayoutChg chg="setBg">
          <pc:chgData name="Guillen, Jesse, DFA" userId="4aefe4a7-3f31-463f-a1fc-ed3c62c77467" providerId="ADAL" clId="{5C9E0F18-EF45-43D0-82BE-ABC1A9772AA3}" dt="2026-08-18T16:52:36.812" v="658"/>
          <pc:sldLayoutMkLst>
            <pc:docMk/>
            <pc:sldMasterMk cId="3471777926" sldId="2147483672"/>
            <pc:sldLayoutMk cId="1036771030" sldId="2147483673"/>
          </pc:sldLayoutMkLst>
        </pc:sldLayoutChg>
        <pc:sldLayoutChg chg="setBg">
          <pc:chgData name="Guillen, Jesse, DFA" userId="4aefe4a7-3f31-463f-a1fc-ed3c62c77467" providerId="ADAL" clId="{5C9E0F18-EF45-43D0-82BE-ABC1A9772AA3}" dt="2026-08-18T16:52:36.812" v="658"/>
          <pc:sldLayoutMkLst>
            <pc:docMk/>
            <pc:sldMasterMk cId="3471777926" sldId="2147483672"/>
            <pc:sldLayoutMk cId="2976837639" sldId="2147483674"/>
          </pc:sldLayoutMkLst>
        </pc:sldLayoutChg>
        <pc:sldLayoutChg chg="setBg">
          <pc:chgData name="Guillen, Jesse, DFA" userId="4aefe4a7-3f31-463f-a1fc-ed3c62c77467" providerId="ADAL" clId="{5C9E0F18-EF45-43D0-82BE-ABC1A9772AA3}" dt="2026-08-18T16:52:36.812" v="658"/>
          <pc:sldLayoutMkLst>
            <pc:docMk/>
            <pc:sldMasterMk cId="3471777926" sldId="2147483672"/>
            <pc:sldLayoutMk cId="2703156740" sldId="2147483675"/>
          </pc:sldLayoutMkLst>
        </pc:sldLayoutChg>
        <pc:sldLayoutChg chg="setBg">
          <pc:chgData name="Guillen, Jesse, DFA" userId="4aefe4a7-3f31-463f-a1fc-ed3c62c77467" providerId="ADAL" clId="{5C9E0F18-EF45-43D0-82BE-ABC1A9772AA3}" dt="2026-08-18T16:52:36.812" v="658"/>
          <pc:sldLayoutMkLst>
            <pc:docMk/>
            <pc:sldMasterMk cId="3471777926" sldId="2147483672"/>
            <pc:sldLayoutMk cId="292468745" sldId="2147483676"/>
          </pc:sldLayoutMkLst>
        </pc:sldLayoutChg>
        <pc:sldLayoutChg chg="setBg">
          <pc:chgData name="Guillen, Jesse, DFA" userId="4aefe4a7-3f31-463f-a1fc-ed3c62c77467" providerId="ADAL" clId="{5C9E0F18-EF45-43D0-82BE-ABC1A9772AA3}" dt="2026-08-18T16:52:36.812" v="658"/>
          <pc:sldLayoutMkLst>
            <pc:docMk/>
            <pc:sldMasterMk cId="3471777926" sldId="2147483672"/>
            <pc:sldLayoutMk cId="3815740280" sldId="2147483677"/>
          </pc:sldLayoutMkLst>
        </pc:sldLayoutChg>
        <pc:sldLayoutChg chg="setBg">
          <pc:chgData name="Guillen, Jesse, DFA" userId="4aefe4a7-3f31-463f-a1fc-ed3c62c77467" providerId="ADAL" clId="{5C9E0F18-EF45-43D0-82BE-ABC1A9772AA3}" dt="2026-08-18T16:52:36.812" v="658"/>
          <pc:sldLayoutMkLst>
            <pc:docMk/>
            <pc:sldMasterMk cId="3471777926" sldId="2147483672"/>
            <pc:sldLayoutMk cId="982206535" sldId="2147483678"/>
          </pc:sldLayoutMkLst>
        </pc:sldLayoutChg>
        <pc:sldLayoutChg chg="setBg">
          <pc:chgData name="Guillen, Jesse, DFA" userId="4aefe4a7-3f31-463f-a1fc-ed3c62c77467" providerId="ADAL" clId="{5C9E0F18-EF45-43D0-82BE-ABC1A9772AA3}" dt="2026-08-18T16:52:36.812" v="658"/>
          <pc:sldLayoutMkLst>
            <pc:docMk/>
            <pc:sldMasterMk cId="3471777926" sldId="2147483672"/>
            <pc:sldLayoutMk cId="3014708723" sldId="2147483679"/>
          </pc:sldLayoutMkLst>
        </pc:sldLayoutChg>
        <pc:sldLayoutChg chg="setBg">
          <pc:chgData name="Guillen, Jesse, DFA" userId="4aefe4a7-3f31-463f-a1fc-ed3c62c77467" providerId="ADAL" clId="{5C9E0F18-EF45-43D0-82BE-ABC1A9772AA3}" dt="2026-08-18T16:52:36.812" v="658"/>
          <pc:sldLayoutMkLst>
            <pc:docMk/>
            <pc:sldMasterMk cId="3471777926" sldId="2147483672"/>
            <pc:sldLayoutMk cId="3088444437" sldId="2147483680"/>
          </pc:sldLayoutMkLst>
        </pc:sldLayoutChg>
        <pc:sldLayoutChg chg="setBg">
          <pc:chgData name="Guillen, Jesse, DFA" userId="4aefe4a7-3f31-463f-a1fc-ed3c62c77467" providerId="ADAL" clId="{5C9E0F18-EF45-43D0-82BE-ABC1A9772AA3}" dt="2026-08-18T16:52:36.812" v="658"/>
          <pc:sldLayoutMkLst>
            <pc:docMk/>
            <pc:sldMasterMk cId="3471777926" sldId="2147483672"/>
            <pc:sldLayoutMk cId="1753172302" sldId="2147483681"/>
          </pc:sldLayoutMkLst>
        </pc:sldLayoutChg>
        <pc:sldLayoutChg chg="setBg">
          <pc:chgData name="Guillen, Jesse, DFA" userId="4aefe4a7-3f31-463f-a1fc-ed3c62c77467" providerId="ADAL" clId="{5C9E0F18-EF45-43D0-82BE-ABC1A9772AA3}" dt="2026-08-18T16:52:36.812" v="658"/>
          <pc:sldLayoutMkLst>
            <pc:docMk/>
            <pc:sldMasterMk cId="3471777926" sldId="2147483672"/>
            <pc:sldLayoutMk cId="1947729705" sldId="2147483682"/>
          </pc:sldLayoutMkLst>
        </pc:sldLayoutChg>
        <pc:sldLayoutChg chg="setBg">
          <pc:chgData name="Guillen, Jesse, DFA" userId="4aefe4a7-3f31-463f-a1fc-ed3c62c77467" providerId="ADAL" clId="{5C9E0F18-EF45-43D0-82BE-ABC1A9772AA3}" dt="2026-08-18T16:52:36.812" v="658"/>
          <pc:sldLayoutMkLst>
            <pc:docMk/>
            <pc:sldMasterMk cId="3471777926" sldId="2147483672"/>
            <pc:sldLayoutMk cId="2696374946" sldId="2147483683"/>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5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4C4082-F7D0-46FB-9D26-365DF348423D}" type="doc">
      <dgm:prSet loTypeId="urn:microsoft.com/office/officeart/2008/layout/LinedList" loCatId="list" qsTypeId="urn:microsoft.com/office/officeart/2005/8/quickstyle/simple1#51" qsCatId="simple" csTypeId="urn:microsoft.com/office/officeart/2005/8/colors/accent1_2#51" csCatId="accent1" phldr="1"/>
      <dgm:spPr/>
      <dgm:t>
        <a:bodyPr/>
        <a:lstStyle/>
        <a:p>
          <a:endParaRPr lang="en-US"/>
        </a:p>
      </dgm:t>
    </dgm:pt>
    <dgm:pt modelId="{9C8F572E-C4CC-45B9-AEFC-BFFA4949A90A}">
      <dgm:prSet/>
      <dgm:spPr/>
      <dgm:t>
        <a:bodyPr/>
        <a:lstStyle/>
        <a:p>
          <a:r>
            <a:rPr lang="en-US" b="1" dirty="0"/>
            <a:t>Project Information to Gather</a:t>
          </a:r>
          <a:endParaRPr lang="en-US" dirty="0"/>
        </a:p>
      </dgm:t>
    </dgm:pt>
    <dgm:pt modelId="{62C654DD-1035-4173-B938-F5216C7AEF28}" type="parTrans" cxnId="{FF9FC7DA-B804-4538-96C9-EA9815DC314A}">
      <dgm:prSet/>
      <dgm:spPr/>
      <dgm:t>
        <a:bodyPr/>
        <a:lstStyle/>
        <a:p>
          <a:endParaRPr lang="en-US"/>
        </a:p>
      </dgm:t>
    </dgm:pt>
    <dgm:pt modelId="{6DF317B1-AA71-46F9-8B04-59F6959B6197}" type="sibTrans" cxnId="{FF9FC7DA-B804-4538-96C9-EA9815DC314A}">
      <dgm:prSet/>
      <dgm:spPr/>
      <dgm:t>
        <a:bodyPr/>
        <a:lstStyle/>
        <a:p>
          <a:endParaRPr lang="en-US"/>
        </a:p>
      </dgm:t>
    </dgm:pt>
    <dgm:pt modelId="{AE474549-EB36-4743-B375-F9D3A31F63D9}">
      <dgm:prSet/>
      <dgm:spPr/>
      <dgm:t>
        <a:bodyPr/>
        <a:lstStyle/>
        <a:p>
          <a:r>
            <a:rPr lang="en-US" dirty="0"/>
            <a:t>ICIP Year and Rank (required)</a:t>
          </a:r>
        </a:p>
      </dgm:t>
    </dgm:pt>
    <dgm:pt modelId="{90862DF8-9021-4DC1-B74B-F350B39DAFDB}" type="parTrans" cxnId="{F203E882-D24C-48D0-BAD1-ACA76A90FEE4}">
      <dgm:prSet/>
      <dgm:spPr/>
      <dgm:t>
        <a:bodyPr/>
        <a:lstStyle/>
        <a:p>
          <a:endParaRPr lang="en-US"/>
        </a:p>
      </dgm:t>
    </dgm:pt>
    <dgm:pt modelId="{D522B6A8-6C20-4DF1-87E3-5207575AEFBD}" type="sibTrans" cxnId="{F203E882-D24C-48D0-BAD1-ACA76A90FEE4}">
      <dgm:prSet/>
      <dgm:spPr/>
      <dgm:t>
        <a:bodyPr/>
        <a:lstStyle/>
        <a:p>
          <a:endParaRPr lang="en-US"/>
        </a:p>
      </dgm:t>
    </dgm:pt>
    <dgm:pt modelId="{A828FC4E-1907-4F9B-9E52-698A8280D7B4}">
      <dgm:prSet/>
      <dgm:spPr/>
      <dgm:t>
        <a:bodyPr/>
        <a:lstStyle/>
        <a:p>
          <a:r>
            <a:rPr lang="en-US" dirty="0"/>
            <a:t>Project Description</a:t>
          </a:r>
        </a:p>
      </dgm:t>
    </dgm:pt>
    <dgm:pt modelId="{B6F42AA6-02BF-4EA2-A43E-7B5A8A68EFDD}" type="parTrans" cxnId="{28607FBA-79C5-4338-953D-F69AEB4C9DF4}">
      <dgm:prSet/>
      <dgm:spPr/>
      <dgm:t>
        <a:bodyPr/>
        <a:lstStyle/>
        <a:p>
          <a:endParaRPr lang="en-US"/>
        </a:p>
      </dgm:t>
    </dgm:pt>
    <dgm:pt modelId="{D3DCA665-E9F3-4A90-B063-924DC2085C04}" type="sibTrans" cxnId="{28607FBA-79C5-4338-953D-F69AEB4C9DF4}">
      <dgm:prSet/>
      <dgm:spPr/>
      <dgm:t>
        <a:bodyPr/>
        <a:lstStyle/>
        <a:p>
          <a:endParaRPr lang="en-US"/>
        </a:p>
      </dgm:t>
    </dgm:pt>
    <dgm:pt modelId="{A32DF1F7-0BE4-4F2B-B439-726287DED114}">
      <dgm:prSet/>
      <dgm:spPr/>
      <dgm:t>
        <a:bodyPr/>
        <a:lstStyle/>
        <a:p>
          <a:r>
            <a:rPr lang="en-US"/>
            <a:t>Total Project Cost (with certified estimate)</a:t>
          </a:r>
        </a:p>
      </dgm:t>
    </dgm:pt>
    <dgm:pt modelId="{BF780385-72C6-479B-B4D9-D35FBCF63B1E}" type="parTrans" cxnId="{F06C8F4C-F328-4857-A03A-7F75D1DD3331}">
      <dgm:prSet/>
      <dgm:spPr/>
      <dgm:t>
        <a:bodyPr/>
        <a:lstStyle/>
        <a:p>
          <a:endParaRPr lang="en-US"/>
        </a:p>
      </dgm:t>
    </dgm:pt>
    <dgm:pt modelId="{DFCF3A9D-9AC5-46EC-A909-CFEEE0CEACD2}" type="sibTrans" cxnId="{F06C8F4C-F328-4857-A03A-7F75D1DD3331}">
      <dgm:prSet/>
      <dgm:spPr/>
      <dgm:t>
        <a:bodyPr/>
        <a:lstStyle/>
        <a:p>
          <a:endParaRPr lang="en-US"/>
        </a:p>
      </dgm:t>
    </dgm:pt>
    <dgm:pt modelId="{979E2A8F-289E-447E-ADC8-976B0B16DFAB}">
      <dgm:prSet/>
      <dgm:spPr/>
      <dgm:t>
        <a:bodyPr/>
        <a:lstStyle/>
        <a:p>
          <a:r>
            <a:rPr lang="en-US"/>
            <a:t>Total Funding Secured (with sources and amounts)</a:t>
          </a:r>
        </a:p>
      </dgm:t>
    </dgm:pt>
    <dgm:pt modelId="{C17B5CA5-1A13-4B94-9D2E-4E4398722CCD}" type="parTrans" cxnId="{83559069-F03D-459E-818E-171040AC953D}">
      <dgm:prSet/>
      <dgm:spPr/>
      <dgm:t>
        <a:bodyPr/>
        <a:lstStyle/>
        <a:p>
          <a:endParaRPr lang="en-US"/>
        </a:p>
      </dgm:t>
    </dgm:pt>
    <dgm:pt modelId="{E784702D-6CC9-4DE8-A5F7-50B399111804}" type="sibTrans" cxnId="{83559069-F03D-459E-818E-171040AC953D}">
      <dgm:prSet/>
      <dgm:spPr/>
      <dgm:t>
        <a:bodyPr/>
        <a:lstStyle/>
        <a:p>
          <a:endParaRPr lang="en-US"/>
        </a:p>
      </dgm:t>
    </dgm:pt>
    <dgm:pt modelId="{7303691B-F239-474E-BFA6-0CA57C4DBBB5}">
      <dgm:prSet/>
      <dgm:spPr/>
      <dgm:t>
        <a:bodyPr/>
        <a:lstStyle/>
        <a:p>
          <a:r>
            <a:rPr lang="en-US"/>
            <a:t>Amount Requested</a:t>
          </a:r>
        </a:p>
      </dgm:t>
    </dgm:pt>
    <dgm:pt modelId="{ADFE016E-F6A8-429D-AAD5-89348D24F3DC}" type="parTrans" cxnId="{8F5FAF06-6D74-43D9-8618-03E78394E906}">
      <dgm:prSet/>
      <dgm:spPr/>
      <dgm:t>
        <a:bodyPr/>
        <a:lstStyle/>
        <a:p>
          <a:endParaRPr lang="en-US"/>
        </a:p>
      </dgm:t>
    </dgm:pt>
    <dgm:pt modelId="{FA143990-F0DB-4E6E-A019-EF1658BDD8A4}" type="sibTrans" cxnId="{8F5FAF06-6D74-43D9-8618-03E78394E906}">
      <dgm:prSet/>
      <dgm:spPr/>
      <dgm:t>
        <a:bodyPr/>
        <a:lstStyle/>
        <a:p>
          <a:endParaRPr lang="en-US"/>
        </a:p>
      </dgm:t>
    </dgm:pt>
    <dgm:pt modelId="{EB94CBD2-FAEA-4EF5-AA5C-9B6B37D7EF1A}" type="pres">
      <dgm:prSet presAssocID="{B14C4082-F7D0-46FB-9D26-365DF348423D}" presName="vert0" presStyleCnt="0">
        <dgm:presLayoutVars>
          <dgm:dir/>
          <dgm:animOne val="branch"/>
          <dgm:animLvl val="lvl"/>
        </dgm:presLayoutVars>
      </dgm:prSet>
      <dgm:spPr/>
    </dgm:pt>
    <dgm:pt modelId="{22802213-BF4D-49A8-9A11-87DA37B9AD2E}" type="pres">
      <dgm:prSet presAssocID="{9C8F572E-C4CC-45B9-AEFC-BFFA4949A90A}" presName="thickLine" presStyleLbl="alignNode1" presStyleIdx="0" presStyleCnt="1"/>
      <dgm:spPr/>
    </dgm:pt>
    <dgm:pt modelId="{ADB71637-A659-498E-A912-C6B77BAA9F32}" type="pres">
      <dgm:prSet presAssocID="{9C8F572E-C4CC-45B9-AEFC-BFFA4949A90A}" presName="horz1" presStyleCnt="0"/>
      <dgm:spPr/>
    </dgm:pt>
    <dgm:pt modelId="{0DC78091-FE07-4183-831C-BBECC89BD6DD}" type="pres">
      <dgm:prSet presAssocID="{9C8F572E-C4CC-45B9-AEFC-BFFA4949A90A}" presName="tx1" presStyleLbl="revTx" presStyleIdx="0" presStyleCnt="6"/>
      <dgm:spPr/>
    </dgm:pt>
    <dgm:pt modelId="{D0E04584-A896-43D0-B9A9-B5E9A4B61D77}" type="pres">
      <dgm:prSet presAssocID="{9C8F572E-C4CC-45B9-AEFC-BFFA4949A90A}" presName="vert1" presStyleCnt="0"/>
      <dgm:spPr/>
    </dgm:pt>
    <dgm:pt modelId="{75DD0B31-6424-447C-A805-C26995A7CB0C}" type="pres">
      <dgm:prSet presAssocID="{AE474549-EB36-4743-B375-F9D3A31F63D9}" presName="vertSpace2a" presStyleCnt="0"/>
      <dgm:spPr/>
    </dgm:pt>
    <dgm:pt modelId="{448953D4-305B-4B7A-9FF2-C3A3C8F1B9BB}" type="pres">
      <dgm:prSet presAssocID="{AE474549-EB36-4743-B375-F9D3A31F63D9}" presName="horz2" presStyleCnt="0"/>
      <dgm:spPr/>
    </dgm:pt>
    <dgm:pt modelId="{FB593EC3-7C0D-4686-A99C-E8124E1E5BB3}" type="pres">
      <dgm:prSet presAssocID="{AE474549-EB36-4743-B375-F9D3A31F63D9}" presName="horzSpace2" presStyleCnt="0"/>
      <dgm:spPr/>
    </dgm:pt>
    <dgm:pt modelId="{A673FDD4-83B2-4841-8421-7D67DFC9CCAD}" type="pres">
      <dgm:prSet presAssocID="{AE474549-EB36-4743-B375-F9D3A31F63D9}" presName="tx2" presStyleLbl="revTx" presStyleIdx="1" presStyleCnt="6"/>
      <dgm:spPr/>
    </dgm:pt>
    <dgm:pt modelId="{644F301B-E3E0-446A-A400-2C0314B0B06A}" type="pres">
      <dgm:prSet presAssocID="{AE474549-EB36-4743-B375-F9D3A31F63D9}" presName="vert2" presStyleCnt="0"/>
      <dgm:spPr/>
    </dgm:pt>
    <dgm:pt modelId="{30B1B93B-F2B2-4B1D-A322-DFDEECBF4787}" type="pres">
      <dgm:prSet presAssocID="{AE474549-EB36-4743-B375-F9D3A31F63D9}" presName="thinLine2b" presStyleLbl="callout" presStyleIdx="0" presStyleCnt="5"/>
      <dgm:spPr/>
    </dgm:pt>
    <dgm:pt modelId="{D4A13EA4-4F13-48B5-96B0-F2F16590E794}" type="pres">
      <dgm:prSet presAssocID="{AE474549-EB36-4743-B375-F9D3A31F63D9}" presName="vertSpace2b" presStyleCnt="0"/>
      <dgm:spPr/>
    </dgm:pt>
    <dgm:pt modelId="{B50E3352-3106-4FD2-9501-2A07167D4828}" type="pres">
      <dgm:prSet presAssocID="{A828FC4E-1907-4F9B-9E52-698A8280D7B4}" presName="horz2" presStyleCnt="0"/>
      <dgm:spPr/>
    </dgm:pt>
    <dgm:pt modelId="{B68FC89F-6572-4730-A46A-96B7326161F4}" type="pres">
      <dgm:prSet presAssocID="{A828FC4E-1907-4F9B-9E52-698A8280D7B4}" presName="horzSpace2" presStyleCnt="0"/>
      <dgm:spPr/>
    </dgm:pt>
    <dgm:pt modelId="{CA1CD00F-748A-41C5-B040-774CAA2BA4D5}" type="pres">
      <dgm:prSet presAssocID="{A828FC4E-1907-4F9B-9E52-698A8280D7B4}" presName="tx2" presStyleLbl="revTx" presStyleIdx="2" presStyleCnt="6"/>
      <dgm:spPr/>
    </dgm:pt>
    <dgm:pt modelId="{321880FA-4D10-4EA5-AFBC-A21D9CBB9B58}" type="pres">
      <dgm:prSet presAssocID="{A828FC4E-1907-4F9B-9E52-698A8280D7B4}" presName="vert2" presStyleCnt="0"/>
      <dgm:spPr/>
    </dgm:pt>
    <dgm:pt modelId="{6A3FDE06-F880-4EC4-99C6-7A0C0BBDB711}" type="pres">
      <dgm:prSet presAssocID="{A828FC4E-1907-4F9B-9E52-698A8280D7B4}" presName="thinLine2b" presStyleLbl="callout" presStyleIdx="1" presStyleCnt="5"/>
      <dgm:spPr/>
    </dgm:pt>
    <dgm:pt modelId="{CD734A63-434C-431F-9952-0E89BA85284D}" type="pres">
      <dgm:prSet presAssocID="{A828FC4E-1907-4F9B-9E52-698A8280D7B4}" presName="vertSpace2b" presStyleCnt="0"/>
      <dgm:spPr/>
    </dgm:pt>
    <dgm:pt modelId="{EB0FFC37-E98C-4A57-968E-C36208710CFD}" type="pres">
      <dgm:prSet presAssocID="{A32DF1F7-0BE4-4F2B-B439-726287DED114}" presName="horz2" presStyleCnt="0"/>
      <dgm:spPr/>
    </dgm:pt>
    <dgm:pt modelId="{12F4D81B-E7EE-4AA0-9572-DDEDE64B9EE5}" type="pres">
      <dgm:prSet presAssocID="{A32DF1F7-0BE4-4F2B-B439-726287DED114}" presName="horzSpace2" presStyleCnt="0"/>
      <dgm:spPr/>
    </dgm:pt>
    <dgm:pt modelId="{2B09F2A9-D763-4EAF-ABD1-BB3029BF0CCD}" type="pres">
      <dgm:prSet presAssocID="{A32DF1F7-0BE4-4F2B-B439-726287DED114}" presName="tx2" presStyleLbl="revTx" presStyleIdx="3" presStyleCnt="6"/>
      <dgm:spPr/>
    </dgm:pt>
    <dgm:pt modelId="{AE96E90F-0ADE-4010-A13D-9DBC8B6150E7}" type="pres">
      <dgm:prSet presAssocID="{A32DF1F7-0BE4-4F2B-B439-726287DED114}" presName="vert2" presStyleCnt="0"/>
      <dgm:spPr/>
    </dgm:pt>
    <dgm:pt modelId="{995641A1-BB12-4F72-9C9D-448A99C23295}" type="pres">
      <dgm:prSet presAssocID="{A32DF1F7-0BE4-4F2B-B439-726287DED114}" presName="thinLine2b" presStyleLbl="callout" presStyleIdx="2" presStyleCnt="5"/>
      <dgm:spPr/>
    </dgm:pt>
    <dgm:pt modelId="{BE67D968-27A5-43A6-BB81-AF7E26D1F8BA}" type="pres">
      <dgm:prSet presAssocID="{A32DF1F7-0BE4-4F2B-B439-726287DED114}" presName="vertSpace2b" presStyleCnt="0"/>
      <dgm:spPr/>
    </dgm:pt>
    <dgm:pt modelId="{22A0A330-582D-42BC-9036-30D8B7965586}" type="pres">
      <dgm:prSet presAssocID="{979E2A8F-289E-447E-ADC8-976B0B16DFAB}" presName="horz2" presStyleCnt="0"/>
      <dgm:spPr/>
    </dgm:pt>
    <dgm:pt modelId="{606910AC-6EB2-4CCE-9B2C-DEEF367ECCCE}" type="pres">
      <dgm:prSet presAssocID="{979E2A8F-289E-447E-ADC8-976B0B16DFAB}" presName="horzSpace2" presStyleCnt="0"/>
      <dgm:spPr/>
    </dgm:pt>
    <dgm:pt modelId="{58E63D14-7697-40D7-83F8-63C3D6034043}" type="pres">
      <dgm:prSet presAssocID="{979E2A8F-289E-447E-ADC8-976B0B16DFAB}" presName="tx2" presStyleLbl="revTx" presStyleIdx="4" presStyleCnt="6"/>
      <dgm:spPr/>
    </dgm:pt>
    <dgm:pt modelId="{82BA90A9-450A-401B-8AA6-37A3C4AF217B}" type="pres">
      <dgm:prSet presAssocID="{979E2A8F-289E-447E-ADC8-976B0B16DFAB}" presName="vert2" presStyleCnt="0"/>
      <dgm:spPr/>
    </dgm:pt>
    <dgm:pt modelId="{A5B416AC-32BA-4C18-AD5A-734697A6A61B}" type="pres">
      <dgm:prSet presAssocID="{979E2A8F-289E-447E-ADC8-976B0B16DFAB}" presName="thinLine2b" presStyleLbl="callout" presStyleIdx="3" presStyleCnt="5"/>
      <dgm:spPr/>
    </dgm:pt>
    <dgm:pt modelId="{1C801F7C-61FE-42F9-A3A9-0181DD9BDD27}" type="pres">
      <dgm:prSet presAssocID="{979E2A8F-289E-447E-ADC8-976B0B16DFAB}" presName="vertSpace2b" presStyleCnt="0"/>
      <dgm:spPr/>
    </dgm:pt>
    <dgm:pt modelId="{6FBB8F2B-C3F7-4DC7-891F-E512EF26DD56}" type="pres">
      <dgm:prSet presAssocID="{7303691B-F239-474E-BFA6-0CA57C4DBBB5}" presName="horz2" presStyleCnt="0"/>
      <dgm:spPr/>
    </dgm:pt>
    <dgm:pt modelId="{9653A931-2370-4F12-9606-5FCBFC7D4211}" type="pres">
      <dgm:prSet presAssocID="{7303691B-F239-474E-BFA6-0CA57C4DBBB5}" presName="horzSpace2" presStyleCnt="0"/>
      <dgm:spPr/>
    </dgm:pt>
    <dgm:pt modelId="{6F4B3241-2148-499B-8014-CDF1F3B7AAFA}" type="pres">
      <dgm:prSet presAssocID="{7303691B-F239-474E-BFA6-0CA57C4DBBB5}" presName="tx2" presStyleLbl="revTx" presStyleIdx="5" presStyleCnt="6"/>
      <dgm:spPr/>
    </dgm:pt>
    <dgm:pt modelId="{59A48144-08C6-41E6-A9F8-0AA254F9870E}" type="pres">
      <dgm:prSet presAssocID="{7303691B-F239-474E-BFA6-0CA57C4DBBB5}" presName="vert2" presStyleCnt="0"/>
      <dgm:spPr/>
    </dgm:pt>
    <dgm:pt modelId="{BECF0873-D4F1-4516-903A-4B30FEAD7EDC}" type="pres">
      <dgm:prSet presAssocID="{7303691B-F239-474E-BFA6-0CA57C4DBBB5}" presName="thinLine2b" presStyleLbl="callout" presStyleIdx="4" presStyleCnt="5"/>
      <dgm:spPr/>
    </dgm:pt>
    <dgm:pt modelId="{2EE56D67-5455-4C2D-8F5B-5661604D25FD}" type="pres">
      <dgm:prSet presAssocID="{7303691B-F239-474E-BFA6-0CA57C4DBBB5}" presName="vertSpace2b" presStyleCnt="0"/>
      <dgm:spPr/>
    </dgm:pt>
  </dgm:ptLst>
  <dgm:cxnLst>
    <dgm:cxn modelId="{8F5FAF06-6D74-43D9-8618-03E78394E906}" srcId="{9C8F572E-C4CC-45B9-AEFC-BFFA4949A90A}" destId="{7303691B-F239-474E-BFA6-0CA57C4DBBB5}" srcOrd="4" destOrd="0" parTransId="{ADFE016E-F6A8-429D-AAD5-89348D24F3DC}" sibTransId="{FA143990-F0DB-4E6E-A019-EF1658BDD8A4}"/>
    <dgm:cxn modelId="{38A15D5C-6A60-4EDF-9CF2-E8968E4CC784}" type="presOf" srcId="{AE474549-EB36-4743-B375-F9D3A31F63D9}" destId="{A673FDD4-83B2-4841-8421-7D67DFC9CCAD}" srcOrd="0" destOrd="0" presId="urn:microsoft.com/office/officeart/2008/layout/LinedList"/>
    <dgm:cxn modelId="{0888C045-4D87-45E8-A0AB-62BD3A54630F}" type="presOf" srcId="{B14C4082-F7D0-46FB-9D26-365DF348423D}" destId="{EB94CBD2-FAEA-4EF5-AA5C-9B6B37D7EF1A}" srcOrd="0" destOrd="0" presId="urn:microsoft.com/office/officeart/2008/layout/LinedList"/>
    <dgm:cxn modelId="{83559069-F03D-459E-818E-171040AC953D}" srcId="{9C8F572E-C4CC-45B9-AEFC-BFFA4949A90A}" destId="{979E2A8F-289E-447E-ADC8-976B0B16DFAB}" srcOrd="3" destOrd="0" parTransId="{C17B5CA5-1A13-4B94-9D2E-4E4398722CCD}" sibTransId="{E784702D-6CC9-4DE8-A5F7-50B399111804}"/>
    <dgm:cxn modelId="{F06C8F4C-F328-4857-A03A-7F75D1DD3331}" srcId="{9C8F572E-C4CC-45B9-AEFC-BFFA4949A90A}" destId="{A32DF1F7-0BE4-4F2B-B439-726287DED114}" srcOrd="2" destOrd="0" parTransId="{BF780385-72C6-479B-B4D9-D35FBCF63B1E}" sibTransId="{DFCF3A9D-9AC5-46EC-A909-CFEEE0CEACD2}"/>
    <dgm:cxn modelId="{402E0A54-4E2E-4FD6-BF3F-423A79CC3625}" type="presOf" srcId="{9C8F572E-C4CC-45B9-AEFC-BFFA4949A90A}" destId="{0DC78091-FE07-4183-831C-BBECC89BD6DD}" srcOrd="0" destOrd="0" presId="urn:microsoft.com/office/officeart/2008/layout/LinedList"/>
    <dgm:cxn modelId="{F203E882-D24C-48D0-BAD1-ACA76A90FEE4}" srcId="{9C8F572E-C4CC-45B9-AEFC-BFFA4949A90A}" destId="{AE474549-EB36-4743-B375-F9D3A31F63D9}" srcOrd="0" destOrd="0" parTransId="{90862DF8-9021-4DC1-B74B-F350B39DAFDB}" sibTransId="{D522B6A8-6C20-4DF1-87E3-5207575AEFBD}"/>
    <dgm:cxn modelId="{BBF22693-CDE5-4AFC-B5DA-39449F260929}" type="presOf" srcId="{7303691B-F239-474E-BFA6-0CA57C4DBBB5}" destId="{6F4B3241-2148-499B-8014-CDF1F3B7AAFA}" srcOrd="0" destOrd="0" presId="urn:microsoft.com/office/officeart/2008/layout/LinedList"/>
    <dgm:cxn modelId="{5839619B-D6DD-4C3C-8D96-CF9ACF4BE362}" type="presOf" srcId="{A828FC4E-1907-4F9B-9E52-698A8280D7B4}" destId="{CA1CD00F-748A-41C5-B040-774CAA2BA4D5}" srcOrd="0" destOrd="0" presId="urn:microsoft.com/office/officeart/2008/layout/LinedList"/>
    <dgm:cxn modelId="{DE7B5BAC-71C4-47F5-AB67-37BA8474424E}" type="presOf" srcId="{979E2A8F-289E-447E-ADC8-976B0B16DFAB}" destId="{58E63D14-7697-40D7-83F8-63C3D6034043}" srcOrd="0" destOrd="0" presId="urn:microsoft.com/office/officeart/2008/layout/LinedList"/>
    <dgm:cxn modelId="{28607FBA-79C5-4338-953D-F69AEB4C9DF4}" srcId="{9C8F572E-C4CC-45B9-AEFC-BFFA4949A90A}" destId="{A828FC4E-1907-4F9B-9E52-698A8280D7B4}" srcOrd="1" destOrd="0" parTransId="{B6F42AA6-02BF-4EA2-A43E-7B5A8A68EFDD}" sibTransId="{D3DCA665-E9F3-4A90-B063-924DC2085C04}"/>
    <dgm:cxn modelId="{FF9FC7DA-B804-4538-96C9-EA9815DC314A}" srcId="{B14C4082-F7D0-46FB-9D26-365DF348423D}" destId="{9C8F572E-C4CC-45B9-AEFC-BFFA4949A90A}" srcOrd="0" destOrd="0" parTransId="{62C654DD-1035-4173-B938-F5216C7AEF28}" sibTransId="{6DF317B1-AA71-46F9-8B04-59F6959B6197}"/>
    <dgm:cxn modelId="{C3DAF2E3-01CD-47C1-A78F-FEE48E21FCC8}" type="presOf" srcId="{A32DF1F7-0BE4-4F2B-B439-726287DED114}" destId="{2B09F2A9-D763-4EAF-ABD1-BB3029BF0CCD}" srcOrd="0" destOrd="0" presId="urn:microsoft.com/office/officeart/2008/layout/LinedList"/>
    <dgm:cxn modelId="{D3E1387A-9D4B-4A82-B285-320977E630AC}" type="presParOf" srcId="{EB94CBD2-FAEA-4EF5-AA5C-9B6B37D7EF1A}" destId="{22802213-BF4D-49A8-9A11-87DA37B9AD2E}" srcOrd="0" destOrd="0" presId="urn:microsoft.com/office/officeart/2008/layout/LinedList"/>
    <dgm:cxn modelId="{1961B170-A864-4D05-8D97-A92F5ED9F761}" type="presParOf" srcId="{EB94CBD2-FAEA-4EF5-AA5C-9B6B37D7EF1A}" destId="{ADB71637-A659-498E-A912-C6B77BAA9F32}" srcOrd="1" destOrd="0" presId="urn:microsoft.com/office/officeart/2008/layout/LinedList"/>
    <dgm:cxn modelId="{0FDC97FA-D7D7-4633-83B3-F75FAFB70103}" type="presParOf" srcId="{ADB71637-A659-498E-A912-C6B77BAA9F32}" destId="{0DC78091-FE07-4183-831C-BBECC89BD6DD}" srcOrd="0" destOrd="0" presId="urn:microsoft.com/office/officeart/2008/layout/LinedList"/>
    <dgm:cxn modelId="{C48C52D9-8C6B-4EE7-BA28-F6E2ACCFFE3D}" type="presParOf" srcId="{ADB71637-A659-498E-A912-C6B77BAA9F32}" destId="{D0E04584-A896-43D0-B9A9-B5E9A4B61D77}" srcOrd="1" destOrd="0" presId="urn:microsoft.com/office/officeart/2008/layout/LinedList"/>
    <dgm:cxn modelId="{A8CECAE6-F984-4C3A-95E3-ECE87EB00D38}" type="presParOf" srcId="{D0E04584-A896-43D0-B9A9-B5E9A4B61D77}" destId="{75DD0B31-6424-447C-A805-C26995A7CB0C}" srcOrd="0" destOrd="0" presId="urn:microsoft.com/office/officeart/2008/layout/LinedList"/>
    <dgm:cxn modelId="{9B5186C9-EE0A-47C7-8782-B7E85A3A0819}" type="presParOf" srcId="{D0E04584-A896-43D0-B9A9-B5E9A4B61D77}" destId="{448953D4-305B-4B7A-9FF2-C3A3C8F1B9BB}" srcOrd="1" destOrd="0" presId="urn:microsoft.com/office/officeart/2008/layout/LinedList"/>
    <dgm:cxn modelId="{E1E88137-8735-43E1-857F-30403D5EE616}" type="presParOf" srcId="{448953D4-305B-4B7A-9FF2-C3A3C8F1B9BB}" destId="{FB593EC3-7C0D-4686-A99C-E8124E1E5BB3}" srcOrd="0" destOrd="0" presId="urn:microsoft.com/office/officeart/2008/layout/LinedList"/>
    <dgm:cxn modelId="{ED47B523-D5AE-4D8B-9CB2-A47BB3239493}" type="presParOf" srcId="{448953D4-305B-4B7A-9FF2-C3A3C8F1B9BB}" destId="{A673FDD4-83B2-4841-8421-7D67DFC9CCAD}" srcOrd="1" destOrd="0" presId="urn:microsoft.com/office/officeart/2008/layout/LinedList"/>
    <dgm:cxn modelId="{077D8E59-5A41-4DAD-87A1-98D39B0CA110}" type="presParOf" srcId="{448953D4-305B-4B7A-9FF2-C3A3C8F1B9BB}" destId="{644F301B-E3E0-446A-A400-2C0314B0B06A}" srcOrd="2" destOrd="0" presId="urn:microsoft.com/office/officeart/2008/layout/LinedList"/>
    <dgm:cxn modelId="{8AD7BD09-6819-4BB4-A2EA-3E19C4E6EDC8}" type="presParOf" srcId="{D0E04584-A896-43D0-B9A9-B5E9A4B61D77}" destId="{30B1B93B-F2B2-4B1D-A322-DFDEECBF4787}" srcOrd="2" destOrd="0" presId="urn:microsoft.com/office/officeart/2008/layout/LinedList"/>
    <dgm:cxn modelId="{FBA0731E-AD08-40BE-B96A-8CFB4DF5B7E4}" type="presParOf" srcId="{D0E04584-A896-43D0-B9A9-B5E9A4B61D77}" destId="{D4A13EA4-4F13-48B5-96B0-F2F16590E794}" srcOrd="3" destOrd="0" presId="urn:microsoft.com/office/officeart/2008/layout/LinedList"/>
    <dgm:cxn modelId="{E6A1563D-08DF-4E98-B530-A010C5A15242}" type="presParOf" srcId="{D0E04584-A896-43D0-B9A9-B5E9A4B61D77}" destId="{B50E3352-3106-4FD2-9501-2A07167D4828}" srcOrd="4" destOrd="0" presId="urn:microsoft.com/office/officeart/2008/layout/LinedList"/>
    <dgm:cxn modelId="{AA4BB067-386F-4B4E-9391-0C2623B2303F}" type="presParOf" srcId="{B50E3352-3106-4FD2-9501-2A07167D4828}" destId="{B68FC89F-6572-4730-A46A-96B7326161F4}" srcOrd="0" destOrd="0" presId="urn:microsoft.com/office/officeart/2008/layout/LinedList"/>
    <dgm:cxn modelId="{BB110CED-28B9-47D8-B38E-3749C72C001A}" type="presParOf" srcId="{B50E3352-3106-4FD2-9501-2A07167D4828}" destId="{CA1CD00F-748A-41C5-B040-774CAA2BA4D5}" srcOrd="1" destOrd="0" presId="urn:microsoft.com/office/officeart/2008/layout/LinedList"/>
    <dgm:cxn modelId="{0817095E-EA0E-4CD1-9D95-AAF7C2364EF9}" type="presParOf" srcId="{B50E3352-3106-4FD2-9501-2A07167D4828}" destId="{321880FA-4D10-4EA5-AFBC-A21D9CBB9B58}" srcOrd="2" destOrd="0" presId="urn:microsoft.com/office/officeart/2008/layout/LinedList"/>
    <dgm:cxn modelId="{D7DF0C92-C717-4AD6-B1BD-2F4674485044}" type="presParOf" srcId="{D0E04584-A896-43D0-B9A9-B5E9A4B61D77}" destId="{6A3FDE06-F880-4EC4-99C6-7A0C0BBDB711}" srcOrd="5" destOrd="0" presId="urn:microsoft.com/office/officeart/2008/layout/LinedList"/>
    <dgm:cxn modelId="{A2710A34-551C-443B-B0E4-72EAA02E4626}" type="presParOf" srcId="{D0E04584-A896-43D0-B9A9-B5E9A4B61D77}" destId="{CD734A63-434C-431F-9952-0E89BA85284D}" srcOrd="6" destOrd="0" presId="urn:microsoft.com/office/officeart/2008/layout/LinedList"/>
    <dgm:cxn modelId="{BBDDB5AF-1105-452E-870E-756C303B34AA}" type="presParOf" srcId="{D0E04584-A896-43D0-B9A9-B5E9A4B61D77}" destId="{EB0FFC37-E98C-4A57-968E-C36208710CFD}" srcOrd="7" destOrd="0" presId="urn:microsoft.com/office/officeart/2008/layout/LinedList"/>
    <dgm:cxn modelId="{C7032AB9-01C0-4182-BEF3-DAEA2EA404C1}" type="presParOf" srcId="{EB0FFC37-E98C-4A57-968E-C36208710CFD}" destId="{12F4D81B-E7EE-4AA0-9572-DDEDE64B9EE5}" srcOrd="0" destOrd="0" presId="urn:microsoft.com/office/officeart/2008/layout/LinedList"/>
    <dgm:cxn modelId="{B5D5D7C1-F44A-4EDC-A1E1-DB8EAAA153BB}" type="presParOf" srcId="{EB0FFC37-E98C-4A57-968E-C36208710CFD}" destId="{2B09F2A9-D763-4EAF-ABD1-BB3029BF0CCD}" srcOrd="1" destOrd="0" presId="urn:microsoft.com/office/officeart/2008/layout/LinedList"/>
    <dgm:cxn modelId="{F73DE1D1-45CF-42CF-96B4-64D45B987317}" type="presParOf" srcId="{EB0FFC37-E98C-4A57-968E-C36208710CFD}" destId="{AE96E90F-0ADE-4010-A13D-9DBC8B6150E7}" srcOrd="2" destOrd="0" presId="urn:microsoft.com/office/officeart/2008/layout/LinedList"/>
    <dgm:cxn modelId="{2BFDFB66-827F-4AC5-8CA9-9D5E09A5583A}" type="presParOf" srcId="{D0E04584-A896-43D0-B9A9-B5E9A4B61D77}" destId="{995641A1-BB12-4F72-9C9D-448A99C23295}" srcOrd="8" destOrd="0" presId="urn:microsoft.com/office/officeart/2008/layout/LinedList"/>
    <dgm:cxn modelId="{58E25371-AD50-4AD9-8E26-6D7A23A2116A}" type="presParOf" srcId="{D0E04584-A896-43D0-B9A9-B5E9A4B61D77}" destId="{BE67D968-27A5-43A6-BB81-AF7E26D1F8BA}" srcOrd="9" destOrd="0" presId="urn:microsoft.com/office/officeart/2008/layout/LinedList"/>
    <dgm:cxn modelId="{103F9C3D-E11A-4F18-AD95-2B11F391BC76}" type="presParOf" srcId="{D0E04584-A896-43D0-B9A9-B5E9A4B61D77}" destId="{22A0A330-582D-42BC-9036-30D8B7965586}" srcOrd="10" destOrd="0" presId="urn:microsoft.com/office/officeart/2008/layout/LinedList"/>
    <dgm:cxn modelId="{244E4326-69E8-4ED6-BB10-B70E44018089}" type="presParOf" srcId="{22A0A330-582D-42BC-9036-30D8B7965586}" destId="{606910AC-6EB2-4CCE-9B2C-DEEF367ECCCE}" srcOrd="0" destOrd="0" presId="urn:microsoft.com/office/officeart/2008/layout/LinedList"/>
    <dgm:cxn modelId="{522DF86F-2770-4C45-BF77-DB56F6F66E60}" type="presParOf" srcId="{22A0A330-582D-42BC-9036-30D8B7965586}" destId="{58E63D14-7697-40D7-83F8-63C3D6034043}" srcOrd="1" destOrd="0" presId="urn:microsoft.com/office/officeart/2008/layout/LinedList"/>
    <dgm:cxn modelId="{CDC7858E-CE9C-4C7E-ADDE-F45785F3DDD7}" type="presParOf" srcId="{22A0A330-582D-42BC-9036-30D8B7965586}" destId="{82BA90A9-450A-401B-8AA6-37A3C4AF217B}" srcOrd="2" destOrd="0" presId="urn:microsoft.com/office/officeart/2008/layout/LinedList"/>
    <dgm:cxn modelId="{AC51FDBF-EB30-4258-B1A2-CB317D2C9035}" type="presParOf" srcId="{D0E04584-A896-43D0-B9A9-B5E9A4B61D77}" destId="{A5B416AC-32BA-4C18-AD5A-734697A6A61B}" srcOrd="11" destOrd="0" presId="urn:microsoft.com/office/officeart/2008/layout/LinedList"/>
    <dgm:cxn modelId="{273C3107-4AF7-456E-B65B-5016484298EA}" type="presParOf" srcId="{D0E04584-A896-43D0-B9A9-B5E9A4B61D77}" destId="{1C801F7C-61FE-42F9-A3A9-0181DD9BDD27}" srcOrd="12" destOrd="0" presId="urn:microsoft.com/office/officeart/2008/layout/LinedList"/>
    <dgm:cxn modelId="{8F832865-978C-465F-BE0D-70CF0FDA1C92}" type="presParOf" srcId="{D0E04584-A896-43D0-B9A9-B5E9A4B61D77}" destId="{6FBB8F2B-C3F7-4DC7-891F-E512EF26DD56}" srcOrd="13" destOrd="0" presId="urn:microsoft.com/office/officeart/2008/layout/LinedList"/>
    <dgm:cxn modelId="{729EC783-472D-4920-9414-98C46C7B26DE}" type="presParOf" srcId="{6FBB8F2B-C3F7-4DC7-891F-E512EF26DD56}" destId="{9653A931-2370-4F12-9606-5FCBFC7D4211}" srcOrd="0" destOrd="0" presId="urn:microsoft.com/office/officeart/2008/layout/LinedList"/>
    <dgm:cxn modelId="{6E389D6B-ECB7-405E-B99B-C02606283F1F}" type="presParOf" srcId="{6FBB8F2B-C3F7-4DC7-891F-E512EF26DD56}" destId="{6F4B3241-2148-499B-8014-CDF1F3B7AAFA}" srcOrd="1" destOrd="0" presId="urn:microsoft.com/office/officeart/2008/layout/LinedList"/>
    <dgm:cxn modelId="{F6AFCFA8-0F27-4465-B00C-7366ADCF9115}" type="presParOf" srcId="{6FBB8F2B-C3F7-4DC7-891F-E512EF26DD56}" destId="{59A48144-08C6-41E6-A9F8-0AA254F9870E}" srcOrd="2" destOrd="0" presId="urn:microsoft.com/office/officeart/2008/layout/LinedList"/>
    <dgm:cxn modelId="{81C06AC2-F8A7-46E7-B0D4-B7F564822BFA}" type="presParOf" srcId="{D0E04584-A896-43D0-B9A9-B5E9A4B61D77}" destId="{BECF0873-D4F1-4516-903A-4B30FEAD7EDC}" srcOrd="14" destOrd="0" presId="urn:microsoft.com/office/officeart/2008/layout/LinedList"/>
    <dgm:cxn modelId="{3C760EE1-9E92-4B8D-ABC9-E68FE250A101}" type="presParOf" srcId="{D0E04584-A896-43D0-B9A9-B5E9A4B61D77}" destId="{2EE56D67-5455-4C2D-8F5B-5661604D25FD}"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802213-BF4D-49A8-9A11-87DA37B9AD2E}">
      <dsp:nvSpPr>
        <dsp:cNvPr id="0" name=""/>
        <dsp:cNvSpPr/>
      </dsp:nvSpPr>
      <dsp:spPr>
        <a:xfrm>
          <a:off x="0" y="0"/>
          <a:ext cx="830374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C78091-FE07-4183-831C-BBECC89BD6DD}">
      <dsp:nvSpPr>
        <dsp:cNvPr id="0" name=""/>
        <dsp:cNvSpPr/>
      </dsp:nvSpPr>
      <dsp:spPr>
        <a:xfrm>
          <a:off x="0" y="0"/>
          <a:ext cx="1660748" cy="3231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dirty="0"/>
            <a:t>Project Information to Gather</a:t>
          </a:r>
          <a:endParaRPr lang="en-US" sz="2100" kern="1200" dirty="0"/>
        </a:p>
      </dsp:txBody>
      <dsp:txXfrm>
        <a:off x="0" y="0"/>
        <a:ext cx="1660748" cy="3231654"/>
      </dsp:txXfrm>
    </dsp:sp>
    <dsp:sp modelId="{A673FDD4-83B2-4841-8421-7D67DFC9CCAD}">
      <dsp:nvSpPr>
        <dsp:cNvPr id="0" name=""/>
        <dsp:cNvSpPr/>
      </dsp:nvSpPr>
      <dsp:spPr>
        <a:xfrm>
          <a:off x="1785304" y="30454"/>
          <a:ext cx="6518436" cy="609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ICIP Year and Rank (required)</a:t>
          </a:r>
        </a:p>
      </dsp:txBody>
      <dsp:txXfrm>
        <a:off x="1785304" y="30454"/>
        <a:ext cx="6518436" cy="609091"/>
      </dsp:txXfrm>
    </dsp:sp>
    <dsp:sp modelId="{30B1B93B-F2B2-4B1D-A322-DFDEECBF4787}">
      <dsp:nvSpPr>
        <dsp:cNvPr id="0" name=""/>
        <dsp:cNvSpPr/>
      </dsp:nvSpPr>
      <dsp:spPr>
        <a:xfrm>
          <a:off x="1660748" y="639545"/>
          <a:ext cx="6642992"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1CD00F-748A-41C5-B040-774CAA2BA4D5}">
      <dsp:nvSpPr>
        <dsp:cNvPr id="0" name=""/>
        <dsp:cNvSpPr/>
      </dsp:nvSpPr>
      <dsp:spPr>
        <a:xfrm>
          <a:off x="1785304" y="670000"/>
          <a:ext cx="6518436" cy="609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Project Description</a:t>
          </a:r>
        </a:p>
      </dsp:txBody>
      <dsp:txXfrm>
        <a:off x="1785304" y="670000"/>
        <a:ext cx="6518436" cy="609091"/>
      </dsp:txXfrm>
    </dsp:sp>
    <dsp:sp modelId="{6A3FDE06-F880-4EC4-99C6-7A0C0BBDB711}">
      <dsp:nvSpPr>
        <dsp:cNvPr id="0" name=""/>
        <dsp:cNvSpPr/>
      </dsp:nvSpPr>
      <dsp:spPr>
        <a:xfrm>
          <a:off x="1660748" y="1279091"/>
          <a:ext cx="6642992"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09F2A9-D763-4EAF-ABD1-BB3029BF0CCD}">
      <dsp:nvSpPr>
        <dsp:cNvPr id="0" name=""/>
        <dsp:cNvSpPr/>
      </dsp:nvSpPr>
      <dsp:spPr>
        <a:xfrm>
          <a:off x="1785304" y="1309545"/>
          <a:ext cx="6518436" cy="609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Total Project Cost (with certified estimate)</a:t>
          </a:r>
        </a:p>
      </dsp:txBody>
      <dsp:txXfrm>
        <a:off x="1785304" y="1309545"/>
        <a:ext cx="6518436" cy="609091"/>
      </dsp:txXfrm>
    </dsp:sp>
    <dsp:sp modelId="{995641A1-BB12-4F72-9C9D-448A99C23295}">
      <dsp:nvSpPr>
        <dsp:cNvPr id="0" name=""/>
        <dsp:cNvSpPr/>
      </dsp:nvSpPr>
      <dsp:spPr>
        <a:xfrm>
          <a:off x="1660748" y="1918636"/>
          <a:ext cx="6642992"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63D14-7697-40D7-83F8-63C3D6034043}">
      <dsp:nvSpPr>
        <dsp:cNvPr id="0" name=""/>
        <dsp:cNvSpPr/>
      </dsp:nvSpPr>
      <dsp:spPr>
        <a:xfrm>
          <a:off x="1785304" y="1949091"/>
          <a:ext cx="6518436" cy="609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Total Funding Secured (with sources and amounts)</a:t>
          </a:r>
        </a:p>
      </dsp:txBody>
      <dsp:txXfrm>
        <a:off x="1785304" y="1949091"/>
        <a:ext cx="6518436" cy="609091"/>
      </dsp:txXfrm>
    </dsp:sp>
    <dsp:sp modelId="{A5B416AC-32BA-4C18-AD5A-734697A6A61B}">
      <dsp:nvSpPr>
        <dsp:cNvPr id="0" name=""/>
        <dsp:cNvSpPr/>
      </dsp:nvSpPr>
      <dsp:spPr>
        <a:xfrm>
          <a:off x="1660748" y="2558182"/>
          <a:ext cx="6642992"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4B3241-2148-499B-8014-CDF1F3B7AAFA}">
      <dsp:nvSpPr>
        <dsp:cNvPr id="0" name=""/>
        <dsp:cNvSpPr/>
      </dsp:nvSpPr>
      <dsp:spPr>
        <a:xfrm>
          <a:off x="1785304" y="2588636"/>
          <a:ext cx="6518436" cy="609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Amount Requested</a:t>
          </a:r>
        </a:p>
      </dsp:txBody>
      <dsp:txXfrm>
        <a:off x="1785304" y="2588636"/>
        <a:ext cx="6518436" cy="609091"/>
      </dsp:txXfrm>
    </dsp:sp>
    <dsp:sp modelId="{BECF0873-D4F1-4516-903A-4B30FEAD7EDC}">
      <dsp:nvSpPr>
        <dsp:cNvPr id="0" name=""/>
        <dsp:cNvSpPr/>
      </dsp:nvSpPr>
      <dsp:spPr>
        <a:xfrm>
          <a:off x="1660748" y="3197727"/>
          <a:ext cx="6642992"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5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835816-F584-4EE2-93E6-F5E0A89A6C2B}" type="datetimeFigureOut">
              <a:rPr lang="en-US" smtClean="0"/>
              <a:t>9/1/2026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509AD9-1FF0-4CD2-A3FB-130E44350034}" type="slidenum">
              <a:rPr lang="en-US" smtClean="0"/>
              <a:t>‹#›</a:t>
            </a:fld>
            <a:endParaRPr lang="en-US"/>
          </a:p>
        </p:txBody>
      </p:sp>
    </p:spTree>
    <p:extLst>
      <p:ext uri="{BB962C8B-B14F-4D97-AF65-F5344CB8AC3E}">
        <p14:creationId xmlns:p14="http://schemas.microsoft.com/office/powerpoint/2010/main" val="2197135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app.smartsheet.com/b/form/53790b3686a246dd9a8c57267e952271"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E49F1-0F09-5C72-BECC-1FEF1EA15A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140E8D-2E00-F23A-9134-9559AFE653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A22190-8DCF-A0B8-1CB2-9A2868DB5979}"/>
              </a:ext>
            </a:extLst>
          </p:cNvPr>
          <p:cNvSpPr>
            <a:spLocks noGrp="1"/>
          </p:cNvSpPr>
          <p:nvPr>
            <p:ph type="body" idx="1"/>
          </p:nvPr>
        </p:nvSpPr>
        <p:spPr/>
        <p:txBody>
          <a:bodyPr/>
          <a:lstStyle/>
          <a:p>
            <a:r>
              <a:rPr lang="en-US" dirty="0"/>
              <a:t>Funds are projected to continue increasing. With a couple of years we will have over $50m available each year.</a:t>
            </a:r>
          </a:p>
          <a:p>
            <a:endParaRPr lang="en-US" dirty="0"/>
          </a:p>
          <a:p>
            <a:r>
              <a:rPr lang="en-US" dirty="0"/>
              <a:t>Will go into process in more detail.</a:t>
            </a:r>
          </a:p>
        </p:txBody>
      </p:sp>
      <p:sp>
        <p:nvSpPr>
          <p:cNvPr id="4" name="Slide Number Placeholder 3">
            <a:extLst>
              <a:ext uri="{FF2B5EF4-FFF2-40B4-BE49-F238E27FC236}">
                <a16:creationId xmlns:a16="http://schemas.microsoft.com/office/drawing/2014/main" id="{5ED3283A-F765-E61A-F853-FC24149674AE}"/>
              </a:ext>
            </a:extLst>
          </p:cNvPr>
          <p:cNvSpPr>
            <a:spLocks noGrp="1"/>
          </p:cNvSpPr>
          <p:nvPr>
            <p:ph type="sldNum" sz="quarter" idx="5"/>
          </p:nvPr>
        </p:nvSpPr>
        <p:spPr/>
        <p:txBody>
          <a:bodyPr/>
          <a:lstStyle/>
          <a:p>
            <a:fld id="{50509AD9-1FF0-4CD2-A3FB-130E44350034}" type="slidenum">
              <a:rPr lang="en-US" smtClean="0"/>
              <a:t>4</a:t>
            </a:fld>
            <a:endParaRPr lang="en-US"/>
          </a:p>
        </p:txBody>
      </p:sp>
    </p:spTree>
    <p:extLst>
      <p:ext uri="{BB962C8B-B14F-4D97-AF65-F5344CB8AC3E}">
        <p14:creationId xmlns:p14="http://schemas.microsoft.com/office/powerpoint/2010/main" val="2730316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recommended projects will be provided to LFC in time for them to present them at the November hearings.</a:t>
            </a:r>
          </a:p>
        </p:txBody>
      </p:sp>
      <p:sp>
        <p:nvSpPr>
          <p:cNvPr id="4" name="Slide Number Placeholder 3"/>
          <p:cNvSpPr>
            <a:spLocks noGrp="1"/>
          </p:cNvSpPr>
          <p:nvPr>
            <p:ph type="sldNum" sz="quarter" idx="5"/>
          </p:nvPr>
        </p:nvSpPr>
        <p:spPr/>
        <p:txBody>
          <a:bodyPr/>
          <a:lstStyle/>
          <a:p>
            <a:fld id="{50509AD9-1FF0-4CD2-A3FB-130E44350034}" type="slidenum">
              <a:rPr lang="en-US" smtClean="0"/>
              <a:t>16</a:t>
            </a:fld>
            <a:endParaRPr lang="en-US"/>
          </a:p>
        </p:txBody>
      </p:sp>
    </p:spTree>
    <p:extLst>
      <p:ext uri="{BB962C8B-B14F-4D97-AF65-F5344CB8AC3E}">
        <p14:creationId xmlns:p14="http://schemas.microsoft.com/office/powerpoint/2010/main" val="2935019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509AD9-1FF0-4CD2-A3FB-130E44350034}" type="slidenum">
              <a:rPr lang="en-US" smtClean="0"/>
              <a:t>19</a:t>
            </a:fld>
            <a:endParaRPr lang="en-US"/>
          </a:p>
        </p:txBody>
      </p:sp>
    </p:spTree>
    <p:extLst>
      <p:ext uri="{BB962C8B-B14F-4D97-AF65-F5344CB8AC3E}">
        <p14:creationId xmlns:p14="http://schemas.microsoft.com/office/powerpoint/2010/main" val="2959678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What do I do if my costs increase?</a:t>
            </a:r>
          </a:p>
        </p:txBody>
      </p:sp>
      <p:sp>
        <p:nvSpPr>
          <p:cNvPr id="4" name="Slide Number Placeholder 3"/>
          <p:cNvSpPr>
            <a:spLocks noGrp="1"/>
          </p:cNvSpPr>
          <p:nvPr>
            <p:ph type="sldNum" sz="quarter" idx="5"/>
          </p:nvPr>
        </p:nvSpPr>
        <p:spPr/>
        <p:txBody>
          <a:bodyPr/>
          <a:lstStyle/>
          <a:p>
            <a:fld id="{50509AD9-1FF0-4CD2-A3FB-130E44350034}" type="slidenum">
              <a:rPr lang="en-US" smtClean="0"/>
              <a:t>20</a:t>
            </a:fld>
            <a:endParaRPr lang="en-US"/>
          </a:p>
        </p:txBody>
      </p:sp>
    </p:spTree>
    <p:extLst>
      <p:ext uri="{BB962C8B-B14F-4D97-AF65-F5344CB8AC3E}">
        <p14:creationId xmlns:p14="http://schemas.microsoft.com/office/powerpoint/2010/main" val="3544589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IPDD Constant Contact Sign-up - https://www.nmdfa.state.nm.us/ipdd-constant-contact-sign-up/</a:t>
            </a:r>
          </a:p>
          <a:p>
            <a:r>
              <a:rPr lang="en-US" dirty="0"/>
              <a:t>IPDD TA Intake Form - https://app.smartsheet.com/b/form/66412c7084994ffe8266f8371ea2874b</a:t>
            </a:r>
          </a:p>
          <a:p>
            <a:r>
              <a:rPr lang="en-US" dirty="0"/>
              <a:t>IPDD website - https://www.nmdfa.state.nm.us/infrastructure-planning-and-development-division/</a:t>
            </a:r>
          </a:p>
        </p:txBody>
      </p:sp>
      <p:sp>
        <p:nvSpPr>
          <p:cNvPr id="4" name="Slide Number Placeholder 3"/>
          <p:cNvSpPr>
            <a:spLocks noGrp="1"/>
          </p:cNvSpPr>
          <p:nvPr>
            <p:ph type="sldNum" sz="quarter" idx="5"/>
          </p:nvPr>
        </p:nvSpPr>
        <p:spPr/>
        <p:txBody>
          <a:bodyPr/>
          <a:lstStyle/>
          <a:p>
            <a:fld id="{469FF473-E3CE-464E-9C30-2FADF7BF503E}" type="slidenum">
              <a:rPr lang="en-US" smtClean="0"/>
              <a:t>21</a:t>
            </a:fld>
            <a:endParaRPr lang="en-US"/>
          </a:p>
        </p:txBody>
      </p:sp>
    </p:spTree>
    <p:extLst>
      <p:ext uri="{BB962C8B-B14F-4D97-AF65-F5344CB8AC3E}">
        <p14:creationId xmlns:p14="http://schemas.microsoft.com/office/powerpoint/2010/main" val="1161148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C8BB6669-9087-D26C-4B51-E50CB67533F2}"/>
            </a:ext>
          </a:extLst>
        </p:cNvPr>
        <p:cNvGrpSpPr/>
        <p:nvPr/>
      </p:nvGrpSpPr>
      <p:grpSpPr>
        <a:xfrm>
          <a:off x="0" y="0"/>
          <a:ext cx="0" cy="0"/>
          <a:chOff x="0" y="0"/>
          <a:chExt cx="0" cy="0"/>
        </a:xfrm>
      </p:grpSpPr>
      <p:sp>
        <p:nvSpPr>
          <p:cNvPr id="51" name="Google Shape;51;g153ca17f60e_0_42:notes">
            <a:extLst>
              <a:ext uri="{FF2B5EF4-FFF2-40B4-BE49-F238E27FC236}">
                <a16:creationId xmlns:a16="http://schemas.microsoft.com/office/drawing/2014/main" id="{200EF107-B5EC-D2BC-07FA-46601645179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53ca17f60e_0_42:notes">
            <a:extLst>
              <a:ext uri="{FF2B5EF4-FFF2-40B4-BE49-F238E27FC236}">
                <a16:creationId xmlns:a16="http://schemas.microsoft.com/office/drawing/2014/main" id="{F524C063-5C9A-BBF0-3B76-E09968348D4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Link to Training Survey - </a:t>
            </a:r>
            <a:r>
              <a:rPr lang="en-US" dirty="0">
                <a:hlinkClick r:id="rId3"/>
              </a:rPr>
              <a:t>https://app.smartsheet.com/b/form/53790b3686a246dd9a8c57267e952271</a:t>
            </a:r>
            <a:endParaRPr lang="en-US"/>
          </a:p>
          <a:p>
            <a:endParaRPr lang="en-US" dirty="0"/>
          </a:p>
        </p:txBody>
      </p:sp>
    </p:spTree>
    <p:extLst>
      <p:ext uri="{BB962C8B-B14F-4D97-AF65-F5344CB8AC3E}">
        <p14:creationId xmlns:p14="http://schemas.microsoft.com/office/powerpoint/2010/main" val="873207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3EEF6-F124-9F10-0DA3-89560CF892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2CA365-781A-C70B-F3A1-8EDE41A15B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1A8FF5-B92E-D5AF-F756-9AADB9BF73EB}"/>
              </a:ext>
            </a:extLst>
          </p:cNvPr>
          <p:cNvSpPr>
            <a:spLocks noGrp="1"/>
          </p:cNvSpPr>
          <p:nvPr>
            <p:ph type="body" idx="1"/>
          </p:nvPr>
        </p:nvSpPr>
        <p:spPr/>
        <p:txBody>
          <a:bodyPr/>
          <a:lstStyle/>
          <a:p>
            <a:r>
              <a:rPr lang="en-US" dirty="0"/>
              <a:t>Kim</a:t>
            </a:r>
          </a:p>
        </p:txBody>
      </p:sp>
      <p:sp>
        <p:nvSpPr>
          <p:cNvPr id="4" name="Slide Number Placeholder 3">
            <a:extLst>
              <a:ext uri="{FF2B5EF4-FFF2-40B4-BE49-F238E27FC236}">
                <a16:creationId xmlns:a16="http://schemas.microsoft.com/office/drawing/2014/main" id="{213D8ED2-20BD-AF7E-1C78-B252C76A34F6}"/>
              </a:ext>
            </a:extLst>
          </p:cNvPr>
          <p:cNvSpPr>
            <a:spLocks noGrp="1"/>
          </p:cNvSpPr>
          <p:nvPr>
            <p:ph type="sldNum" sz="quarter" idx="5"/>
          </p:nvPr>
        </p:nvSpPr>
        <p:spPr/>
        <p:txBody>
          <a:bodyPr/>
          <a:lstStyle/>
          <a:p>
            <a:fld id="{50509AD9-1FF0-4CD2-A3FB-130E44350034}" type="slidenum">
              <a:rPr lang="en-US" smtClean="0"/>
              <a:t>5</a:t>
            </a:fld>
            <a:endParaRPr lang="en-US"/>
          </a:p>
        </p:txBody>
      </p:sp>
    </p:spTree>
    <p:extLst>
      <p:ext uri="{BB962C8B-B14F-4D97-AF65-F5344CB8AC3E}">
        <p14:creationId xmlns:p14="http://schemas.microsoft.com/office/powerpoint/2010/main" val="2903175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BCC29-915F-0CA5-D674-BC98340241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F7B736-A4D5-3386-4288-8B597F9717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4702FE-67AE-8651-6496-7EA6522B0423}"/>
              </a:ext>
            </a:extLst>
          </p:cNvPr>
          <p:cNvSpPr>
            <a:spLocks noGrp="1"/>
          </p:cNvSpPr>
          <p:nvPr>
            <p:ph type="body" idx="1"/>
          </p:nvPr>
        </p:nvSpPr>
        <p:spPr/>
        <p:txBody>
          <a:bodyPr/>
          <a:lstStyle/>
          <a:p>
            <a:r>
              <a:rPr lang="en-US" dirty="0"/>
              <a:t>Asset – For these projects, the asset must be operated and maintained by the entity requesting the funding</a:t>
            </a:r>
          </a:p>
          <a:p>
            <a:endParaRPr lang="en-US" dirty="0"/>
          </a:p>
          <a:p>
            <a:r>
              <a:rPr lang="en-US" dirty="0"/>
              <a:t>TIF, WTB, and Colonias all have more available funding than CDPF, so more likely to be funded through there. WTB recently reduced the match requirement for local entities, reducing the burden some had at applying.</a:t>
            </a:r>
          </a:p>
          <a:p>
            <a:endParaRPr lang="en-US" dirty="0"/>
          </a:p>
          <a:p>
            <a:r>
              <a:rPr lang="en-US" dirty="0"/>
              <a:t>Discouraged uses – can still apply for funding. If the project is of a high enough quality, it may still receive a high enough score that it will be recommended for funding</a:t>
            </a:r>
          </a:p>
        </p:txBody>
      </p:sp>
      <p:sp>
        <p:nvSpPr>
          <p:cNvPr id="4" name="Slide Number Placeholder 3">
            <a:extLst>
              <a:ext uri="{FF2B5EF4-FFF2-40B4-BE49-F238E27FC236}">
                <a16:creationId xmlns:a16="http://schemas.microsoft.com/office/drawing/2014/main" id="{36EF8BFD-FA7D-A510-2CC2-C0829593BD90}"/>
              </a:ext>
            </a:extLst>
          </p:cNvPr>
          <p:cNvSpPr>
            <a:spLocks noGrp="1"/>
          </p:cNvSpPr>
          <p:nvPr>
            <p:ph type="sldNum" sz="quarter" idx="5"/>
          </p:nvPr>
        </p:nvSpPr>
        <p:spPr/>
        <p:txBody>
          <a:bodyPr/>
          <a:lstStyle/>
          <a:p>
            <a:fld id="{50509AD9-1FF0-4CD2-A3FB-130E44350034}" type="slidenum">
              <a:rPr lang="en-US" smtClean="0"/>
              <a:t>6</a:t>
            </a:fld>
            <a:endParaRPr lang="en-US"/>
          </a:p>
        </p:txBody>
      </p:sp>
    </p:spTree>
    <p:extLst>
      <p:ext uri="{BB962C8B-B14F-4D97-AF65-F5344CB8AC3E}">
        <p14:creationId xmlns:p14="http://schemas.microsoft.com/office/powerpoint/2010/main" val="3740628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ICIP – Required for application</a:t>
            </a:r>
          </a:p>
          <a:p>
            <a:r>
              <a:rPr lang="en-US" dirty="0"/>
              <a:t>Project Description – Detailed description of the project.</a:t>
            </a:r>
          </a:p>
        </p:txBody>
      </p:sp>
      <p:sp>
        <p:nvSpPr>
          <p:cNvPr id="4" name="Slide Number Placeholder 3"/>
          <p:cNvSpPr>
            <a:spLocks noGrp="1"/>
          </p:cNvSpPr>
          <p:nvPr>
            <p:ph type="sldNum" sz="quarter" idx="5"/>
          </p:nvPr>
        </p:nvSpPr>
        <p:spPr/>
        <p:txBody>
          <a:bodyPr/>
          <a:lstStyle/>
          <a:p>
            <a:fld id="{50509AD9-1FF0-4CD2-A3FB-130E44350034}" type="slidenum">
              <a:rPr lang="en-US" smtClean="0"/>
              <a:t>7</a:t>
            </a:fld>
            <a:endParaRPr lang="en-US"/>
          </a:p>
        </p:txBody>
      </p:sp>
    </p:spTree>
    <p:extLst>
      <p:ext uri="{BB962C8B-B14F-4D97-AF65-F5344CB8AC3E}">
        <p14:creationId xmlns:p14="http://schemas.microsoft.com/office/powerpoint/2010/main" val="4098316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60599-DD1D-5F8D-203B-5C33B7ABEE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BBB1C8-3BA6-5A0F-D65D-7A16813040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279C68-E2E7-46B3-5226-5A7DA602B358}"/>
              </a:ext>
            </a:extLst>
          </p:cNvPr>
          <p:cNvSpPr>
            <a:spLocks noGrp="1"/>
          </p:cNvSpPr>
          <p:nvPr>
            <p:ph type="body" idx="1"/>
          </p:nvPr>
        </p:nvSpPr>
        <p:spPr/>
        <p:txBody>
          <a:bodyPr/>
          <a:lstStyle/>
          <a:p>
            <a:r>
              <a:rPr lang="en-US" dirty="0"/>
              <a:t>Scoring for both Planning and Design and Project Completion applications is the same</a:t>
            </a:r>
          </a:p>
          <a:p>
            <a:endParaRPr lang="en-US" dirty="0"/>
          </a:p>
          <a:p>
            <a:r>
              <a:rPr lang="en-US" dirty="0"/>
              <a:t>The project information section is the most important part of the application. Here you will provide a detailed description of the project and the work remaining to complete the project or the useable phase. If it is for a planning and design application, you will provide a detailed description of the overall project, the P&amp;D activities to completed with this funding, and how this work will advance the project towards construction. The couple of slides show an example of a poor description and a more comprehensive one.</a:t>
            </a:r>
          </a:p>
        </p:txBody>
      </p:sp>
      <p:sp>
        <p:nvSpPr>
          <p:cNvPr id="4" name="Slide Number Placeholder 3">
            <a:extLst>
              <a:ext uri="{FF2B5EF4-FFF2-40B4-BE49-F238E27FC236}">
                <a16:creationId xmlns:a16="http://schemas.microsoft.com/office/drawing/2014/main" id="{3C906550-FA8B-AE77-F726-3613AA2C64EB}"/>
              </a:ext>
            </a:extLst>
          </p:cNvPr>
          <p:cNvSpPr>
            <a:spLocks noGrp="1"/>
          </p:cNvSpPr>
          <p:nvPr>
            <p:ph type="sldNum" sz="quarter" idx="5"/>
          </p:nvPr>
        </p:nvSpPr>
        <p:spPr/>
        <p:txBody>
          <a:bodyPr/>
          <a:lstStyle/>
          <a:p>
            <a:fld id="{50509AD9-1FF0-4CD2-A3FB-130E44350034}" type="slidenum">
              <a:rPr lang="en-US" smtClean="0"/>
              <a:t>9</a:t>
            </a:fld>
            <a:endParaRPr lang="en-US"/>
          </a:p>
        </p:txBody>
      </p:sp>
    </p:spTree>
    <p:extLst>
      <p:ext uri="{BB962C8B-B14F-4D97-AF65-F5344CB8AC3E}">
        <p14:creationId xmlns:p14="http://schemas.microsoft.com/office/powerpoint/2010/main" val="3133635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B6F23-F9BA-A6DF-C848-2E31939F09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11EE8C-E740-5487-CE2B-DF4637B920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84CA7B-8EA4-693B-5B8F-35291DB6E577}"/>
              </a:ext>
            </a:extLst>
          </p:cNvPr>
          <p:cNvSpPr>
            <a:spLocks noGrp="1"/>
          </p:cNvSpPr>
          <p:nvPr>
            <p:ph type="body" idx="1"/>
          </p:nvPr>
        </p:nvSpPr>
        <p:spPr/>
        <p:txBody>
          <a:bodyPr/>
          <a:lstStyle/>
          <a:p>
            <a:r>
              <a:rPr lang="en-US" dirty="0"/>
              <a:t>Scoring for both Planning and Design and Project Completion applications is the same</a:t>
            </a:r>
          </a:p>
          <a:p>
            <a:endParaRPr lang="en-US" dirty="0"/>
          </a:p>
          <a:p>
            <a:r>
              <a:rPr lang="en-US" dirty="0"/>
              <a:t>The project information section is the most important part of the application. Here you will provide a detailed description of the project and the work remaining to complete the project or the useable phase. If it is for a planning and design application, you will provide a detailed description of the overall project, the P&amp;D activities to completed with this funding, and how this work will advance the project towards construction. The couple of slides show an example of a poor description and a more comprehensive one.</a:t>
            </a:r>
          </a:p>
        </p:txBody>
      </p:sp>
      <p:sp>
        <p:nvSpPr>
          <p:cNvPr id="4" name="Slide Number Placeholder 3">
            <a:extLst>
              <a:ext uri="{FF2B5EF4-FFF2-40B4-BE49-F238E27FC236}">
                <a16:creationId xmlns:a16="http://schemas.microsoft.com/office/drawing/2014/main" id="{C788319B-79A0-FA14-7265-72F6F0907B03}"/>
              </a:ext>
            </a:extLst>
          </p:cNvPr>
          <p:cNvSpPr>
            <a:spLocks noGrp="1"/>
          </p:cNvSpPr>
          <p:nvPr>
            <p:ph type="sldNum" sz="quarter" idx="5"/>
          </p:nvPr>
        </p:nvSpPr>
        <p:spPr/>
        <p:txBody>
          <a:bodyPr/>
          <a:lstStyle/>
          <a:p>
            <a:fld id="{50509AD9-1FF0-4CD2-A3FB-130E44350034}" type="slidenum">
              <a:rPr lang="en-US" smtClean="0"/>
              <a:t>10</a:t>
            </a:fld>
            <a:endParaRPr lang="en-US"/>
          </a:p>
        </p:txBody>
      </p:sp>
    </p:spTree>
    <p:extLst>
      <p:ext uri="{BB962C8B-B14F-4D97-AF65-F5344CB8AC3E}">
        <p14:creationId xmlns:p14="http://schemas.microsoft.com/office/powerpoint/2010/main" val="588238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8CF93-E435-87EC-9B9D-457DFA0D94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FFA67D-1364-4134-7E11-4F8B6EEC62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B63918-4B7D-92FB-8F46-58D1701C5290}"/>
              </a:ext>
            </a:extLst>
          </p:cNvPr>
          <p:cNvSpPr>
            <a:spLocks noGrp="1"/>
          </p:cNvSpPr>
          <p:nvPr>
            <p:ph type="body" idx="1"/>
          </p:nvPr>
        </p:nvSpPr>
        <p:spPr/>
        <p:txBody>
          <a:bodyPr/>
          <a:lstStyle/>
          <a:p>
            <a:r>
              <a:rPr lang="en-US" dirty="0"/>
              <a:t>Scoring for both Planning and Design and Project Completion applications is the same</a:t>
            </a:r>
          </a:p>
          <a:p>
            <a:endParaRPr lang="en-US" dirty="0"/>
          </a:p>
          <a:p>
            <a:r>
              <a:rPr lang="en-US" dirty="0"/>
              <a:t>The project information section is the most important part of the application. Here you will provide a detailed description of the project and the work remaining to complete the project or the useable phase. If it is for a planning and design application, you will provide a detailed description of the overall project, the P&amp;D activities to completed with this funding, and how this work will advance the project towards construction. The couple of slides show an example of a poor description and a more comprehensive one.</a:t>
            </a:r>
          </a:p>
        </p:txBody>
      </p:sp>
      <p:sp>
        <p:nvSpPr>
          <p:cNvPr id="4" name="Slide Number Placeholder 3">
            <a:extLst>
              <a:ext uri="{FF2B5EF4-FFF2-40B4-BE49-F238E27FC236}">
                <a16:creationId xmlns:a16="http://schemas.microsoft.com/office/drawing/2014/main" id="{13C41D4F-0869-8E66-EBDA-A380DF08F2EE}"/>
              </a:ext>
            </a:extLst>
          </p:cNvPr>
          <p:cNvSpPr>
            <a:spLocks noGrp="1"/>
          </p:cNvSpPr>
          <p:nvPr>
            <p:ph type="sldNum" sz="quarter" idx="5"/>
          </p:nvPr>
        </p:nvSpPr>
        <p:spPr/>
        <p:txBody>
          <a:bodyPr/>
          <a:lstStyle/>
          <a:p>
            <a:fld id="{50509AD9-1FF0-4CD2-A3FB-130E44350034}" type="slidenum">
              <a:rPr lang="en-US" smtClean="0"/>
              <a:t>11</a:t>
            </a:fld>
            <a:endParaRPr lang="en-US"/>
          </a:p>
        </p:txBody>
      </p:sp>
    </p:spTree>
    <p:extLst>
      <p:ext uri="{BB962C8B-B14F-4D97-AF65-F5344CB8AC3E}">
        <p14:creationId xmlns:p14="http://schemas.microsoft.com/office/powerpoint/2010/main" val="1681560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A724F-5347-C479-2C19-B70ACB1328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100A4-DD30-53EB-F077-E90BD70A24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D072BD-1F39-1971-359B-3651C1F0DE3B}"/>
              </a:ext>
            </a:extLst>
          </p:cNvPr>
          <p:cNvSpPr>
            <a:spLocks noGrp="1"/>
          </p:cNvSpPr>
          <p:nvPr>
            <p:ph type="body" idx="1"/>
          </p:nvPr>
        </p:nvSpPr>
        <p:spPr/>
        <p:txBody>
          <a:bodyPr/>
          <a:lstStyle/>
          <a:p>
            <a:r>
              <a:rPr lang="en-US" dirty="0"/>
              <a:t>Scoring for both Planning and Design and Project Completion applications is the same</a:t>
            </a:r>
          </a:p>
          <a:p>
            <a:endParaRPr lang="en-US" dirty="0"/>
          </a:p>
          <a:p>
            <a:r>
              <a:rPr lang="en-US" dirty="0"/>
              <a:t>The project information section is the most important part of the application. Here you will provide a detailed description of the project and the work remaining to complete the project or the useable phase. If it is for a planning and design application, you will provide a detailed description of the overall project, the P&amp;D activities to completed with this funding, and how this work will advance the project towards construction. The couple of slides show an example of a poor description and a more comprehensive one.</a:t>
            </a:r>
          </a:p>
        </p:txBody>
      </p:sp>
      <p:sp>
        <p:nvSpPr>
          <p:cNvPr id="4" name="Slide Number Placeholder 3">
            <a:extLst>
              <a:ext uri="{FF2B5EF4-FFF2-40B4-BE49-F238E27FC236}">
                <a16:creationId xmlns:a16="http://schemas.microsoft.com/office/drawing/2014/main" id="{0E6AA2AD-52BA-49E7-AF0D-6DFFB30AC46F}"/>
              </a:ext>
            </a:extLst>
          </p:cNvPr>
          <p:cNvSpPr>
            <a:spLocks noGrp="1"/>
          </p:cNvSpPr>
          <p:nvPr>
            <p:ph type="sldNum" sz="quarter" idx="5"/>
          </p:nvPr>
        </p:nvSpPr>
        <p:spPr/>
        <p:txBody>
          <a:bodyPr/>
          <a:lstStyle/>
          <a:p>
            <a:fld id="{50509AD9-1FF0-4CD2-A3FB-130E44350034}" type="slidenum">
              <a:rPr lang="en-US" smtClean="0"/>
              <a:t>12</a:t>
            </a:fld>
            <a:endParaRPr lang="en-US"/>
          </a:p>
        </p:txBody>
      </p:sp>
    </p:spTree>
    <p:extLst>
      <p:ext uri="{BB962C8B-B14F-4D97-AF65-F5344CB8AC3E}">
        <p14:creationId xmlns:p14="http://schemas.microsoft.com/office/powerpoint/2010/main" val="18866669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application will receive at least two scores, up to three if the oversight agency will be one other than DFA.</a:t>
            </a:r>
          </a:p>
        </p:txBody>
      </p:sp>
      <p:sp>
        <p:nvSpPr>
          <p:cNvPr id="4" name="Slide Number Placeholder 3"/>
          <p:cNvSpPr>
            <a:spLocks noGrp="1"/>
          </p:cNvSpPr>
          <p:nvPr>
            <p:ph type="sldNum" sz="quarter" idx="5"/>
          </p:nvPr>
        </p:nvSpPr>
        <p:spPr/>
        <p:txBody>
          <a:bodyPr/>
          <a:lstStyle/>
          <a:p>
            <a:fld id="{50509AD9-1FF0-4CD2-A3FB-130E44350034}" type="slidenum">
              <a:rPr lang="en-US" smtClean="0"/>
              <a:t>15</a:t>
            </a:fld>
            <a:endParaRPr lang="en-US"/>
          </a:p>
        </p:txBody>
      </p:sp>
    </p:spTree>
    <p:extLst>
      <p:ext uri="{BB962C8B-B14F-4D97-AF65-F5344CB8AC3E}">
        <p14:creationId xmlns:p14="http://schemas.microsoft.com/office/powerpoint/2010/main" val="2704203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3C501-4A6F-3117-FC73-3FF896363D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92BC3CF-12F3-B5CF-F905-1E1B47E0A2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DC30E0-6AE2-806E-20AD-4D3E1BC81900}"/>
              </a:ext>
            </a:extLst>
          </p:cNvPr>
          <p:cNvSpPr>
            <a:spLocks noGrp="1"/>
          </p:cNvSpPr>
          <p:nvPr>
            <p:ph type="dt" sz="half" idx="10"/>
          </p:nvPr>
        </p:nvSpPr>
        <p:spPr/>
        <p:txBody>
          <a:bodyPr/>
          <a:lstStyle/>
          <a:p>
            <a:fld id="{846CE7D5-CF57-46EF-B807-FDD0502418D4}" type="datetimeFigureOut">
              <a:rPr lang="en-US" smtClean="0"/>
              <a:t>9/1/2026</a:t>
            </a:fld>
            <a:endParaRPr lang="en-US"/>
          </a:p>
        </p:txBody>
      </p:sp>
      <p:sp>
        <p:nvSpPr>
          <p:cNvPr id="5" name="Footer Placeholder 4">
            <a:extLst>
              <a:ext uri="{FF2B5EF4-FFF2-40B4-BE49-F238E27FC236}">
                <a16:creationId xmlns:a16="http://schemas.microsoft.com/office/drawing/2014/main" id="{9E105CDD-BBB1-7C11-9BD1-CF2A7BE648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F4A881-E0DE-C82F-CAAF-DCFA59AB78CB}"/>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36771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80204-9FA9-830A-EB32-F75363A870E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77AD6F-117B-7CA8-4979-94F2CAB946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F8D2D9-DDD2-F1FD-4F05-4B16E6E165EF}"/>
              </a:ext>
            </a:extLst>
          </p:cNvPr>
          <p:cNvSpPr>
            <a:spLocks noGrp="1"/>
          </p:cNvSpPr>
          <p:nvPr>
            <p:ph type="dt" sz="half" idx="10"/>
          </p:nvPr>
        </p:nvSpPr>
        <p:spPr/>
        <p:txBody>
          <a:bodyPr/>
          <a:lstStyle/>
          <a:p>
            <a:fld id="{846CE7D5-CF57-46EF-B807-FDD0502418D4}" type="datetimeFigureOut">
              <a:rPr lang="en-US" smtClean="0"/>
              <a:t>9/1/2026</a:t>
            </a:fld>
            <a:endParaRPr lang="en-US"/>
          </a:p>
        </p:txBody>
      </p:sp>
      <p:sp>
        <p:nvSpPr>
          <p:cNvPr id="5" name="Footer Placeholder 4">
            <a:extLst>
              <a:ext uri="{FF2B5EF4-FFF2-40B4-BE49-F238E27FC236}">
                <a16:creationId xmlns:a16="http://schemas.microsoft.com/office/drawing/2014/main" id="{1854201C-EF9C-FF4B-BE55-C9DC95618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29CD0A-44B7-331F-1DFC-29A0B05E3709}"/>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47729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CB5605-733F-2181-9F1B-BCBAF99653F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846DEE3-D5EF-FC86-2F35-91AF838C78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EA9D22-BE53-5DB7-357F-2B69F2F91840}"/>
              </a:ext>
            </a:extLst>
          </p:cNvPr>
          <p:cNvSpPr>
            <a:spLocks noGrp="1"/>
          </p:cNvSpPr>
          <p:nvPr>
            <p:ph type="dt" sz="half" idx="10"/>
          </p:nvPr>
        </p:nvSpPr>
        <p:spPr/>
        <p:txBody>
          <a:bodyPr/>
          <a:lstStyle/>
          <a:p>
            <a:fld id="{846CE7D5-CF57-46EF-B807-FDD0502418D4}" type="datetimeFigureOut">
              <a:rPr lang="en-US" smtClean="0"/>
              <a:t>9/1/2026</a:t>
            </a:fld>
            <a:endParaRPr lang="en-US"/>
          </a:p>
        </p:txBody>
      </p:sp>
      <p:sp>
        <p:nvSpPr>
          <p:cNvPr id="5" name="Footer Placeholder 4">
            <a:extLst>
              <a:ext uri="{FF2B5EF4-FFF2-40B4-BE49-F238E27FC236}">
                <a16:creationId xmlns:a16="http://schemas.microsoft.com/office/drawing/2014/main" id="{C2C5BC49-2DEA-68FD-6E8D-9E7FCAE94C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CDE38C-2EDC-0F02-5EDA-4D01FE292973}"/>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6374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1B8B1-0F9D-3BFD-6949-C5899952C3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6D52BE-8826-6371-9F22-9BB2DD9B40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367BF9-CD33-9F71-BFFF-D17BE615E3F0}"/>
              </a:ext>
            </a:extLst>
          </p:cNvPr>
          <p:cNvSpPr>
            <a:spLocks noGrp="1"/>
          </p:cNvSpPr>
          <p:nvPr>
            <p:ph type="dt" sz="half" idx="10"/>
          </p:nvPr>
        </p:nvSpPr>
        <p:spPr/>
        <p:txBody>
          <a:bodyPr/>
          <a:lstStyle/>
          <a:p>
            <a:fld id="{846CE7D5-CF57-46EF-B807-FDD0502418D4}" type="datetimeFigureOut">
              <a:rPr lang="en-US" smtClean="0"/>
              <a:t>9/1/2026</a:t>
            </a:fld>
            <a:endParaRPr lang="en-US"/>
          </a:p>
        </p:txBody>
      </p:sp>
      <p:sp>
        <p:nvSpPr>
          <p:cNvPr id="5" name="Footer Placeholder 4">
            <a:extLst>
              <a:ext uri="{FF2B5EF4-FFF2-40B4-BE49-F238E27FC236}">
                <a16:creationId xmlns:a16="http://schemas.microsoft.com/office/drawing/2014/main" id="{4319646A-158F-FC0A-FCC0-B1296B9670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1E3FE6-4896-6214-053F-A1BF5F8FEE5B}"/>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683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94431-C75D-2E6B-E10A-885AD7B53D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B3732DB-8F09-21C5-4E3F-A5650332603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01180C-B73E-3625-66FA-F6E3918BF357}"/>
              </a:ext>
            </a:extLst>
          </p:cNvPr>
          <p:cNvSpPr>
            <a:spLocks noGrp="1"/>
          </p:cNvSpPr>
          <p:nvPr>
            <p:ph type="dt" sz="half" idx="10"/>
          </p:nvPr>
        </p:nvSpPr>
        <p:spPr/>
        <p:txBody>
          <a:bodyPr/>
          <a:lstStyle/>
          <a:p>
            <a:fld id="{846CE7D5-CF57-46EF-B807-FDD0502418D4}" type="datetimeFigureOut">
              <a:rPr lang="en-US" smtClean="0"/>
              <a:t>9/1/2026</a:t>
            </a:fld>
            <a:endParaRPr lang="en-US"/>
          </a:p>
        </p:txBody>
      </p:sp>
      <p:sp>
        <p:nvSpPr>
          <p:cNvPr id="5" name="Footer Placeholder 4">
            <a:extLst>
              <a:ext uri="{FF2B5EF4-FFF2-40B4-BE49-F238E27FC236}">
                <a16:creationId xmlns:a16="http://schemas.microsoft.com/office/drawing/2014/main" id="{142A82BB-B1FF-66EA-64A4-5C85D1D6FF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67469C-D676-5D7F-B460-61897E943B54}"/>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03156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77793-5C72-99A4-D389-03627D1905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466FD2-80AC-C28A-D9ED-A1D22B5346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ABF011-FDD6-3B5C-B31B-4014FAA9A5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C4A5C76-9FD5-B3F1-60BD-221001C09EE1}"/>
              </a:ext>
            </a:extLst>
          </p:cNvPr>
          <p:cNvSpPr>
            <a:spLocks noGrp="1"/>
          </p:cNvSpPr>
          <p:nvPr>
            <p:ph type="dt" sz="half" idx="10"/>
          </p:nvPr>
        </p:nvSpPr>
        <p:spPr/>
        <p:txBody>
          <a:bodyPr/>
          <a:lstStyle/>
          <a:p>
            <a:fld id="{846CE7D5-CF57-46EF-B807-FDD0502418D4}" type="datetimeFigureOut">
              <a:rPr lang="en-US" smtClean="0"/>
              <a:t>9/1/2026</a:t>
            </a:fld>
            <a:endParaRPr lang="en-US"/>
          </a:p>
        </p:txBody>
      </p:sp>
      <p:sp>
        <p:nvSpPr>
          <p:cNvPr id="6" name="Footer Placeholder 5">
            <a:extLst>
              <a:ext uri="{FF2B5EF4-FFF2-40B4-BE49-F238E27FC236}">
                <a16:creationId xmlns:a16="http://schemas.microsoft.com/office/drawing/2014/main" id="{566517A1-AC3F-662F-6445-16F8F6114D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09EF62-E99F-FDF2-6453-0D4E8D6AE9A5}"/>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2468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0F1E2-DCEC-7D28-0950-1D67F36FF33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EFB3118-EDAA-9CB5-6A9D-DC815A5656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E2FB29-7007-4538-4197-7FD94655B52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DA6AFB9-8446-93E1-F3AF-5D5FE40858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501FA8-5B5F-F0C5-4C01-EE49D654F7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C47215-4EED-5E42-65AE-0EBC6DC9A6A4}"/>
              </a:ext>
            </a:extLst>
          </p:cNvPr>
          <p:cNvSpPr>
            <a:spLocks noGrp="1"/>
          </p:cNvSpPr>
          <p:nvPr>
            <p:ph type="dt" sz="half" idx="10"/>
          </p:nvPr>
        </p:nvSpPr>
        <p:spPr/>
        <p:txBody>
          <a:bodyPr/>
          <a:lstStyle/>
          <a:p>
            <a:fld id="{846CE7D5-CF57-46EF-B807-FDD0502418D4}" type="datetimeFigureOut">
              <a:rPr lang="en-US" smtClean="0"/>
              <a:t>9/1/2026</a:t>
            </a:fld>
            <a:endParaRPr lang="en-US"/>
          </a:p>
        </p:txBody>
      </p:sp>
      <p:sp>
        <p:nvSpPr>
          <p:cNvPr id="8" name="Footer Placeholder 7">
            <a:extLst>
              <a:ext uri="{FF2B5EF4-FFF2-40B4-BE49-F238E27FC236}">
                <a16:creationId xmlns:a16="http://schemas.microsoft.com/office/drawing/2014/main" id="{91D61182-ADA4-419C-004A-6722CA9187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E23E414-889B-E4E6-7173-4E44CFB2CE61}"/>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15740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F499D-C975-2F3A-F7C7-B17E2A401C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5CF6AB-D8F0-B85E-C2E3-62557BC79791}"/>
              </a:ext>
            </a:extLst>
          </p:cNvPr>
          <p:cNvSpPr>
            <a:spLocks noGrp="1"/>
          </p:cNvSpPr>
          <p:nvPr>
            <p:ph type="dt" sz="half" idx="10"/>
          </p:nvPr>
        </p:nvSpPr>
        <p:spPr/>
        <p:txBody>
          <a:bodyPr/>
          <a:lstStyle/>
          <a:p>
            <a:fld id="{846CE7D5-CF57-46EF-B807-FDD0502418D4}" type="datetimeFigureOut">
              <a:rPr lang="en-US" smtClean="0"/>
              <a:t>9/1/2026</a:t>
            </a:fld>
            <a:endParaRPr lang="en-US"/>
          </a:p>
        </p:txBody>
      </p:sp>
      <p:sp>
        <p:nvSpPr>
          <p:cNvPr id="4" name="Footer Placeholder 3">
            <a:extLst>
              <a:ext uri="{FF2B5EF4-FFF2-40B4-BE49-F238E27FC236}">
                <a16:creationId xmlns:a16="http://schemas.microsoft.com/office/drawing/2014/main" id="{14B88AFF-09E7-252E-986E-7F2976F6D84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BC137E-2575-CA30-24B5-9537C74753CB}"/>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82206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135A96-AA05-CF42-290A-DA41234B88F6}"/>
              </a:ext>
            </a:extLst>
          </p:cNvPr>
          <p:cNvSpPr>
            <a:spLocks noGrp="1"/>
          </p:cNvSpPr>
          <p:nvPr>
            <p:ph type="dt" sz="half" idx="10"/>
          </p:nvPr>
        </p:nvSpPr>
        <p:spPr/>
        <p:txBody>
          <a:bodyPr/>
          <a:lstStyle/>
          <a:p>
            <a:fld id="{846CE7D5-CF57-46EF-B807-FDD0502418D4}" type="datetimeFigureOut">
              <a:rPr lang="en-US" smtClean="0"/>
              <a:t>9/1/2026</a:t>
            </a:fld>
            <a:endParaRPr lang="en-US"/>
          </a:p>
        </p:txBody>
      </p:sp>
      <p:sp>
        <p:nvSpPr>
          <p:cNvPr id="3" name="Footer Placeholder 2">
            <a:extLst>
              <a:ext uri="{FF2B5EF4-FFF2-40B4-BE49-F238E27FC236}">
                <a16:creationId xmlns:a16="http://schemas.microsoft.com/office/drawing/2014/main" id="{020B4C73-4EAE-6A74-5251-2F5BC32F8EF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06A9B7-97C7-518F-E7E5-9DAFEDEBCC68}"/>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14708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1A565-F777-16FA-8987-0CA76884C2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403C61-C14E-8EB9-AB5D-BDC8988B79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548922-0830-100B-F0C6-0C124F974E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E0D888-2FBC-3F1E-B466-72067B08EB71}"/>
              </a:ext>
            </a:extLst>
          </p:cNvPr>
          <p:cNvSpPr>
            <a:spLocks noGrp="1"/>
          </p:cNvSpPr>
          <p:nvPr>
            <p:ph type="dt" sz="half" idx="10"/>
          </p:nvPr>
        </p:nvSpPr>
        <p:spPr/>
        <p:txBody>
          <a:bodyPr/>
          <a:lstStyle/>
          <a:p>
            <a:fld id="{846CE7D5-CF57-46EF-B807-FDD0502418D4}" type="datetimeFigureOut">
              <a:rPr lang="en-US" smtClean="0"/>
              <a:t>9/1/2026</a:t>
            </a:fld>
            <a:endParaRPr lang="en-US"/>
          </a:p>
        </p:txBody>
      </p:sp>
      <p:sp>
        <p:nvSpPr>
          <p:cNvPr id="6" name="Footer Placeholder 5">
            <a:extLst>
              <a:ext uri="{FF2B5EF4-FFF2-40B4-BE49-F238E27FC236}">
                <a16:creationId xmlns:a16="http://schemas.microsoft.com/office/drawing/2014/main" id="{6DF90BF8-00B1-181A-6DDA-831D8F49BA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54B90F-F456-4E08-8465-C7DDC11151F7}"/>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88444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98E6C-BB3A-1601-BF8C-FD3D5A0F9F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06DC9B-3437-9939-DFCA-C4D43237C4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BE4C0A-2EB6-4180-802C-ABB0651541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B3435F-338A-AC4C-D4FE-97B7994B1F07}"/>
              </a:ext>
            </a:extLst>
          </p:cNvPr>
          <p:cNvSpPr>
            <a:spLocks noGrp="1"/>
          </p:cNvSpPr>
          <p:nvPr>
            <p:ph type="dt" sz="half" idx="10"/>
          </p:nvPr>
        </p:nvSpPr>
        <p:spPr/>
        <p:txBody>
          <a:bodyPr/>
          <a:lstStyle/>
          <a:p>
            <a:fld id="{846CE7D5-CF57-46EF-B807-FDD0502418D4}" type="datetimeFigureOut">
              <a:rPr lang="en-US" smtClean="0"/>
              <a:t>9/1/2026</a:t>
            </a:fld>
            <a:endParaRPr lang="en-US"/>
          </a:p>
        </p:txBody>
      </p:sp>
      <p:sp>
        <p:nvSpPr>
          <p:cNvPr id="6" name="Footer Placeholder 5">
            <a:extLst>
              <a:ext uri="{FF2B5EF4-FFF2-40B4-BE49-F238E27FC236}">
                <a16:creationId xmlns:a16="http://schemas.microsoft.com/office/drawing/2014/main" id="{B13FFC89-EEFC-0DD3-16D0-572EFA72D1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AFEC80-F228-9DE8-4F29-98000FBC0885}"/>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53172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547258-9C12-C83B-FC32-CB2A08ECED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3EBD36-DDB3-291C-B569-0CBBC5AE98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95414D-51AF-69D5-5C25-E5C41196D2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9/1/2026</a:t>
            </a:fld>
            <a:endParaRPr lang="en-US"/>
          </a:p>
        </p:txBody>
      </p:sp>
      <p:sp>
        <p:nvSpPr>
          <p:cNvPr id="5" name="Footer Placeholder 4">
            <a:extLst>
              <a:ext uri="{FF2B5EF4-FFF2-40B4-BE49-F238E27FC236}">
                <a16:creationId xmlns:a16="http://schemas.microsoft.com/office/drawing/2014/main" id="{2D3B2C22-D13D-7DDA-0A86-6EBDB0C97E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59FC4DF-CC8F-47A7-F036-9BB4439C0E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47177792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9E871FA-C1AD-E38C-C721-F43CF86D118F}"/>
              </a:ext>
            </a:extLst>
          </p:cNvPr>
          <p:cNvSpPr/>
          <p:nvPr/>
        </p:nvSpPr>
        <p:spPr>
          <a:xfrm>
            <a:off x="2683" y="0"/>
            <a:ext cx="8030513" cy="6857998"/>
          </a:xfrm>
          <a:prstGeom prst="rect">
            <a:avLst/>
          </a:prstGeom>
          <a:solidFill>
            <a:srgbClr val="004D4C"/>
          </a:solidFill>
          <a:ln>
            <a:solidFill>
              <a:srgbClr val="004D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8690" y="2436786"/>
            <a:ext cx="7941972" cy="981657"/>
          </a:xfrm>
        </p:spPr>
        <p:txBody>
          <a:bodyPr>
            <a:normAutofit fontScale="90000"/>
          </a:bodyPr>
          <a:lstStyle/>
          <a:p>
            <a:pPr algn="l"/>
            <a:r>
              <a:rPr lang="en-US" dirty="0">
                <a:solidFill>
                  <a:srgbClr val="FFF5F2"/>
                </a:solidFill>
                <a:latin typeface="Source Sans Pro"/>
                <a:ea typeface="+mj-lt"/>
                <a:cs typeface="+mj-lt"/>
              </a:rPr>
              <a:t>FY 2027 CDPF Application</a:t>
            </a:r>
            <a:endParaRPr lang="en-US" dirty="0">
              <a:solidFill>
                <a:srgbClr val="FFF5F2"/>
              </a:solidFill>
              <a:latin typeface="Source Sans Pro"/>
              <a:ea typeface="Source Sans Pro"/>
            </a:endParaRPr>
          </a:p>
        </p:txBody>
      </p:sp>
      <p:sp>
        <p:nvSpPr>
          <p:cNvPr id="3" name="Subtitle 2"/>
          <p:cNvSpPr>
            <a:spLocks noGrp="1"/>
          </p:cNvSpPr>
          <p:nvPr>
            <p:ph type="subTitle" idx="1"/>
          </p:nvPr>
        </p:nvSpPr>
        <p:spPr>
          <a:xfrm>
            <a:off x="83735" y="3544248"/>
            <a:ext cx="7950935" cy="1873754"/>
          </a:xfrm>
        </p:spPr>
        <p:txBody>
          <a:bodyPr vert="horz" lIns="91440" tIns="45720" rIns="91440" bIns="45720" rtlCol="0" anchor="t">
            <a:normAutofit fontScale="92500" lnSpcReduction="20000"/>
          </a:bodyPr>
          <a:lstStyle/>
          <a:p>
            <a:pPr algn="l"/>
            <a:r>
              <a:rPr lang="en-US" sz="3200" dirty="0">
                <a:solidFill>
                  <a:srgbClr val="FFF5F2"/>
                </a:solidFill>
                <a:latin typeface="Source Sans Pro"/>
                <a:ea typeface="Source Sans Pro"/>
              </a:rPr>
              <a:t>Capital Development Program Fund</a:t>
            </a:r>
          </a:p>
          <a:p>
            <a:pPr marL="457200" indent="-457200" algn="l">
              <a:buFont typeface="Arial" panose="020B0604020202020204" pitchFamily="34" charset="0"/>
              <a:buChar char="•"/>
            </a:pPr>
            <a:r>
              <a:rPr lang="en-US" sz="3200" dirty="0">
                <a:solidFill>
                  <a:srgbClr val="FFF5F2"/>
                </a:solidFill>
                <a:latin typeface="Source Sans Pro"/>
                <a:ea typeface="Source Sans Pro"/>
              </a:rPr>
              <a:t>Fund information</a:t>
            </a:r>
          </a:p>
          <a:p>
            <a:pPr marL="457200" indent="-457200" algn="l">
              <a:buFont typeface="Arial" panose="020B0604020202020204" pitchFamily="34" charset="0"/>
              <a:buChar char="•"/>
            </a:pPr>
            <a:r>
              <a:rPr lang="en-US" sz="3200" dirty="0">
                <a:solidFill>
                  <a:srgbClr val="FFF5F2"/>
                </a:solidFill>
                <a:latin typeface="Source Sans Pro"/>
                <a:ea typeface="Source Sans Pro"/>
              </a:rPr>
              <a:t>Application details</a:t>
            </a:r>
          </a:p>
          <a:p>
            <a:pPr marL="457200" indent="-457200" algn="l">
              <a:buFont typeface="Arial" panose="020B0604020202020204" pitchFamily="34" charset="0"/>
              <a:buChar char="•"/>
            </a:pPr>
            <a:r>
              <a:rPr lang="en-US" sz="3200" dirty="0">
                <a:solidFill>
                  <a:srgbClr val="FFF5F2"/>
                </a:solidFill>
                <a:latin typeface="Source Sans Pro"/>
                <a:ea typeface="Source Sans Pro"/>
              </a:rPr>
              <a:t>Timelines</a:t>
            </a:r>
          </a:p>
          <a:p>
            <a:endParaRPr lang="en-US" dirty="0"/>
          </a:p>
        </p:txBody>
      </p:sp>
      <p:pic>
        <p:nvPicPr>
          <p:cNvPr id="9" name="Picture 8">
            <a:extLst>
              <a:ext uri="{FF2B5EF4-FFF2-40B4-BE49-F238E27FC236}">
                <a16:creationId xmlns:a16="http://schemas.microsoft.com/office/drawing/2014/main" id="{4D68018C-E79D-75FD-6E7B-443DFD75013B}"/>
              </a:ext>
            </a:extLst>
          </p:cNvPr>
          <p:cNvPicPr>
            <a:picLocks noChangeAspect="1"/>
          </p:cNvPicPr>
          <p:nvPr/>
        </p:nvPicPr>
        <p:blipFill>
          <a:blip r:embed="rId2"/>
          <a:stretch>
            <a:fillRect/>
          </a:stretch>
        </p:blipFill>
        <p:spPr>
          <a:xfrm>
            <a:off x="9153770" y="1029445"/>
            <a:ext cx="2108180" cy="2019905"/>
          </a:xfrm>
          <a:prstGeom prst="rect">
            <a:avLst/>
          </a:prstGeom>
        </p:spPr>
      </p:pic>
      <p:cxnSp>
        <p:nvCxnSpPr>
          <p:cNvPr id="23" name="Google Shape;56;p13">
            <a:extLst>
              <a:ext uri="{FF2B5EF4-FFF2-40B4-BE49-F238E27FC236}">
                <a16:creationId xmlns:a16="http://schemas.microsoft.com/office/drawing/2014/main" id="{F4B89641-8A53-0181-D78D-005CD17A8458}"/>
              </a:ext>
            </a:extLst>
          </p:cNvPr>
          <p:cNvCxnSpPr/>
          <p:nvPr/>
        </p:nvCxnSpPr>
        <p:spPr>
          <a:xfrm>
            <a:off x="5214" y="3421892"/>
            <a:ext cx="7376017" cy="10732"/>
          </a:xfrm>
          <a:prstGeom prst="straightConnector1">
            <a:avLst/>
          </a:prstGeom>
          <a:noFill/>
          <a:ln w="38100" cap="flat" cmpd="sng">
            <a:solidFill>
              <a:srgbClr val="ED7D31"/>
            </a:solidFill>
            <a:prstDash val="solid"/>
            <a:round/>
            <a:headEnd type="none" w="med" len="med"/>
            <a:tailEnd type="none" w="med" len="med"/>
          </a:ln>
        </p:spPr>
      </p:cxn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58203-D6F8-8E98-9154-F4F10EFF35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0AD7DF-56A0-16EB-90F0-534794950C98}"/>
              </a:ext>
            </a:extLst>
          </p:cNvPr>
          <p:cNvSpPr>
            <a:spLocks noGrp="1"/>
          </p:cNvSpPr>
          <p:nvPr>
            <p:ph type="title"/>
          </p:nvPr>
        </p:nvSpPr>
        <p:spPr>
          <a:xfrm>
            <a:off x="572493" y="238539"/>
            <a:ext cx="11018520" cy="1434415"/>
          </a:xfrm>
        </p:spPr>
        <p:txBody>
          <a:bodyPr anchor="b">
            <a:normAutofit/>
          </a:bodyPr>
          <a:lstStyle/>
          <a:p>
            <a:r>
              <a:rPr lang="en-US" sz="4600" dirty="0"/>
              <a:t>APPLICATION</a:t>
            </a:r>
            <a:br>
              <a:rPr lang="en-US" sz="4600" dirty="0"/>
            </a:br>
            <a:r>
              <a:rPr lang="en-US" sz="4600" dirty="0"/>
              <a:t>EXAMPLES (</a:t>
            </a:r>
            <a:r>
              <a:rPr lang="en-US" sz="4600" dirty="0" err="1"/>
              <a:t>con’t</a:t>
            </a:r>
            <a:r>
              <a:rPr lang="en-US" sz="4600" dirty="0"/>
              <a:t>)</a:t>
            </a:r>
          </a:p>
        </p:txBody>
      </p:sp>
      <p:pic>
        <p:nvPicPr>
          <p:cNvPr id="18" name="Content Placeholder 17">
            <a:extLst>
              <a:ext uri="{FF2B5EF4-FFF2-40B4-BE49-F238E27FC236}">
                <a16:creationId xmlns:a16="http://schemas.microsoft.com/office/drawing/2014/main" id="{9160F2CC-6732-A585-18BA-0B191F449C8D}"/>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2376" b="81499"/>
          <a:stretch>
            <a:fillRect/>
          </a:stretch>
        </p:blipFill>
        <p:spPr>
          <a:xfrm>
            <a:off x="176981" y="3779065"/>
            <a:ext cx="10390038" cy="2472799"/>
          </a:xfrm>
          <a:prstGeom prst="rect">
            <a:avLst/>
          </a:prstGeom>
        </p:spPr>
      </p:pic>
      <p:sp>
        <p:nvSpPr>
          <p:cNvPr id="19" name="TextBox 18">
            <a:extLst>
              <a:ext uri="{FF2B5EF4-FFF2-40B4-BE49-F238E27FC236}">
                <a16:creationId xmlns:a16="http://schemas.microsoft.com/office/drawing/2014/main" id="{DC026197-9832-09C1-4520-5208AA88BE5E}"/>
              </a:ext>
            </a:extLst>
          </p:cNvPr>
          <p:cNvSpPr txBox="1"/>
          <p:nvPr/>
        </p:nvSpPr>
        <p:spPr>
          <a:xfrm>
            <a:off x="572493" y="2067595"/>
            <a:ext cx="4717262" cy="1323439"/>
          </a:xfrm>
          <a:prstGeom prst="rect">
            <a:avLst/>
          </a:prstGeom>
          <a:noFill/>
        </p:spPr>
        <p:txBody>
          <a:bodyPr wrap="square" rtlCol="0">
            <a:spAutoFit/>
          </a:bodyPr>
          <a:lstStyle/>
          <a:p>
            <a:r>
              <a:rPr lang="en-US" sz="2000" dirty="0"/>
              <a:t>A description that provides all of the requested details and gives a full and clear picture of the project is more likely to receive a higher score.</a:t>
            </a:r>
          </a:p>
        </p:txBody>
      </p:sp>
      <p:pic>
        <p:nvPicPr>
          <p:cNvPr id="6" name="Picture 4">
            <a:extLst>
              <a:ext uri="{FF2B5EF4-FFF2-40B4-BE49-F238E27FC236}">
                <a16:creationId xmlns:a16="http://schemas.microsoft.com/office/drawing/2014/main" id="{D7D4F820-6202-D64B-D60E-3F4693D0AF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419" r="1207" b="1"/>
          <a:stretch>
            <a:fillRect/>
          </a:stretch>
        </p:blipFill>
        <p:spPr bwMode="auto">
          <a:xfrm>
            <a:off x="7678443" y="561114"/>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484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C6A9D-B49A-A4DD-2D03-CB32E13BA8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D1B9A7-2B00-47B0-40AC-E96D746F4AE7}"/>
              </a:ext>
            </a:extLst>
          </p:cNvPr>
          <p:cNvSpPr>
            <a:spLocks noGrp="1"/>
          </p:cNvSpPr>
          <p:nvPr>
            <p:ph type="title"/>
          </p:nvPr>
        </p:nvSpPr>
        <p:spPr>
          <a:xfrm>
            <a:off x="572493" y="238539"/>
            <a:ext cx="11018520" cy="1434415"/>
          </a:xfrm>
        </p:spPr>
        <p:txBody>
          <a:bodyPr anchor="b">
            <a:normAutofit/>
          </a:bodyPr>
          <a:lstStyle/>
          <a:p>
            <a:r>
              <a:rPr lang="en-US" sz="4600" dirty="0"/>
              <a:t>APPLICATION</a:t>
            </a:r>
            <a:br>
              <a:rPr lang="en-US" sz="4600" dirty="0"/>
            </a:br>
            <a:r>
              <a:rPr lang="en-US" sz="4600" dirty="0"/>
              <a:t>EXAMPLES (</a:t>
            </a:r>
            <a:r>
              <a:rPr lang="en-US" sz="4600" dirty="0" err="1"/>
              <a:t>con’t</a:t>
            </a:r>
            <a:r>
              <a:rPr lang="en-US" sz="4600" dirty="0"/>
              <a:t>)</a:t>
            </a:r>
          </a:p>
        </p:txBody>
      </p:sp>
      <p:pic>
        <p:nvPicPr>
          <p:cNvPr id="9" name="Picture 8">
            <a:extLst>
              <a:ext uri="{FF2B5EF4-FFF2-40B4-BE49-F238E27FC236}">
                <a16:creationId xmlns:a16="http://schemas.microsoft.com/office/drawing/2014/main" id="{68B12F31-B135-0D65-87E9-2F9087E920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70" y="1749153"/>
            <a:ext cx="7332643" cy="4700808"/>
          </a:xfrm>
          <a:prstGeom prst="rect">
            <a:avLst/>
          </a:prstGeom>
        </p:spPr>
      </p:pic>
      <p:pic>
        <p:nvPicPr>
          <p:cNvPr id="6" name="Picture 4">
            <a:extLst>
              <a:ext uri="{FF2B5EF4-FFF2-40B4-BE49-F238E27FC236}">
                <a16:creationId xmlns:a16="http://schemas.microsoft.com/office/drawing/2014/main" id="{81326890-3653-DF31-EE95-7229C7F0C7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419" r="1207" b="1"/>
          <a:stretch>
            <a:fillRect/>
          </a:stretch>
        </p:blipFill>
        <p:spPr bwMode="auto">
          <a:xfrm>
            <a:off x="7678443" y="561114"/>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895856"/>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36E32-3866-DA23-417B-77F028F688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88702F-419D-9DF3-15C3-52A5B25EABBE}"/>
              </a:ext>
            </a:extLst>
          </p:cNvPr>
          <p:cNvSpPr>
            <a:spLocks noGrp="1"/>
          </p:cNvSpPr>
          <p:nvPr>
            <p:ph type="title"/>
          </p:nvPr>
        </p:nvSpPr>
        <p:spPr>
          <a:xfrm>
            <a:off x="572493" y="238539"/>
            <a:ext cx="11018520" cy="1434415"/>
          </a:xfrm>
        </p:spPr>
        <p:txBody>
          <a:bodyPr anchor="b">
            <a:normAutofit/>
          </a:bodyPr>
          <a:lstStyle/>
          <a:p>
            <a:r>
              <a:rPr lang="en-US" sz="4600"/>
              <a:t>APPLICATION</a:t>
            </a:r>
            <a:br>
              <a:rPr lang="en-US" sz="4600"/>
            </a:br>
            <a:r>
              <a:rPr lang="en-US" sz="4600"/>
              <a:t>EXAMPLES (con’t)</a:t>
            </a:r>
            <a:endParaRPr lang="en-US" sz="4600" dirty="0"/>
          </a:p>
        </p:txBody>
      </p:sp>
      <p:pic>
        <p:nvPicPr>
          <p:cNvPr id="4" name="Picture 3">
            <a:extLst>
              <a:ext uri="{FF2B5EF4-FFF2-40B4-BE49-F238E27FC236}">
                <a16:creationId xmlns:a16="http://schemas.microsoft.com/office/drawing/2014/main" id="{D6B3A98C-AE9F-238A-6E03-0C388EB21C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493" y="1807472"/>
            <a:ext cx="7571612" cy="4259031"/>
          </a:xfrm>
          <a:prstGeom prst="rect">
            <a:avLst/>
          </a:prstGeom>
        </p:spPr>
      </p:pic>
      <p:pic>
        <p:nvPicPr>
          <p:cNvPr id="6" name="Picture 4">
            <a:extLst>
              <a:ext uri="{FF2B5EF4-FFF2-40B4-BE49-F238E27FC236}">
                <a16:creationId xmlns:a16="http://schemas.microsoft.com/office/drawing/2014/main" id="{0EE07A62-A5DF-965E-905F-026E39DE42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419" r="1207" b="1"/>
          <a:stretch>
            <a:fillRect/>
          </a:stretch>
        </p:blipFill>
        <p:spPr bwMode="auto">
          <a:xfrm>
            <a:off x="7678443" y="561114"/>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1310302"/>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4D4C"/>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F8446B12-7391-4711-8B31-112A0B896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F1F4810-E264-AC97-246B-7D8CDF895833}"/>
              </a:ext>
            </a:extLst>
          </p:cNvPr>
          <p:cNvSpPr txBox="1"/>
          <p:nvPr/>
        </p:nvSpPr>
        <p:spPr>
          <a:xfrm>
            <a:off x="512276" y="4722967"/>
            <a:ext cx="6143626" cy="1400400"/>
          </a:xfrm>
          <a:prstGeom prst="rect">
            <a:avLst/>
          </a:prstGeom>
        </p:spPr>
        <p:txBody>
          <a:bodyPr vert="horz" wrap="square" lIns="91440" tIns="45720" rIns="91440" bIns="45720" rtlCol="0" anchor="b">
            <a:normAutofit/>
          </a:bodyPr>
          <a:lstStyle/>
          <a:p>
            <a:pPr algn="ctr">
              <a:lnSpc>
                <a:spcPct val="90000"/>
              </a:lnSpc>
              <a:spcBef>
                <a:spcPct val="0"/>
              </a:spcBef>
              <a:spcAft>
                <a:spcPts val="600"/>
              </a:spcAft>
            </a:pPr>
            <a:r>
              <a:rPr lang="en-US" sz="4300" b="1" kern="1200" dirty="0">
                <a:solidFill>
                  <a:schemeClr val="bg1"/>
                </a:solidFill>
                <a:latin typeface="+mj-lt"/>
                <a:ea typeface="+mj-ea"/>
                <a:cs typeface="+mj-cs"/>
              </a:rPr>
              <a:t>CDPF GRANT TIMELINE AUGUST</a:t>
            </a:r>
          </a:p>
        </p:txBody>
      </p:sp>
      <p:sp>
        <p:nvSpPr>
          <p:cNvPr id="14" name="TextBox 13">
            <a:extLst>
              <a:ext uri="{FF2B5EF4-FFF2-40B4-BE49-F238E27FC236}">
                <a16:creationId xmlns:a16="http://schemas.microsoft.com/office/drawing/2014/main" id="{B2BBE830-B550-CC0C-C31A-9FA4882D3D13}"/>
              </a:ext>
            </a:extLst>
          </p:cNvPr>
          <p:cNvSpPr txBox="1"/>
          <p:nvPr/>
        </p:nvSpPr>
        <p:spPr>
          <a:xfrm>
            <a:off x="7168177" y="4554184"/>
            <a:ext cx="4837471" cy="1017896"/>
          </a:xfrm>
          <a:prstGeom prst="rect">
            <a:avLst/>
          </a:prstGeom>
        </p:spPr>
        <p:txBody>
          <a:bodyPr vert="horz" lIns="91440" tIns="45720" rIns="91440" bIns="45720" rtlCol="0" anchor="b">
            <a:normAutofit/>
          </a:bodyPr>
          <a:lstStyle/>
          <a:p>
            <a:pPr marL="342900" indent="-342900">
              <a:lnSpc>
                <a:spcPct val="90000"/>
              </a:lnSpc>
              <a:spcBef>
                <a:spcPts val="1000"/>
              </a:spcBef>
              <a:buFont typeface="Arial" panose="020B0604020202020204" pitchFamily="34" charset="0"/>
              <a:buChar char="•"/>
            </a:pPr>
            <a:r>
              <a:rPr lang="en-US" sz="2400" kern="1200" dirty="0">
                <a:solidFill>
                  <a:schemeClr val="bg1"/>
                </a:solidFill>
                <a:latin typeface="+mn-lt"/>
                <a:ea typeface="+mn-ea"/>
                <a:cs typeface="+mn-cs"/>
              </a:rPr>
              <a:t>Application opens August 31, 2026</a:t>
            </a:r>
          </a:p>
        </p:txBody>
      </p:sp>
      <p:pic>
        <p:nvPicPr>
          <p:cNvPr id="10" name="Picture 9">
            <a:extLst>
              <a:ext uri="{FF2B5EF4-FFF2-40B4-BE49-F238E27FC236}">
                <a16:creationId xmlns:a16="http://schemas.microsoft.com/office/drawing/2014/main" id="{344E5B69-2161-AE9A-3A77-DD6C2999DF52}"/>
              </a:ext>
            </a:extLst>
          </p:cNvPr>
          <p:cNvPicPr>
            <a:picLocks noChangeAspect="1"/>
          </p:cNvPicPr>
          <p:nvPr/>
        </p:nvPicPr>
        <p:blipFill>
          <a:blip r:embed="rId2">
            <a:extLst>
              <a:ext uri="{28A0092B-C50C-407E-A947-70E740481C1C}">
                <a14:useLocalDpi xmlns:a14="http://schemas.microsoft.com/office/drawing/2010/main" val="0"/>
              </a:ext>
            </a:extLst>
          </a:blip>
          <a:srcRect r="1" b="7861"/>
          <a:stretch>
            <a:fillRect/>
          </a:stretch>
        </p:blipFill>
        <p:spPr>
          <a:xfrm>
            <a:off x="6" y="-1"/>
            <a:ext cx="6000749" cy="3911828"/>
          </a:xfrm>
          <a:custGeom>
            <a:avLst/>
            <a:gdLst/>
            <a:ahLst/>
            <a:cxnLst/>
            <a:rect l="l" t="t" r="r" b="b"/>
            <a:pathLst>
              <a:path w="6000749" h="3911828">
                <a:moveTo>
                  <a:pt x="0" y="0"/>
                </a:moveTo>
                <a:lnTo>
                  <a:pt x="6000749" y="0"/>
                </a:lnTo>
                <a:lnTo>
                  <a:pt x="6000749" y="3767827"/>
                </a:lnTo>
                <a:lnTo>
                  <a:pt x="5572124" y="3740378"/>
                </a:lnTo>
                <a:lnTo>
                  <a:pt x="0" y="3911828"/>
                </a:lnTo>
                <a:close/>
              </a:path>
            </a:pathLst>
          </a:custGeom>
        </p:spPr>
      </p:pic>
      <p:pic>
        <p:nvPicPr>
          <p:cNvPr id="12" name="Picture 11" descr="Icon&#10;&#10;AI-generated content may be incorrect.">
            <a:extLst>
              <a:ext uri="{FF2B5EF4-FFF2-40B4-BE49-F238E27FC236}">
                <a16:creationId xmlns:a16="http://schemas.microsoft.com/office/drawing/2014/main" id="{67D5B826-E4B3-C804-2137-855057196CC2}"/>
              </a:ext>
            </a:extLst>
          </p:cNvPr>
          <p:cNvPicPr>
            <a:picLocks noChangeAspect="1"/>
          </p:cNvPicPr>
          <p:nvPr/>
        </p:nvPicPr>
        <p:blipFill>
          <a:blip r:embed="rId3"/>
          <a:srcRect t="16433" r="-2" b="17107"/>
          <a:stretch>
            <a:fillRect/>
          </a:stretch>
        </p:blipFill>
        <p:spPr>
          <a:xfrm>
            <a:off x="6191245" y="-1"/>
            <a:ext cx="6000750" cy="3988028"/>
          </a:xfrm>
          <a:custGeom>
            <a:avLst/>
            <a:gdLst/>
            <a:ahLst/>
            <a:cxnLst/>
            <a:rect l="l" t="t" r="r" b="b"/>
            <a:pathLst>
              <a:path w="6000750" h="3988028">
                <a:moveTo>
                  <a:pt x="0" y="0"/>
                </a:moveTo>
                <a:lnTo>
                  <a:pt x="6000750" y="0"/>
                </a:lnTo>
                <a:lnTo>
                  <a:pt x="6000750" y="797153"/>
                </a:lnTo>
                <a:lnTo>
                  <a:pt x="6000750" y="2634343"/>
                </a:lnTo>
                <a:lnTo>
                  <a:pt x="6000750" y="3911828"/>
                </a:lnTo>
                <a:lnTo>
                  <a:pt x="3248025" y="3988028"/>
                </a:lnTo>
                <a:lnTo>
                  <a:pt x="0" y="3780026"/>
                </a:lnTo>
                <a:close/>
              </a:path>
            </a:pathLst>
          </a:custGeom>
        </p:spPr>
      </p:pic>
      <p:grpSp>
        <p:nvGrpSpPr>
          <p:cNvPr id="30" name="Group 29">
            <a:extLst>
              <a:ext uri="{FF2B5EF4-FFF2-40B4-BE49-F238E27FC236}">
                <a16:creationId xmlns:a16="http://schemas.microsoft.com/office/drawing/2014/main" id="{AC0B7807-0C83-4963-821A-69B172722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31" name="Freeform: Shape 30">
              <a:extLst>
                <a:ext uri="{FF2B5EF4-FFF2-40B4-BE49-F238E27FC236}">
                  <a16:creationId xmlns:a16="http://schemas.microsoft.com/office/drawing/2014/main" id="{BB027EC7-3252-48A2-A7A4-1741F72E4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4EBC51E4-7477-4290-BBD0-18AD942C36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4">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054241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DCEF37-8D4F-73B4-8FEF-E8B47DA25B62}"/>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F8446B12-7391-4711-8B31-112A0B896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4D8A695-856A-53DC-978A-A154F894CD2D}"/>
              </a:ext>
            </a:extLst>
          </p:cNvPr>
          <p:cNvSpPr txBox="1"/>
          <p:nvPr/>
        </p:nvSpPr>
        <p:spPr>
          <a:xfrm>
            <a:off x="6191245" y="4691734"/>
            <a:ext cx="6143626" cy="1400400"/>
          </a:xfrm>
          <a:prstGeom prst="rect">
            <a:avLst/>
          </a:prstGeom>
        </p:spPr>
        <p:txBody>
          <a:bodyPr vert="horz" wrap="square" lIns="91440" tIns="45720" rIns="91440" bIns="45720" rtlCol="0" anchor="b">
            <a:normAutofit fontScale="55000" lnSpcReduction="20000"/>
          </a:bodyPr>
          <a:lstStyle/>
          <a:p>
            <a:pPr marL="571500" indent="-571500">
              <a:lnSpc>
                <a:spcPct val="90000"/>
              </a:lnSpc>
              <a:spcBef>
                <a:spcPct val="0"/>
              </a:spcBef>
              <a:spcAft>
                <a:spcPts val="600"/>
              </a:spcAft>
              <a:buFont typeface="Arial" panose="020B0604020202020204" pitchFamily="34" charset="0"/>
              <a:buChar char="•"/>
            </a:pPr>
            <a:r>
              <a:rPr lang="en-US" sz="4300" kern="1200" dirty="0">
                <a:solidFill>
                  <a:schemeClr val="bg1"/>
                </a:solidFill>
                <a:latin typeface="+mj-lt"/>
                <a:ea typeface="+mj-ea"/>
                <a:cs typeface="+mj-cs"/>
              </a:rPr>
              <a:t>Application Webinar – September 1, 2026</a:t>
            </a:r>
          </a:p>
          <a:p>
            <a:pPr marL="571500" indent="-571500">
              <a:lnSpc>
                <a:spcPct val="90000"/>
              </a:lnSpc>
              <a:spcBef>
                <a:spcPct val="0"/>
              </a:spcBef>
              <a:spcAft>
                <a:spcPts val="600"/>
              </a:spcAft>
              <a:buFont typeface="Arial" panose="020B0604020202020204" pitchFamily="34" charset="0"/>
              <a:buChar char="•"/>
            </a:pPr>
            <a:r>
              <a:rPr lang="en-US" sz="4300" dirty="0">
                <a:solidFill>
                  <a:schemeClr val="bg1"/>
                </a:solidFill>
                <a:latin typeface="+mj-lt"/>
                <a:ea typeface="+mj-ea"/>
                <a:cs typeface="+mj-cs"/>
              </a:rPr>
              <a:t>Application Closes – September 25, 2026</a:t>
            </a:r>
          </a:p>
          <a:p>
            <a:pPr marL="571500" indent="-571500">
              <a:lnSpc>
                <a:spcPct val="90000"/>
              </a:lnSpc>
              <a:spcBef>
                <a:spcPct val="0"/>
              </a:spcBef>
              <a:spcAft>
                <a:spcPts val="600"/>
              </a:spcAft>
              <a:buFont typeface="Arial" panose="020B0604020202020204" pitchFamily="34" charset="0"/>
              <a:buChar char="•"/>
            </a:pPr>
            <a:r>
              <a:rPr lang="en-US" sz="4300" dirty="0">
                <a:solidFill>
                  <a:schemeClr val="bg1"/>
                </a:solidFill>
                <a:latin typeface="+mj-lt"/>
                <a:ea typeface="+mj-ea"/>
                <a:cs typeface="+mj-cs"/>
              </a:rPr>
              <a:t>Application Scoring Begins – September 28, 2026</a:t>
            </a:r>
          </a:p>
        </p:txBody>
      </p:sp>
      <p:pic>
        <p:nvPicPr>
          <p:cNvPr id="3" name="Picture 2">
            <a:extLst>
              <a:ext uri="{FF2B5EF4-FFF2-40B4-BE49-F238E27FC236}">
                <a16:creationId xmlns:a16="http://schemas.microsoft.com/office/drawing/2014/main" id="{19801053-4B46-BF5E-1E75-D5C97ECE9A38}"/>
              </a:ext>
            </a:extLst>
          </p:cNvPr>
          <p:cNvPicPr>
            <a:picLocks noChangeAspect="1"/>
          </p:cNvPicPr>
          <p:nvPr/>
        </p:nvPicPr>
        <p:blipFill>
          <a:blip r:embed="rId2">
            <a:extLst>
              <a:ext uri="{28A0092B-C50C-407E-A947-70E740481C1C}">
                <a14:useLocalDpi xmlns:a14="http://schemas.microsoft.com/office/drawing/2010/main" val="0"/>
              </a:ext>
            </a:extLst>
          </a:blip>
          <a:srcRect r="1" b="7861"/>
          <a:stretch>
            <a:fillRect/>
          </a:stretch>
        </p:blipFill>
        <p:spPr>
          <a:xfrm>
            <a:off x="6" y="-1"/>
            <a:ext cx="6000749" cy="3911828"/>
          </a:xfrm>
          <a:custGeom>
            <a:avLst/>
            <a:gdLst/>
            <a:ahLst/>
            <a:cxnLst/>
            <a:rect l="l" t="t" r="r" b="b"/>
            <a:pathLst>
              <a:path w="6000749" h="3911828">
                <a:moveTo>
                  <a:pt x="0" y="0"/>
                </a:moveTo>
                <a:lnTo>
                  <a:pt x="6000749" y="0"/>
                </a:lnTo>
                <a:lnTo>
                  <a:pt x="6000749" y="3767827"/>
                </a:lnTo>
                <a:lnTo>
                  <a:pt x="5572124" y="3740378"/>
                </a:lnTo>
                <a:lnTo>
                  <a:pt x="0" y="3911828"/>
                </a:lnTo>
                <a:close/>
              </a:path>
            </a:pathLst>
          </a:custGeom>
        </p:spPr>
      </p:pic>
      <p:pic>
        <p:nvPicPr>
          <p:cNvPr id="5" name="Picture 4" descr="Icon&#10;&#10;AI-generated content may be incorrect.">
            <a:extLst>
              <a:ext uri="{FF2B5EF4-FFF2-40B4-BE49-F238E27FC236}">
                <a16:creationId xmlns:a16="http://schemas.microsoft.com/office/drawing/2014/main" id="{66264F0E-D244-C265-E5AA-257CE2B70F91}"/>
              </a:ext>
            </a:extLst>
          </p:cNvPr>
          <p:cNvPicPr>
            <a:picLocks noChangeAspect="1"/>
          </p:cNvPicPr>
          <p:nvPr/>
        </p:nvPicPr>
        <p:blipFill>
          <a:blip r:embed="rId3"/>
          <a:srcRect t="16433" r="-2" b="17107"/>
          <a:stretch>
            <a:fillRect/>
          </a:stretch>
        </p:blipFill>
        <p:spPr>
          <a:xfrm>
            <a:off x="6191245" y="-1"/>
            <a:ext cx="6000750" cy="3988028"/>
          </a:xfrm>
          <a:custGeom>
            <a:avLst/>
            <a:gdLst/>
            <a:ahLst/>
            <a:cxnLst/>
            <a:rect l="l" t="t" r="r" b="b"/>
            <a:pathLst>
              <a:path w="6000750" h="3988028">
                <a:moveTo>
                  <a:pt x="0" y="0"/>
                </a:moveTo>
                <a:lnTo>
                  <a:pt x="6000750" y="0"/>
                </a:lnTo>
                <a:lnTo>
                  <a:pt x="6000750" y="797153"/>
                </a:lnTo>
                <a:lnTo>
                  <a:pt x="6000750" y="2634343"/>
                </a:lnTo>
                <a:lnTo>
                  <a:pt x="6000750" y="3911828"/>
                </a:lnTo>
                <a:lnTo>
                  <a:pt x="3248025" y="3988028"/>
                </a:lnTo>
                <a:lnTo>
                  <a:pt x="0" y="3780026"/>
                </a:lnTo>
                <a:close/>
              </a:path>
            </a:pathLst>
          </a:custGeom>
        </p:spPr>
      </p:pic>
      <p:grpSp>
        <p:nvGrpSpPr>
          <p:cNvPr id="21" name="Group 20">
            <a:extLst>
              <a:ext uri="{FF2B5EF4-FFF2-40B4-BE49-F238E27FC236}">
                <a16:creationId xmlns:a16="http://schemas.microsoft.com/office/drawing/2014/main" id="{AC0B7807-0C83-4963-821A-69B172722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22" name="Freeform: Shape 21">
              <a:extLst>
                <a:ext uri="{FF2B5EF4-FFF2-40B4-BE49-F238E27FC236}">
                  <a16:creationId xmlns:a16="http://schemas.microsoft.com/office/drawing/2014/main" id="{BB027EC7-3252-48A2-A7A4-1741F72E4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4EBC51E4-7477-4290-BBD0-18AD942C36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4">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 name="TextBox 6">
            <a:extLst>
              <a:ext uri="{FF2B5EF4-FFF2-40B4-BE49-F238E27FC236}">
                <a16:creationId xmlns:a16="http://schemas.microsoft.com/office/drawing/2014/main" id="{6472AA79-E2AE-2D5C-D62D-D9897131E241}"/>
              </a:ext>
            </a:extLst>
          </p:cNvPr>
          <p:cNvSpPr txBox="1"/>
          <p:nvPr/>
        </p:nvSpPr>
        <p:spPr>
          <a:xfrm>
            <a:off x="227051" y="4691734"/>
            <a:ext cx="6143626" cy="1400400"/>
          </a:xfrm>
          <a:prstGeom prst="rect">
            <a:avLst/>
          </a:prstGeom>
        </p:spPr>
        <p:txBody>
          <a:bodyPr vert="horz" wrap="square" lIns="91440" tIns="45720" rIns="91440" bIns="45720" rtlCol="0" anchor="b">
            <a:normAutofit/>
          </a:bodyPr>
          <a:lstStyle/>
          <a:p>
            <a:pPr algn="ctr">
              <a:lnSpc>
                <a:spcPct val="90000"/>
              </a:lnSpc>
              <a:spcBef>
                <a:spcPct val="0"/>
              </a:spcBef>
              <a:spcAft>
                <a:spcPts val="600"/>
              </a:spcAft>
            </a:pPr>
            <a:r>
              <a:rPr lang="en-US" sz="4300" b="1" kern="1200" dirty="0">
                <a:solidFill>
                  <a:schemeClr val="bg1"/>
                </a:solidFill>
                <a:latin typeface="+mj-lt"/>
                <a:ea typeface="+mj-ea"/>
                <a:cs typeface="+mj-cs"/>
              </a:rPr>
              <a:t>CDPF GRANT TIMELINE SEPTEMBER</a:t>
            </a:r>
          </a:p>
        </p:txBody>
      </p:sp>
    </p:spTree>
    <p:extLst>
      <p:ext uri="{BB962C8B-B14F-4D97-AF65-F5344CB8AC3E}">
        <p14:creationId xmlns:p14="http://schemas.microsoft.com/office/powerpoint/2010/main" val="981959029"/>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1DFC33-4D49-F165-3A13-1D9AC69330C7}"/>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DAA6C16-BF9B-4A3E-BC70-EE6015D4F9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68C98F6-2AF2-E130-BC51-5CAFF40653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5496232" cy="3886604"/>
          </a:xfrm>
          <a:prstGeom prst="rect">
            <a:avLst/>
          </a:prstGeom>
        </p:spPr>
      </p:pic>
      <p:sp>
        <p:nvSpPr>
          <p:cNvPr id="7" name="TextBox 6">
            <a:extLst>
              <a:ext uri="{FF2B5EF4-FFF2-40B4-BE49-F238E27FC236}">
                <a16:creationId xmlns:a16="http://schemas.microsoft.com/office/drawing/2014/main" id="{C2E0C1FB-9631-A477-40A7-98ED337D2DCE}"/>
              </a:ext>
            </a:extLst>
          </p:cNvPr>
          <p:cNvSpPr txBox="1"/>
          <p:nvPr/>
        </p:nvSpPr>
        <p:spPr>
          <a:xfrm>
            <a:off x="271798" y="4669978"/>
            <a:ext cx="5692773" cy="1848268"/>
          </a:xfrm>
          <a:prstGeom prst="rect">
            <a:avLst/>
          </a:prstGeom>
        </p:spPr>
        <p:txBody>
          <a:bodyPr vert="horz" lIns="91440" tIns="45720" rIns="91440" bIns="45720" rtlCol="0" anchor="t">
            <a:noAutofit/>
          </a:bodyPr>
          <a:lstStyle/>
          <a:p>
            <a:pPr algn="ctr">
              <a:lnSpc>
                <a:spcPct val="90000"/>
              </a:lnSpc>
              <a:spcBef>
                <a:spcPct val="0"/>
              </a:spcBef>
              <a:spcAft>
                <a:spcPts val="600"/>
              </a:spcAft>
            </a:pPr>
            <a:r>
              <a:rPr lang="en-US" sz="4300" b="1" kern="1200" dirty="0">
                <a:solidFill>
                  <a:schemeClr val="bg1"/>
                </a:solidFill>
                <a:latin typeface="+mj-lt"/>
                <a:ea typeface="+mj-ea"/>
                <a:cs typeface="+mj-cs"/>
              </a:rPr>
              <a:t>CDPF GRANT TIMELINE OCTOBER</a:t>
            </a:r>
          </a:p>
        </p:txBody>
      </p:sp>
      <p:pic>
        <p:nvPicPr>
          <p:cNvPr id="10" name="Picture 9" descr="Icon&#10;&#10;AI-generated content may be incorrect.">
            <a:extLst>
              <a:ext uri="{FF2B5EF4-FFF2-40B4-BE49-F238E27FC236}">
                <a16:creationId xmlns:a16="http://schemas.microsoft.com/office/drawing/2014/main" id="{EFD63281-6A43-1AA5-E631-D5C1C4CBDD01}"/>
              </a:ext>
            </a:extLst>
          </p:cNvPr>
          <p:cNvPicPr>
            <a:picLocks noChangeAspect="1"/>
          </p:cNvPicPr>
          <p:nvPr/>
        </p:nvPicPr>
        <p:blipFill>
          <a:blip r:embed="rId4"/>
          <a:srcRect t="16433" r="-2" b="17107"/>
          <a:stretch>
            <a:fillRect/>
          </a:stretch>
        </p:blipFill>
        <p:spPr>
          <a:xfrm>
            <a:off x="6191245" y="-1"/>
            <a:ext cx="6000750" cy="3988028"/>
          </a:xfrm>
          <a:custGeom>
            <a:avLst/>
            <a:gdLst/>
            <a:ahLst/>
            <a:cxnLst/>
            <a:rect l="l" t="t" r="r" b="b"/>
            <a:pathLst>
              <a:path w="6000750" h="3988028">
                <a:moveTo>
                  <a:pt x="0" y="0"/>
                </a:moveTo>
                <a:lnTo>
                  <a:pt x="6000750" y="0"/>
                </a:lnTo>
                <a:lnTo>
                  <a:pt x="6000750" y="797153"/>
                </a:lnTo>
                <a:lnTo>
                  <a:pt x="6000750" y="2634343"/>
                </a:lnTo>
                <a:lnTo>
                  <a:pt x="6000750" y="3911828"/>
                </a:lnTo>
                <a:lnTo>
                  <a:pt x="3248025" y="3988028"/>
                </a:lnTo>
                <a:lnTo>
                  <a:pt x="0" y="3780026"/>
                </a:lnTo>
                <a:close/>
              </a:path>
            </a:pathLst>
          </a:custGeom>
        </p:spPr>
      </p:pic>
      <p:grpSp>
        <p:nvGrpSpPr>
          <p:cNvPr id="17" name="Group 16">
            <a:extLst>
              <a:ext uri="{FF2B5EF4-FFF2-40B4-BE49-F238E27FC236}">
                <a16:creationId xmlns:a16="http://schemas.microsoft.com/office/drawing/2014/main" id="{A4AE1828-51FD-4AD7-BCF6-9AF5C696CE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22" name="Freeform: Shape 21">
              <a:extLst>
                <a:ext uri="{FF2B5EF4-FFF2-40B4-BE49-F238E27FC236}">
                  <a16:creationId xmlns:a16="http://schemas.microsoft.com/office/drawing/2014/main" id="{8542C7CD-02BE-4ADE-8D2F-DFB759D71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840A04EE-8E37-4C28-B09B-A9593A4AA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5">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4" name="TextBox 13">
            <a:extLst>
              <a:ext uri="{FF2B5EF4-FFF2-40B4-BE49-F238E27FC236}">
                <a16:creationId xmlns:a16="http://schemas.microsoft.com/office/drawing/2014/main" id="{5D129B18-A304-A1B4-7CDE-AC33E426640B}"/>
              </a:ext>
            </a:extLst>
          </p:cNvPr>
          <p:cNvSpPr txBox="1"/>
          <p:nvPr/>
        </p:nvSpPr>
        <p:spPr>
          <a:xfrm>
            <a:off x="6227428" y="5185716"/>
            <a:ext cx="5692774" cy="1077411"/>
          </a:xfrm>
          <a:prstGeom prst="rect">
            <a:avLst/>
          </a:prstGeom>
        </p:spPr>
        <p:txBody>
          <a:bodyPr vert="horz" lIns="91440" tIns="45720" rIns="91440" bIns="45720" rtlCol="0">
            <a:normAutofit/>
          </a:bodyPr>
          <a:lstStyle/>
          <a:p>
            <a:pPr marL="571500" indent="-228600">
              <a:lnSpc>
                <a:spcPct val="90000"/>
              </a:lnSpc>
              <a:spcBef>
                <a:spcPct val="0"/>
              </a:spcBef>
              <a:spcAft>
                <a:spcPts val="600"/>
              </a:spcAft>
              <a:buFont typeface="Arial" panose="020B0604020202020204" pitchFamily="34" charset="0"/>
              <a:buChar char="•"/>
            </a:pPr>
            <a:r>
              <a:rPr lang="en-US" sz="1700" dirty="0">
                <a:solidFill>
                  <a:schemeClr val="bg1">
                    <a:alpha val="80000"/>
                  </a:schemeClr>
                </a:solidFill>
              </a:rPr>
              <a:t>Application scoring ends – October 30, 2026</a:t>
            </a:r>
          </a:p>
        </p:txBody>
      </p:sp>
    </p:spTree>
    <p:extLst>
      <p:ext uri="{BB962C8B-B14F-4D97-AF65-F5344CB8AC3E}">
        <p14:creationId xmlns:p14="http://schemas.microsoft.com/office/powerpoint/2010/main" val="2998699377"/>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ED5DAF-34DC-89C8-604C-825A55A170AA}"/>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DAA6C16-BF9B-4A3E-BC70-EE6015D4F9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71018A9-66EE-6045-0496-0270F2C2E1F3}"/>
              </a:ext>
            </a:extLst>
          </p:cNvPr>
          <p:cNvSpPr txBox="1"/>
          <p:nvPr/>
        </p:nvSpPr>
        <p:spPr>
          <a:xfrm>
            <a:off x="422787" y="4669977"/>
            <a:ext cx="5768458" cy="1760319"/>
          </a:xfrm>
          <a:prstGeom prst="rect">
            <a:avLst/>
          </a:prstGeom>
        </p:spPr>
        <p:txBody>
          <a:bodyPr vert="horz" lIns="91440" tIns="45720" rIns="91440" bIns="45720" rtlCol="0" anchor="t">
            <a:normAutofit/>
          </a:bodyPr>
          <a:lstStyle/>
          <a:p>
            <a:pPr algn="ctr">
              <a:lnSpc>
                <a:spcPct val="90000"/>
              </a:lnSpc>
              <a:spcBef>
                <a:spcPct val="0"/>
              </a:spcBef>
              <a:spcAft>
                <a:spcPts val="600"/>
              </a:spcAft>
            </a:pPr>
            <a:r>
              <a:rPr lang="en-US" sz="4300" b="1" kern="1200" dirty="0">
                <a:solidFill>
                  <a:schemeClr val="bg1"/>
                </a:solidFill>
                <a:latin typeface="+mj-lt"/>
                <a:ea typeface="+mj-ea"/>
                <a:cs typeface="+mj-cs"/>
              </a:rPr>
              <a:t>CDPF GRANT TIMELINE NOVEMBER</a:t>
            </a:r>
          </a:p>
        </p:txBody>
      </p:sp>
      <p:pic>
        <p:nvPicPr>
          <p:cNvPr id="5" name="Picture 4">
            <a:extLst>
              <a:ext uri="{FF2B5EF4-FFF2-40B4-BE49-F238E27FC236}">
                <a16:creationId xmlns:a16="http://schemas.microsoft.com/office/drawing/2014/main" id="{3BD8DCA3-8184-E424-085A-CA4618091A51}"/>
              </a:ext>
            </a:extLst>
          </p:cNvPr>
          <p:cNvPicPr>
            <a:picLocks noChangeAspect="1"/>
          </p:cNvPicPr>
          <p:nvPr/>
        </p:nvPicPr>
        <p:blipFill>
          <a:blip r:embed="rId3">
            <a:extLst>
              <a:ext uri="{28A0092B-C50C-407E-A947-70E740481C1C}">
                <a14:useLocalDpi xmlns:a14="http://schemas.microsoft.com/office/drawing/2010/main" val="0"/>
              </a:ext>
            </a:extLst>
          </a:blip>
          <a:srcRect r="1" b="7861"/>
          <a:stretch>
            <a:fillRect/>
          </a:stretch>
        </p:blipFill>
        <p:spPr>
          <a:xfrm>
            <a:off x="6" y="-1"/>
            <a:ext cx="6000749" cy="3911828"/>
          </a:xfrm>
          <a:custGeom>
            <a:avLst/>
            <a:gdLst/>
            <a:ahLst/>
            <a:cxnLst/>
            <a:rect l="l" t="t" r="r" b="b"/>
            <a:pathLst>
              <a:path w="6000749" h="3911828">
                <a:moveTo>
                  <a:pt x="0" y="0"/>
                </a:moveTo>
                <a:lnTo>
                  <a:pt x="6000749" y="0"/>
                </a:lnTo>
                <a:lnTo>
                  <a:pt x="6000749" y="3767827"/>
                </a:lnTo>
                <a:lnTo>
                  <a:pt x="5572124" y="3740378"/>
                </a:lnTo>
                <a:lnTo>
                  <a:pt x="0" y="3911828"/>
                </a:lnTo>
                <a:close/>
              </a:path>
            </a:pathLst>
          </a:custGeom>
        </p:spPr>
      </p:pic>
      <p:pic>
        <p:nvPicPr>
          <p:cNvPr id="3" name="Picture 2" descr="Icon&#10;&#10;AI-generated content may be incorrect.">
            <a:extLst>
              <a:ext uri="{FF2B5EF4-FFF2-40B4-BE49-F238E27FC236}">
                <a16:creationId xmlns:a16="http://schemas.microsoft.com/office/drawing/2014/main" id="{BA4337D5-46E7-0923-9542-EF4D0E6B2D75}"/>
              </a:ext>
            </a:extLst>
          </p:cNvPr>
          <p:cNvPicPr>
            <a:picLocks noChangeAspect="1"/>
          </p:cNvPicPr>
          <p:nvPr/>
        </p:nvPicPr>
        <p:blipFill>
          <a:blip r:embed="rId4"/>
          <a:srcRect t="16433" r="-2" b="17107"/>
          <a:stretch>
            <a:fillRect/>
          </a:stretch>
        </p:blipFill>
        <p:spPr>
          <a:xfrm>
            <a:off x="6191245" y="-1"/>
            <a:ext cx="6000750" cy="3988028"/>
          </a:xfrm>
          <a:custGeom>
            <a:avLst/>
            <a:gdLst/>
            <a:ahLst/>
            <a:cxnLst/>
            <a:rect l="l" t="t" r="r" b="b"/>
            <a:pathLst>
              <a:path w="6000750" h="3988028">
                <a:moveTo>
                  <a:pt x="0" y="0"/>
                </a:moveTo>
                <a:lnTo>
                  <a:pt x="6000750" y="0"/>
                </a:lnTo>
                <a:lnTo>
                  <a:pt x="6000750" y="797153"/>
                </a:lnTo>
                <a:lnTo>
                  <a:pt x="6000750" y="2634343"/>
                </a:lnTo>
                <a:lnTo>
                  <a:pt x="6000750" y="3911828"/>
                </a:lnTo>
                <a:lnTo>
                  <a:pt x="3248025" y="3988028"/>
                </a:lnTo>
                <a:lnTo>
                  <a:pt x="0" y="3780026"/>
                </a:lnTo>
                <a:close/>
              </a:path>
            </a:pathLst>
          </a:custGeom>
        </p:spPr>
      </p:pic>
      <p:grpSp>
        <p:nvGrpSpPr>
          <p:cNvPr id="21" name="Group 20">
            <a:extLst>
              <a:ext uri="{FF2B5EF4-FFF2-40B4-BE49-F238E27FC236}">
                <a16:creationId xmlns:a16="http://schemas.microsoft.com/office/drawing/2014/main" id="{A4AE1828-51FD-4AD7-BCF6-9AF5C696CE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22" name="Freeform: Shape 21">
              <a:extLst>
                <a:ext uri="{FF2B5EF4-FFF2-40B4-BE49-F238E27FC236}">
                  <a16:creationId xmlns:a16="http://schemas.microsoft.com/office/drawing/2014/main" id="{8542C7CD-02BE-4ADE-8D2F-DFB759D71A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840A04EE-8E37-4C28-B09B-A9593A4AA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5">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4" name="TextBox 13">
            <a:extLst>
              <a:ext uri="{FF2B5EF4-FFF2-40B4-BE49-F238E27FC236}">
                <a16:creationId xmlns:a16="http://schemas.microsoft.com/office/drawing/2014/main" id="{6C426CCB-79A6-8563-349F-33B81686DC81}"/>
              </a:ext>
            </a:extLst>
          </p:cNvPr>
          <p:cNvSpPr txBox="1"/>
          <p:nvPr/>
        </p:nvSpPr>
        <p:spPr>
          <a:xfrm>
            <a:off x="6272984" y="5011430"/>
            <a:ext cx="5692774" cy="1077411"/>
          </a:xfrm>
          <a:prstGeom prst="rect">
            <a:avLst/>
          </a:prstGeom>
        </p:spPr>
        <p:txBody>
          <a:bodyPr vert="horz" lIns="91440" tIns="45720" rIns="91440" bIns="45720" rtlCol="0">
            <a:normAutofit/>
          </a:bodyPr>
          <a:lstStyle/>
          <a:p>
            <a:pPr marL="571500" indent="-228600">
              <a:lnSpc>
                <a:spcPct val="90000"/>
              </a:lnSpc>
              <a:spcBef>
                <a:spcPct val="0"/>
              </a:spcBef>
              <a:spcAft>
                <a:spcPts val="600"/>
              </a:spcAft>
              <a:buFont typeface="Arial" panose="020B0604020202020204" pitchFamily="34" charset="0"/>
              <a:buChar char="•"/>
            </a:pPr>
            <a:r>
              <a:rPr lang="en-US" sz="2400" dirty="0">
                <a:solidFill>
                  <a:schemeClr val="bg1">
                    <a:alpha val="80000"/>
                  </a:schemeClr>
                </a:solidFill>
              </a:rPr>
              <a:t>LFC Presentations – Week of November 16, 2026</a:t>
            </a:r>
          </a:p>
        </p:txBody>
      </p:sp>
    </p:spTree>
    <p:extLst>
      <p:ext uri="{BB962C8B-B14F-4D97-AF65-F5344CB8AC3E}">
        <p14:creationId xmlns:p14="http://schemas.microsoft.com/office/powerpoint/2010/main" val="2954812639"/>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D8C68-A174-8B48-45A5-170A4C4E6BB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5D87337-6CFC-8E7B-5FAD-D465EB2533A4}"/>
              </a:ext>
            </a:extLst>
          </p:cNvPr>
          <p:cNvSpPr/>
          <p:nvPr/>
        </p:nvSpPr>
        <p:spPr>
          <a:xfrm rot="16200000">
            <a:off x="3356856" y="-1015449"/>
            <a:ext cx="3470811" cy="10184523"/>
          </a:xfrm>
          <a:prstGeom prst="rect">
            <a:avLst/>
          </a:prstGeom>
          <a:solidFill>
            <a:srgbClr val="ED7D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2899DFD-36D7-A0CA-8695-602C27582077}"/>
              </a:ext>
            </a:extLst>
          </p:cNvPr>
          <p:cNvSpPr txBox="1"/>
          <p:nvPr/>
        </p:nvSpPr>
        <p:spPr>
          <a:xfrm>
            <a:off x="584200" y="1571967"/>
            <a:ext cx="8851900" cy="769441"/>
          </a:xfrm>
          <a:prstGeom prst="rect">
            <a:avLst/>
          </a:prstGeom>
          <a:noFill/>
        </p:spPr>
        <p:txBody>
          <a:bodyPr wrap="square">
            <a:spAutoFit/>
          </a:bodyPr>
          <a:lstStyle/>
          <a:p>
            <a:r>
              <a:rPr lang="en-US" sz="4400" b="1" dirty="0">
                <a:solidFill>
                  <a:srgbClr val="DD6128"/>
                </a:solidFill>
              </a:rPr>
              <a:t>CDPF Grant Timeline 2027</a:t>
            </a:r>
            <a:endParaRPr lang="en-US" sz="4400" dirty="0">
              <a:solidFill>
                <a:srgbClr val="DD6128"/>
              </a:solidFill>
            </a:endParaRPr>
          </a:p>
        </p:txBody>
      </p:sp>
      <p:sp>
        <p:nvSpPr>
          <p:cNvPr id="7" name="TextBox 6">
            <a:extLst>
              <a:ext uri="{FF2B5EF4-FFF2-40B4-BE49-F238E27FC236}">
                <a16:creationId xmlns:a16="http://schemas.microsoft.com/office/drawing/2014/main" id="{082F79B3-140D-C746-05FE-A530B6C39696}"/>
              </a:ext>
            </a:extLst>
          </p:cNvPr>
          <p:cNvSpPr txBox="1"/>
          <p:nvPr/>
        </p:nvSpPr>
        <p:spPr>
          <a:xfrm flipH="1">
            <a:off x="315309" y="2543503"/>
            <a:ext cx="9869214"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bg1"/>
                </a:solidFill>
              </a:rPr>
              <a:t>CDPF projects included in the 2027 Capital Outlay bill</a:t>
            </a:r>
          </a:p>
          <a:p>
            <a:pPr marL="342900" indent="-342900">
              <a:buFont typeface="Arial" panose="020B0604020202020204" pitchFamily="34" charset="0"/>
              <a:buChar char="•"/>
            </a:pPr>
            <a:r>
              <a:rPr lang="en-US" sz="2400" dirty="0">
                <a:solidFill>
                  <a:schemeClr val="bg1"/>
                </a:solidFill>
              </a:rPr>
              <a:t>Bill voted on by both chambers of the legislature</a:t>
            </a:r>
          </a:p>
          <a:p>
            <a:pPr marL="342900" indent="-342900">
              <a:buFont typeface="Arial" panose="020B0604020202020204" pitchFamily="34" charset="0"/>
              <a:buChar char="•"/>
            </a:pPr>
            <a:r>
              <a:rPr lang="en-US" sz="2400" dirty="0">
                <a:solidFill>
                  <a:schemeClr val="bg1"/>
                </a:solidFill>
              </a:rPr>
              <a:t>The bill is signed by the Governor by mid-April, 2027</a:t>
            </a:r>
          </a:p>
          <a:p>
            <a:pPr marL="342900" indent="-342900">
              <a:buFont typeface="Arial" panose="020B0604020202020204" pitchFamily="34" charset="0"/>
              <a:buChar char="•"/>
            </a:pPr>
            <a:r>
              <a:rPr lang="en-US" sz="2400" dirty="0">
                <a:solidFill>
                  <a:schemeClr val="bg1"/>
                </a:solidFill>
              </a:rPr>
              <a:t>NEW – questionnaires completed by entities beginning in May</a:t>
            </a:r>
          </a:p>
          <a:p>
            <a:pPr marL="342900" indent="-342900">
              <a:buFont typeface="Arial" panose="020B0604020202020204" pitchFamily="34" charset="0"/>
              <a:buChar char="•"/>
            </a:pPr>
            <a:r>
              <a:rPr lang="en-US" sz="2400" dirty="0">
                <a:solidFill>
                  <a:schemeClr val="bg1"/>
                </a:solidFill>
              </a:rPr>
              <a:t>Funds available for use on July 1, 2027 from the relevant Stage Agency</a:t>
            </a:r>
          </a:p>
        </p:txBody>
      </p:sp>
      <p:pic>
        <p:nvPicPr>
          <p:cNvPr id="9" name="Picture 8" descr="Icon&#10;&#10;AI-generated content may be incorrect.">
            <a:extLst>
              <a:ext uri="{FF2B5EF4-FFF2-40B4-BE49-F238E27FC236}">
                <a16:creationId xmlns:a16="http://schemas.microsoft.com/office/drawing/2014/main" id="{11AAE6C9-795B-3673-CBA1-DE8358EA8BCD}"/>
              </a:ext>
            </a:extLst>
          </p:cNvPr>
          <p:cNvPicPr>
            <a:picLocks noChangeAspect="1"/>
          </p:cNvPicPr>
          <p:nvPr/>
        </p:nvPicPr>
        <p:blipFill>
          <a:blip r:embed="rId2"/>
          <a:stretch>
            <a:fillRect/>
          </a:stretch>
        </p:blipFill>
        <p:spPr>
          <a:xfrm>
            <a:off x="9034735" y="428444"/>
            <a:ext cx="3048000" cy="3048000"/>
          </a:xfrm>
          <a:prstGeom prst="rect">
            <a:avLst/>
          </a:prstGeom>
        </p:spPr>
      </p:pic>
    </p:spTree>
    <p:extLst>
      <p:ext uri="{BB962C8B-B14F-4D97-AF65-F5344CB8AC3E}">
        <p14:creationId xmlns:p14="http://schemas.microsoft.com/office/powerpoint/2010/main" val="756531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733D274-AB03-495F-D38D-58FF69D20159}"/>
              </a:ext>
            </a:extLst>
          </p:cNvPr>
          <p:cNvSpPr/>
          <p:nvPr/>
        </p:nvSpPr>
        <p:spPr>
          <a:xfrm rot="16200000">
            <a:off x="4409206" y="-4003688"/>
            <a:ext cx="1697189" cy="10515601"/>
          </a:xfrm>
          <a:prstGeom prst="rect">
            <a:avLst/>
          </a:prstGeom>
          <a:solidFill>
            <a:srgbClr val="ED7D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3533FE-9927-9125-3411-CE7FE982D0B6}"/>
              </a:ext>
            </a:extLst>
          </p:cNvPr>
          <p:cNvSpPr>
            <a:spLocks noGrp="1"/>
          </p:cNvSpPr>
          <p:nvPr>
            <p:ph type="title"/>
          </p:nvPr>
        </p:nvSpPr>
        <p:spPr>
          <a:xfrm>
            <a:off x="1" y="591330"/>
            <a:ext cx="10515600" cy="1325563"/>
          </a:xfrm>
        </p:spPr>
        <p:txBody>
          <a:bodyPr/>
          <a:lstStyle/>
          <a:p>
            <a:r>
              <a:rPr lang="en-US" b="1" dirty="0">
                <a:solidFill>
                  <a:srgbClr val="FFF5F2"/>
                </a:solidFill>
                <a:latin typeface="Source Sans Pro" panose="020B0503030403020204" pitchFamily="34" charset="0"/>
                <a:ea typeface="Source Sans Pro" panose="020B0503030403020204" pitchFamily="34" charset="0"/>
              </a:rPr>
              <a:t>Key Takeaways </a:t>
            </a:r>
          </a:p>
        </p:txBody>
      </p:sp>
      <p:sp>
        <p:nvSpPr>
          <p:cNvPr id="6" name="TextBox 5">
            <a:extLst>
              <a:ext uri="{FF2B5EF4-FFF2-40B4-BE49-F238E27FC236}">
                <a16:creationId xmlns:a16="http://schemas.microsoft.com/office/drawing/2014/main" id="{AC1A65AA-B2C2-EEE0-8382-E45C21CB721D}"/>
              </a:ext>
            </a:extLst>
          </p:cNvPr>
          <p:cNvSpPr txBox="1"/>
          <p:nvPr/>
        </p:nvSpPr>
        <p:spPr>
          <a:xfrm>
            <a:off x="222422" y="2240692"/>
            <a:ext cx="11763632" cy="2862322"/>
          </a:xfrm>
          <a:prstGeom prst="rect">
            <a:avLst/>
          </a:prstGeom>
          <a:noFill/>
        </p:spPr>
        <p:txBody>
          <a:bodyPr wrap="square" rtlCol="0">
            <a:spAutoFit/>
          </a:bodyPr>
          <a:lstStyle/>
          <a:p>
            <a:pPr marL="285750" indent="-285750">
              <a:buFont typeface="Arial" panose="020B0604020202020204" pitchFamily="34" charset="0"/>
              <a:buChar char="•"/>
            </a:pPr>
            <a:r>
              <a:rPr lang="en-US" dirty="0"/>
              <a:t>Application currently open</a:t>
            </a:r>
          </a:p>
          <a:p>
            <a:endParaRPr lang="en-US" dirty="0"/>
          </a:p>
          <a:p>
            <a:pPr marL="285750" indent="-285750">
              <a:buFont typeface="Arial" panose="020B0604020202020204" pitchFamily="34" charset="0"/>
              <a:buChar char="•"/>
            </a:pPr>
            <a:r>
              <a:rPr lang="en-US" dirty="0"/>
              <a:t>Open to project completion applications and planning and design applications</a:t>
            </a:r>
          </a:p>
          <a:p>
            <a:pPr marL="742950" lvl="1" indent="-285750">
              <a:buFont typeface="Arial" panose="020B0604020202020204" pitchFamily="34" charset="0"/>
              <a:buChar char="•"/>
            </a:pPr>
            <a:r>
              <a:rPr lang="en-US" dirty="0"/>
              <a:t>Project completion is for complete or useable phases of less than $5M</a:t>
            </a:r>
          </a:p>
          <a:p>
            <a:pPr marL="742950" lvl="1" indent="-285750">
              <a:buFont typeface="Arial" panose="020B0604020202020204" pitchFamily="34" charset="0"/>
              <a:buChar char="•"/>
            </a:pPr>
            <a:r>
              <a:rPr lang="en-US" dirty="0"/>
              <a:t>Planning and design is for projects with a total cost of $5M and more</a:t>
            </a:r>
          </a:p>
          <a:p>
            <a:pPr marL="288925" lvl="1" indent="-285750">
              <a:buFont typeface="Arial" panose="020B0604020202020204" pitchFamily="34" charset="0"/>
              <a:buChar char="•"/>
            </a:pPr>
            <a:endParaRPr lang="en-US" dirty="0"/>
          </a:p>
          <a:p>
            <a:pPr marL="288925" lvl="1" indent="-285750">
              <a:buFont typeface="Arial" panose="020B0604020202020204" pitchFamily="34" charset="0"/>
              <a:buChar char="•"/>
            </a:pPr>
            <a:r>
              <a:rPr lang="en-US" dirty="0"/>
              <a:t>Application closes September 25 – no extensions</a:t>
            </a:r>
          </a:p>
          <a:p>
            <a:pPr marL="288925" lvl="1" indent="-285750">
              <a:buFont typeface="Arial" panose="020B0604020202020204" pitchFamily="34" charset="0"/>
              <a:buChar char="•"/>
            </a:pPr>
            <a:endParaRPr lang="en-US" dirty="0"/>
          </a:p>
          <a:p>
            <a:pPr marL="288925" lvl="1" indent="-285750">
              <a:buFont typeface="Arial" panose="020B0604020202020204" pitchFamily="34" charset="0"/>
              <a:buChar char="•"/>
            </a:pPr>
            <a:r>
              <a:rPr lang="en-US" dirty="0"/>
              <a:t>Successful applications will be able to access the funding July 1, 2027</a:t>
            </a:r>
          </a:p>
          <a:p>
            <a:pPr marL="746125" lvl="2" indent="-285750">
              <a:buFont typeface="Arial" panose="020B0604020202020204" pitchFamily="34" charset="0"/>
              <a:buChar char="•"/>
            </a:pPr>
            <a:r>
              <a:rPr lang="en-US" dirty="0"/>
              <a:t>Timing needs to be taken into account when submitting the budget</a:t>
            </a:r>
          </a:p>
        </p:txBody>
      </p:sp>
    </p:spTree>
    <p:extLst>
      <p:ext uri="{BB962C8B-B14F-4D97-AF65-F5344CB8AC3E}">
        <p14:creationId xmlns:p14="http://schemas.microsoft.com/office/powerpoint/2010/main" val="1237578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74448-F62A-7EDC-3C3E-C161C27AF9B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6C0BBA5-EF72-FA40-E194-CAFD99B0DF98}"/>
              </a:ext>
            </a:extLst>
          </p:cNvPr>
          <p:cNvSpPr/>
          <p:nvPr/>
        </p:nvSpPr>
        <p:spPr>
          <a:xfrm rot="16200000">
            <a:off x="4374095" y="-3968577"/>
            <a:ext cx="1767411" cy="10515600"/>
          </a:xfrm>
          <a:prstGeom prst="rect">
            <a:avLst/>
          </a:prstGeom>
          <a:solidFill>
            <a:srgbClr val="ED7D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A04F3F-95D8-B957-C9D6-E18F3F2E9B65}"/>
              </a:ext>
            </a:extLst>
          </p:cNvPr>
          <p:cNvSpPr>
            <a:spLocks noGrp="1"/>
          </p:cNvSpPr>
          <p:nvPr>
            <p:ph type="title"/>
          </p:nvPr>
        </p:nvSpPr>
        <p:spPr>
          <a:xfrm>
            <a:off x="1" y="591330"/>
            <a:ext cx="10515600" cy="1325563"/>
          </a:xfrm>
        </p:spPr>
        <p:txBody>
          <a:bodyPr/>
          <a:lstStyle/>
          <a:p>
            <a:r>
              <a:rPr lang="en-US" b="1" dirty="0">
                <a:solidFill>
                  <a:srgbClr val="FFF5F2"/>
                </a:solidFill>
                <a:latin typeface="Source Sans Pro" panose="020B0503030403020204" pitchFamily="34" charset="0"/>
                <a:ea typeface="Source Sans Pro" panose="020B0503030403020204" pitchFamily="34" charset="0"/>
              </a:rPr>
              <a:t>Application Live Example</a:t>
            </a:r>
          </a:p>
        </p:txBody>
      </p:sp>
      <p:pic>
        <p:nvPicPr>
          <p:cNvPr id="6" name="Picture 2">
            <a:extLst>
              <a:ext uri="{FF2B5EF4-FFF2-40B4-BE49-F238E27FC236}">
                <a16:creationId xmlns:a16="http://schemas.microsoft.com/office/drawing/2014/main" id="{BC43EBD8-78B5-9B78-5889-0A88901396A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7823" y="2022181"/>
            <a:ext cx="5192667" cy="4983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756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DC87C2-3BEB-6E5C-93B3-4BA16BFC95DF}"/>
              </a:ext>
            </a:extLst>
          </p:cNvPr>
          <p:cNvSpPr/>
          <p:nvPr/>
        </p:nvSpPr>
        <p:spPr>
          <a:xfrm>
            <a:off x="3265330" y="1727916"/>
            <a:ext cx="2744809" cy="5130084"/>
          </a:xfrm>
          <a:prstGeom prst="rect">
            <a:avLst/>
          </a:prstGeom>
          <a:gradFill flip="none" rotWithShape="1">
            <a:gsLst>
              <a:gs pos="0">
                <a:srgbClr val="FFF5F2"/>
              </a:gs>
              <a:gs pos="48000">
                <a:srgbClr val="ED7D31"/>
              </a:gs>
              <a:gs pos="100000">
                <a:srgbClr val="ED7D31"/>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26F4DB6-EDA4-039B-C866-DD1891E1E9FB}"/>
              </a:ext>
            </a:extLst>
          </p:cNvPr>
          <p:cNvSpPr/>
          <p:nvPr/>
        </p:nvSpPr>
        <p:spPr>
          <a:xfrm>
            <a:off x="9216634" y="1727916"/>
            <a:ext cx="2744809" cy="5130084"/>
          </a:xfrm>
          <a:prstGeom prst="rect">
            <a:avLst/>
          </a:prstGeom>
          <a:gradFill flip="none" rotWithShape="1">
            <a:gsLst>
              <a:gs pos="0">
                <a:srgbClr val="FFF5F2"/>
              </a:gs>
              <a:gs pos="61000">
                <a:srgbClr val="F99D25"/>
              </a:gs>
              <a:gs pos="100000">
                <a:srgbClr val="F99D25"/>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CBFE952-1A96-377C-4364-4889707532A4}"/>
              </a:ext>
            </a:extLst>
          </p:cNvPr>
          <p:cNvSpPr/>
          <p:nvPr/>
        </p:nvSpPr>
        <p:spPr>
          <a:xfrm>
            <a:off x="6264496" y="1727916"/>
            <a:ext cx="2744809" cy="5130084"/>
          </a:xfrm>
          <a:prstGeom prst="rect">
            <a:avLst/>
          </a:prstGeom>
          <a:gradFill flip="none" rotWithShape="1">
            <a:gsLst>
              <a:gs pos="0">
                <a:srgbClr val="FFF5F2"/>
              </a:gs>
              <a:gs pos="61000">
                <a:srgbClr val="D02030"/>
              </a:gs>
              <a:gs pos="100000">
                <a:srgbClr val="D02030"/>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5545642-B85E-74B3-30DF-DA76EE332968}"/>
              </a:ext>
            </a:extLst>
          </p:cNvPr>
          <p:cNvSpPr/>
          <p:nvPr/>
        </p:nvSpPr>
        <p:spPr>
          <a:xfrm>
            <a:off x="254894" y="1714500"/>
            <a:ext cx="2744809" cy="5130084"/>
          </a:xfrm>
          <a:prstGeom prst="rect">
            <a:avLst/>
          </a:prstGeom>
          <a:gradFill flip="none" rotWithShape="1">
            <a:gsLst>
              <a:gs pos="0">
                <a:srgbClr val="FFF5F2"/>
              </a:gs>
              <a:gs pos="48000">
                <a:srgbClr val="004D4C"/>
              </a:gs>
              <a:gs pos="100000">
                <a:srgbClr val="004D4C"/>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D53B2B-9EB8-1245-4236-255A012324A1}"/>
              </a:ext>
            </a:extLst>
          </p:cNvPr>
          <p:cNvSpPr>
            <a:spLocks noGrp="1"/>
          </p:cNvSpPr>
          <p:nvPr>
            <p:ph type="title"/>
          </p:nvPr>
        </p:nvSpPr>
        <p:spPr/>
        <p:txBody>
          <a:bodyPr/>
          <a:lstStyle/>
          <a:p>
            <a:pPr algn="ctr"/>
            <a:r>
              <a:rPr lang="en-US" b="1" dirty="0">
                <a:latin typeface="Source Sans Pro" panose="020B0503030403020204" pitchFamily="34" charset="0"/>
                <a:ea typeface="Source Sans Pro" panose="020B0503030403020204" pitchFamily="34" charset="0"/>
              </a:rPr>
              <a:t>Panelists</a:t>
            </a:r>
          </a:p>
        </p:txBody>
      </p:sp>
      <p:sp>
        <p:nvSpPr>
          <p:cNvPr id="5" name="TextBox 4">
            <a:extLst>
              <a:ext uri="{FF2B5EF4-FFF2-40B4-BE49-F238E27FC236}">
                <a16:creationId xmlns:a16="http://schemas.microsoft.com/office/drawing/2014/main" id="{1D2212F0-D73D-00FD-8CF8-5FAF62CF56AE}"/>
              </a:ext>
            </a:extLst>
          </p:cNvPr>
          <p:cNvSpPr txBox="1"/>
          <p:nvPr/>
        </p:nvSpPr>
        <p:spPr>
          <a:xfrm>
            <a:off x="9263662" y="2160719"/>
            <a:ext cx="2370154"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a:r>
              <a:rPr lang="en-US" sz="1600" b="1" dirty="0">
                <a:solidFill>
                  <a:srgbClr val="FFF5F2"/>
                </a:solidFill>
                <a:latin typeface="Source Sans Pro" panose="020B0503030403020204" pitchFamily="34" charset="0"/>
                <a:ea typeface="Source Sans Pro" panose="020B0503030403020204" pitchFamily="34" charset="0"/>
              </a:rPr>
              <a:t>Jayden Weist</a:t>
            </a:r>
          </a:p>
          <a:p>
            <a:pPr marL="457200"/>
            <a:r>
              <a:rPr lang="en-US" sz="1600" b="1" dirty="0">
                <a:solidFill>
                  <a:srgbClr val="FFF5F2"/>
                </a:solidFill>
                <a:latin typeface="Source Sans Pro" panose="020B0503030403020204" pitchFamily="34" charset="0"/>
                <a:ea typeface="Source Sans Pro" panose="020B0503030403020204" pitchFamily="34" charset="0"/>
              </a:rPr>
              <a:t>Local ICIP Coordinator,</a:t>
            </a:r>
          </a:p>
          <a:p>
            <a:pPr marL="457200"/>
            <a:r>
              <a:rPr lang="en-US" sz="1600" b="1" dirty="0">
                <a:solidFill>
                  <a:srgbClr val="FFF5F2"/>
                </a:solidFill>
                <a:latin typeface="Source Sans Pro" panose="020B0503030403020204" pitchFamily="34" charset="0"/>
                <a:ea typeface="Source Sans Pro" panose="020B0503030403020204" pitchFamily="34" charset="0"/>
              </a:rPr>
              <a:t>Capital Planning and Policy Bureau</a:t>
            </a:r>
          </a:p>
          <a:p>
            <a:pPr marL="457200"/>
            <a:r>
              <a:rPr lang="en-US" sz="1600" dirty="0">
                <a:solidFill>
                  <a:srgbClr val="FFF5F2"/>
                </a:solidFill>
                <a:latin typeface="Source Sans Pro" panose="020B0503030403020204" pitchFamily="34" charset="0"/>
                <a:ea typeface="Source Sans Pro" panose="020B0503030403020204" pitchFamily="34" charset="0"/>
                <a:cs typeface="Arial"/>
              </a:rPr>
              <a:t>Infrastructure Planning and Development Division</a:t>
            </a:r>
          </a:p>
          <a:p>
            <a:pPr marL="457200"/>
            <a:r>
              <a:rPr lang="en-US" sz="1600" dirty="0">
                <a:solidFill>
                  <a:srgbClr val="FFF5F2"/>
                </a:solidFill>
                <a:latin typeface="Source Sans Pro" panose="020B0503030403020204" pitchFamily="34" charset="0"/>
                <a:ea typeface="Source Sans Pro" panose="020B0503030403020204" pitchFamily="34" charset="0"/>
                <a:cs typeface="Arial"/>
              </a:rPr>
              <a:t>c. 505.695.8575</a:t>
            </a:r>
          </a:p>
          <a:p>
            <a:br>
              <a:rPr lang="en-US" sz="800" dirty="0">
                <a:solidFill>
                  <a:srgbClr val="666D70"/>
                </a:solidFill>
                <a:latin typeface="Segoe UI"/>
                <a:cs typeface="Segoe UI"/>
              </a:rPr>
            </a:br>
            <a:endParaRPr lang="en-US" sz="800" dirty="0">
              <a:solidFill>
                <a:srgbClr val="666D70"/>
              </a:solidFill>
              <a:latin typeface="Segoe UI"/>
              <a:cs typeface="Segoe UI"/>
            </a:endParaRPr>
          </a:p>
        </p:txBody>
      </p:sp>
      <p:sp>
        <p:nvSpPr>
          <p:cNvPr id="8" name="TextBox 7">
            <a:extLst>
              <a:ext uri="{FF2B5EF4-FFF2-40B4-BE49-F238E27FC236}">
                <a16:creationId xmlns:a16="http://schemas.microsoft.com/office/drawing/2014/main" id="{3E953378-BC38-C084-4127-C26462E433D6}"/>
              </a:ext>
            </a:extLst>
          </p:cNvPr>
          <p:cNvSpPr txBox="1"/>
          <p:nvPr/>
        </p:nvSpPr>
        <p:spPr>
          <a:xfrm>
            <a:off x="82255" y="2148625"/>
            <a:ext cx="274480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a:r>
              <a:rPr lang="en-US" sz="1600" b="1" dirty="0">
                <a:solidFill>
                  <a:srgbClr val="FFF5F2"/>
                </a:solidFill>
                <a:latin typeface="Source Sans Pro" panose="020B0503030403020204" pitchFamily="34" charset="0"/>
                <a:ea typeface="Source Sans Pro" panose="020B0503030403020204" pitchFamily="34" charset="0"/>
              </a:rPr>
              <a:t>Wesley Billingsley</a:t>
            </a:r>
          </a:p>
          <a:p>
            <a:pPr marL="457200"/>
            <a:r>
              <a:rPr lang="en-US" sz="1600" b="1" dirty="0">
                <a:solidFill>
                  <a:srgbClr val="FFF5F2"/>
                </a:solidFill>
                <a:latin typeface="Source Sans Pro" panose="020B0503030403020204" pitchFamily="34" charset="0"/>
                <a:ea typeface="Source Sans Pro" panose="020B0503030403020204" pitchFamily="34" charset="0"/>
              </a:rPr>
              <a:t>Division Director</a:t>
            </a:r>
            <a:endParaRPr lang="en-US" sz="1600" b="1" dirty="0">
              <a:solidFill>
                <a:srgbClr val="FFF5F2"/>
              </a:solidFill>
              <a:latin typeface="Source Sans Pro" panose="020B0503030403020204" pitchFamily="34" charset="0"/>
              <a:ea typeface="Source Sans Pro" panose="020B0503030403020204" pitchFamily="34" charset="0"/>
              <a:cs typeface="Arial"/>
            </a:endParaRPr>
          </a:p>
          <a:p>
            <a:pPr marL="457200"/>
            <a:r>
              <a:rPr lang="en-US" sz="1600" dirty="0">
                <a:solidFill>
                  <a:srgbClr val="FFF5F2"/>
                </a:solidFill>
                <a:latin typeface="Source Sans Pro" panose="020B0503030403020204" pitchFamily="34" charset="0"/>
                <a:ea typeface="Source Sans Pro" panose="020B0503030403020204" pitchFamily="34" charset="0"/>
                <a:cs typeface="Arial"/>
              </a:rPr>
              <a:t>Infrastructure Planning and Development Division</a:t>
            </a:r>
          </a:p>
        </p:txBody>
      </p:sp>
      <p:sp>
        <p:nvSpPr>
          <p:cNvPr id="11" name="TextBox 10">
            <a:extLst>
              <a:ext uri="{FF2B5EF4-FFF2-40B4-BE49-F238E27FC236}">
                <a16:creationId xmlns:a16="http://schemas.microsoft.com/office/drawing/2014/main" id="{E0170B73-BA4F-46BC-D400-CC8594267B9E}"/>
              </a:ext>
            </a:extLst>
          </p:cNvPr>
          <p:cNvSpPr txBox="1"/>
          <p:nvPr/>
        </p:nvSpPr>
        <p:spPr>
          <a:xfrm>
            <a:off x="6275766" y="2099209"/>
            <a:ext cx="2399532"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a:r>
              <a:rPr lang="en-US" sz="1600" b="1" dirty="0">
                <a:solidFill>
                  <a:srgbClr val="FFF5F2"/>
                </a:solidFill>
                <a:latin typeface="Source Sans Pro" panose="020B0503030403020204" pitchFamily="34" charset="0"/>
                <a:ea typeface="Source Sans Pro" panose="020B0503030403020204" pitchFamily="34" charset="0"/>
              </a:rPr>
              <a:t>Jesse Guillen</a:t>
            </a:r>
          </a:p>
          <a:p>
            <a:pPr marL="457200"/>
            <a:r>
              <a:rPr lang="en-US" sz="1600" b="1" dirty="0">
                <a:solidFill>
                  <a:srgbClr val="FFF5F2"/>
                </a:solidFill>
                <a:latin typeface="Source Sans Pro" panose="020B0503030403020204" pitchFamily="34" charset="0"/>
                <a:ea typeface="Source Sans Pro" panose="020B0503030403020204" pitchFamily="34" charset="0"/>
              </a:rPr>
              <a:t>Bureau Chief, Capital Planning and Policy Bureau</a:t>
            </a:r>
          </a:p>
          <a:p>
            <a:pPr marL="457200"/>
            <a:r>
              <a:rPr lang="en-US" sz="1600" dirty="0">
                <a:solidFill>
                  <a:srgbClr val="FFF5F2"/>
                </a:solidFill>
                <a:latin typeface="Source Sans Pro" panose="020B0503030403020204" pitchFamily="34" charset="0"/>
                <a:ea typeface="Source Sans Pro" panose="020B0503030403020204" pitchFamily="34" charset="0"/>
                <a:cs typeface="Arial"/>
              </a:rPr>
              <a:t>Infrastructure Planning and Development Division</a:t>
            </a:r>
          </a:p>
          <a:p>
            <a:pPr marL="457200"/>
            <a:r>
              <a:rPr lang="en-US" sz="1600" dirty="0">
                <a:solidFill>
                  <a:srgbClr val="FFF5F2"/>
                </a:solidFill>
                <a:latin typeface="Source Sans Pro" panose="020B0503030403020204" pitchFamily="34" charset="0"/>
                <a:ea typeface="Source Sans Pro" panose="020B0503030403020204" pitchFamily="34" charset="0"/>
                <a:cs typeface="Arial"/>
              </a:rPr>
              <a:t>c. 505.538.5114</a:t>
            </a:r>
          </a:p>
          <a:p>
            <a:endParaRPr lang="en-US" sz="1600" dirty="0">
              <a:solidFill>
                <a:srgbClr val="FFF5F2"/>
              </a:solidFill>
              <a:latin typeface="Source Sans Pro" panose="020B0503030403020204" pitchFamily="34" charset="0"/>
              <a:ea typeface="Source Sans Pro" panose="020B0503030403020204" pitchFamily="34" charset="0"/>
              <a:cs typeface="Arial"/>
            </a:endParaRPr>
          </a:p>
        </p:txBody>
      </p:sp>
      <p:pic>
        <p:nvPicPr>
          <p:cNvPr id="17" name="Picture 16">
            <a:extLst>
              <a:ext uri="{FF2B5EF4-FFF2-40B4-BE49-F238E27FC236}">
                <a16:creationId xmlns:a16="http://schemas.microsoft.com/office/drawing/2014/main" id="{79050A00-B48C-8464-8F70-0CC77DF96B14}"/>
              </a:ext>
            </a:extLst>
          </p:cNvPr>
          <p:cNvPicPr>
            <a:picLocks noChangeAspect="1"/>
          </p:cNvPicPr>
          <p:nvPr/>
        </p:nvPicPr>
        <p:blipFill>
          <a:blip r:embed="rId2"/>
          <a:srcRect l="3538" r="68343"/>
          <a:stretch>
            <a:fillRect/>
          </a:stretch>
        </p:blipFill>
        <p:spPr>
          <a:xfrm>
            <a:off x="735764" y="5124122"/>
            <a:ext cx="1618923" cy="1283287"/>
          </a:xfrm>
          <a:prstGeom prst="rect">
            <a:avLst/>
          </a:prstGeom>
        </p:spPr>
      </p:pic>
      <p:pic>
        <p:nvPicPr>
          <p:cNvPr id="4" name="Picture 3">
            <a:extLst>
              <a:ext uri="{FF2B5EF4-FFF2-40B4-BE49-F238E27FC236}">
                <a16:creationId xmlns:a16="http://schemas.microsoft.com/office/drawing/2014/main" id="{92872AA9-69CC-9896-D866-C23280703DD4}"/>
              </a:ext>
            </a:extLst>
          </p:cNvPr>
          <p:cNvPicPr>
            <a:picLocks noChangeAspect="1"/>
          </p:cNvPicPr>
          <p:nvPr/>
        </p:nvPicPr>
        <p:blipFill>
          <a:blip r:embed="rId2"/>
          <a:srcRect l="3538" r="68343"/>
          <a:stretch>
            <a:fillRect/>
          </a:stretch>
        </p:blipFill>
        <p:spPr>
          <a:xfrm>
            <a:off x="3752976" y="5124121"/>
            <a:ext cx="1618923" cy="1283287"/>
          </a:xfrm>
          <a:prstGeom prst="rect">
            <a:avLst/>
          </a:prstGeom>
        </p:spPr>
      </p:pic>
      <p:pic>
        <p:nvPicPr>
          <p:cNvPr id="7" name="Picture 6">
            <a:extLst>
              <a:ext uri="{FF2B5EF4-FFF2-40B4-BE49-F238E27FC236}">
                <a16:creationId xmlns:a16="http://schemas.microsoft.com/office/drawing/2014/main" id="{B8EB2583-BE90-D09C-E126-5EE971A278F7}"/>
              </a:ext>
            </a:extLst>
          </p:cNvPr>
          <p:cNvPicPr>
            <a:picLocks noChangeAspect="1"/>
          </p:cNvPicPr>
          <p:nvPr/>
        </p:nvPicPr>
        <p:blipFill>
          <a:blip r:embed="rId2"/>
          <a:srcRect l="3538" r="68343"/>
          <a:stretch>
            <a:fillRect/>
          </a:stretch>
        </p:blipFill>
        <p:spPr>
          <a:xfrm>
            <a:off x="6820786" y="5124120"/>
            <a:ext cx="1618923" cy="1283287"/>
          </a:xfrm>
          <a:prstGeom prst="rect">
            <a:avLst/>
          </a:prstGeom>
        </p:spPr>
      </p:pic>
      <p:pic>
        <p:nvPicPr>
          <p:cNvPr id="10" name="Picture 9">
            <a:extLst>
              <a:ext uri="{FF2B5EF4-FFF2-40B4-BE49-F238E27FC236}">
                <a16:creationId xmlns:a16="http://schemas.microsoft.com/office/drawing/2014/main" id="{43917350-6103-8BEB-B32F-7AEE76914AD4}"/>
              </a:ext>
            </a:extLst>
          </p:cNvPr>
          <p:cNvPicPr>
            <a:picLocks noChangeAspect="1"/>
          </p:cNvPicPr>
          <p:nvPr/>
        </p:nvPicPr>
        <p:blipFill>
          <a:blip r:embed="rId2"/>
          <a:srcRect l="3538" r="68343"/>
          <a:stretch>
            <a:fillRect/>
          </a:stretch>
        </p:blipFill>
        <p:spPr>
          <a:xfrm>
            <a:off x="9734877" y="5124119"/>
            <a:ext cx="1618923" cy="1283287"/>
          </a:xfrm>
          <a:prstGeom prst="rect">
            <a:avLst/>
          </a:prstGeom>
        </p:spPr>
      </p:pic>
      <p:sp>
        <p:nvSpPr>
          <p:cNvPr id="14" name="TextBox 13">
            <a:extLst>
              <a:ext uri="{FF2B5EF4-FFF2-40B4-BE49-F238E27FC236}">
                <a16:creationId xmlns:a16="http://schemas.microsoft.com/office/drawing/2014/main" id="{000D4D7F-285F-FECA-3458-C8F9FDCAB750}"/>
              </a:ext>
            </a:extLst>
          </p:cNvPr>
          <p:cNvSpPr txBox="1"/>
          <p:nvPr/>
        </p:nvSpPr>
        <p:spPr>
          <a:xfrm>
            <a:off x="3192061" y="2099209"/>
            <a:ext cx="2744808"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a:r>
              <a:rPr lang="en-US" sz="1600" b="1" dirty="0">
                <a:solidFill>
                  <a:srgbClr val="FFF5F2"/>
                </a:solidFill>
                <a:latin typeface="Source Sans Pro" panose="020B0503030403020204" pitchFamily="34" charset="0"/>
                <a:ea typeface="Source Sans Pro" panose="020B0503030403020204" pitchFamily="34" charset="0"/>
              </a:rPr>
              <a:t>Scott Wright</a:t>
            </a:r>
          </a:p>
          <a:p>
            <a:pPr marL="457200"/>
            <a:r>
              <a:rPr lang="en-US" sz="1600" b="1" dirty="0">
                <a:solidFill>
                  <a:srgbClr val="FFF5F2"/>
                </a:solidFill>
                <a:latin typeface="Source Sans Pro" panose="020B0503030403020204" pitchFamily="34" charset="0"/>
                <a:ea typeface="Source Sans Pro" panose="020B0503030403020204" pitchFamily="34" charset="0"/>
              </a:rPr>
              <a:t>Deputy Division Director</a:t>
            </a:r>
            <a:endParaRPr lang="en-US" sz="1600" b="1" dirty="0">
              <a:solidFill>
                <a:srgbClr val="FFF5F2"/>
              </a:solidFill>
              <a:latin typeface="Source Sans Pro" panose="020B0503030403020204" pitchFamily="34" charset="0"/>
              <a:ea typeface="Source Sans Pro" panose="020B0503030403020204" pitchFamily="34" charset="0"/>
              <a:cs typeface="Arial"/>
            </a:endParaRPr>
          </a:p>
          <a:p>
            <a:pPr marL="457200"/>
            <a:r>
              <a:rPr lang="en-US" sz="1600" dirty="0">
                <a:solidFill>
                  <a:srgbClr val="FFF5F2"/>
                </a:solidFill>
                <a:latin typeface="Source Sans Pro" panose="020B0503030403020204" pitchFamily="34" charset="0"/>
                <a:ea typeface="Source Sans Pro" panose="020B0503030403020204" pitchFamily="34" charset="0"/>
                <a:cs typeface="Arial"/>
              </a:rPr>
              <a:t>Infrastructure Planning and Development Division</a:t>
            </a:r>
          </a:p>
        </p:txBody>
      </p:sp>
    </p:spTree>
    <p:extLst>
      <p:ext uri="{BB962C8B-B14F-4D97-AF65-F5344CB8AC3E}">
        <p14:creationId xmlns:p14="http://schemas.microsoft.com/office/powerpoint/2010/main" val="630196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66F25-984D-9DA6-4F9E-FF673F68362A}"/>
              </a:ext>
            </a:extLst>
          </p:cNvPr>
          <p:cNvSpPr>
            <a:spLocks noGrp="1"/>
          </p:cNvSpPr>
          <p:nvPr>
            <p:ph type="title"/>
          </p:nvPr>
        </p:nvSpPr>
        <p:spPr>
          <a:xfrm>
            <a:off x="3740150" y="2766218"/>
            <a:ext cx="4711700" cy="1325563"/>
          </a:xfrm>
        </p:spPr>
        <p:txBody>
          <a:bodyPr>
            <a:noAutofit/>
          </a:bodyPr>
          <a:lstStyle/>
          <a:p>
            <a:pPr algn="ctr"/>
            <a:r>
              <a:rPr lang="en-US" sz="5400" b="1">
                <a:solidFill>
                  <a:srgbClr val="004D4C"/>
                </a:solidFill>
                <a:latin typeface="Source Sans Pro" panose="020B0503030403020204" pitchFamily="34" charset="0"/>
                <a:ea typeface="Source Sans Pro" panose="020B0503030403020204" pitchFamily="34" charset="0"/>
                <a:cs typeface="+mj-lt"/>
              </a:rPr>
              <a:t>Audience Q</a:t>
            </a:r>
            <a:r>
              <a:rPr lang="en-US" sz="5400" b="1">
                <a:solidFill>
                  <a:srgbClr val="004D4C"/>
                </a:solidFill>
                <a:latin typeface="Source Sans Pro" panose="020B0503030403020204" pitchFamily="34" charset="0"/>
                <a:ea typeface="Source Sans Pro" panose="020B0503030403020204" pitchFamily="34" charset="0"/>
              </a:rPr>
              <a:t>&amp;A</a:t>
            </a:r>
            <a:endParaRPr lang="en-US" sz="5400" b="1">
              <a:latin typeface="Source Sans Pro" panose="020B0503030403020204" pitchFamily="34" charset="0"/>
              <a:ea typeface="Source Sans Pro" panose="020B0503030403020204" pitchFamily="34" charset="0"/>
            </a:endParaRPr>
          </a:p>
        </p:txBody>
      </p:sp>
      <p:pic>
        <p:nvPicPr>
          <p:cNvPr id="4" name="Picture 2">
            <a:extLst>
              <a:ext uri="{FF2B5EF4-FFF2-40B4-BE49-F238E27FC236}">
                <a16:creationId xmlns:a16="http://schemas.microsoft.com/office/drawing/2014/main" id="{22E4477B-A3C4-F56D-4DDB-FC6D6AC659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2650" y="1052512"/>
            <a:ext cx="4838700" cy="47529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E04F63F6-1D4E-3A33-19CC-CF74470906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9350" y="938212"/>
            <a:ext cx="4838700" cy="4752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186869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40D76-6163-CA51-A42E-22C6D2BFD2E5}"/>
              </a:ext>
            </a:extLst>
          </p:cNvPr>
          <p:cNvSpPr>
            <a:spLocks noGrp="1"/>
          </p:cNvSpPr>
          <p:nvPr>
            <p:ph type="title"/>
          </p:nvPr>
        </p:nvSpPr>
        <p:spPr>
          <a:xfrm>
            <a:off x="271316" y="171550"/>
            <a:ext cx="10515600" cy="1325563"/>
          </a:xfrm>
        </p:spPr>
        <p:txBody>
          <a:bodyPr/>
          <a:lstStyle/>
          <a:p>
            <a:r>
              <a:rPr lang="en-US" dirty="0"/>
              <a:t>Links and Resources</a:t>
            </a:r>
          </a:p>
        </p:txBody>
      </p:sp>
      <p:sp>
        <p:nvSpPr>
          <p:cNvPr id="4" name="TextBox 3">
            <a:extLst>
              <a:ext uri="{FF2B5EF4-FFF2-40B4-BE49-F238E27FC236}">
                <a16:creationId xmlns:a16="http://schemas.microsoft.com/office/drawing/2014/main" id="{F28756CF-7B2D-814F-A13C-212D668ADDE4}"/>
              </a:ext>
            </a:extLst>
          </p:cNvPr>
          <p:cNvSpPr txBox="1"/>
          <p:nvPr/>
        </p:nvSpPr>
        <p:spPr>
          <a:xfrm>
            <a:off x="1266825" y="2019300"/>
            <a:ext cx="2800350" cy="923330"/>
          </a:xfrm>
          <a:prstGeom prst="rect">
            <a:avLst/>
          </a:prstGeom>
          <a:noFill/>
        </p:spPr>
        <p:txBody>
          <a:bodyPr wrap="square" rtlCol="0">
            <a:spAutoFit/>
          </a:bodyPr>
          <a:lstStyle/>
          <a:p>
            <a:pPr fontAlgn="base"/>
            <a:endParaRPr lang="en-US" dirty="0"/>
          </a:p>
          <a:p>
            <a:pPr fontAlgn="base"/>
            <a:endParaRPr lang="en-US" dirty="0"/>
          </a:p>
          <a:p>
            <a:pPr fontAlgn="base"/>
            <a:endParaRPr lang="en-US" dirty="0"/>
          </a:p>
        </p:txBody>
      </p:sp>
      <p:graphicFrame>
        <p:nvGraphicFramePr>
          <p:cNvPr id="9" name="Table 8">
            <a:extLst>
              <a:ext uri="{FF2B5EF4-FFF2-40B4-BE49-F238E27FC236}">
                <a16:creationId xmlns:a16="http://schemas.microsoft.com/office/drawing/2014/main" id="{0AC57CCA-DD05-9B72-FA07-94A8852D30C6}"/>
              </a:ext>
            </a:extLst>
          </p:cNvPr>
          <p:cNvGraphicFramePr>
            <a:graphicFrameLocks noGrp="1"/>
          </p:cNvGraphicFramePr>
          <p:nvPr/>
        </p:nvGraphicFramePr>
        <p:xfrm>
          <a:off x="4067175" y="4192370"/>
          <a:ext cx="8127999" cy="74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788533596"/>
                    </a:ext>
                  </a:extLst>
                </a:gridCol>
                <a:gridCol w="2709333">
                  <a:extLst>
                    <a:ext uri="{9D8B030D-6E8A-4147-A177-3AD203B41FA5}">
                      <a16:colId xmlns:a16="http://schemas.microsoft.com/office/drawing/2014/main" val="1124392903"/>
                    </a:ext>
                  </a:extLst>
                </a:gridCol>
                <a:gridCol w="2709333">
                  <a:extLst>
                    <a:ext uri="{9D8B030D-6E8A-4147-A177-3AD203B41FA5}">
                      <a16:colId xmlns:a16="http://schemas.microsoft.com/office/drawing/2014/main" val="4192966199"/>
                    </a:ext>
                  </a:extLst>
                </a:gridCol>
              </a:tblGrid>
              <a:tr h="370840">
                <a:tc>
                  <a:txBody>
                    <a:bodyPr/>
                    <a:lstStyle/>
                    <a:p>
                      <a:endParaRPr lang="en-US" dirty="0"/>
                    </a:p>
                  </a:txBody>
                  <a:tcPr>
                    <a:noFill/>
                  </a:tcPr>
                </a:tc>
                <a:tc>
                  <a:txBody>
                    <a:bodyPr/>
                    <a:lstStyle/>
                    <a:p>
                      <a:endParaRPr lang="en-US" dirty="0"/>
                    </a:p>
                  </a:txBody>
                  <a:tcPr>
                    <a:noFill/>
                  </a:tcPr>
                </a:tc>
                <a:tc>
                  <a:txBody>
                    <a:bodyPr/>
                    <a:lstStyle/>
                    <a:p>
                      <a:endParaRPr lang="en-US" dirty="0"/>
                    </a:p>
                  </a:txBody>
                  <a:tcPr>
                    <a:noFill/>
                  </a:tcPr>
                </a:tc>
                <a:extLst>
                  <a:ext uri="{0D108BD9-81ED-4DB2-BD59-A6C34878D82A}">
                    <a16:rowId xmlns:a16="http://schemas.microsoft.com/office/drawing/2014/main" val="2686314602"/>
                  </a:ext>
                </a:extLst>
              </a:tr>
              <a:tr h="370840">
                <a:tc>
                  <a:txBody>
                    <a:bodyPr/>
                    <a:lstStyle/>
                    <a:p>
                      <a:endParaRPr lang="en-US"/>
                    </a:p>
                  </a:txBody>
                  <a:tcPr>
                    <a:noFill/>
                  </a:tcPr>
                </a:tc>
                <a:tc>
                  <a:txBody>
                    <a:bodyPr/>
                    <a:lstStyle/>
                    <a:p>
                      <a:endParaRPr lang="en-US"/>
                    </a:p>
                  </a:txBody>
                  <a:tcPr>
                    <a:noFill/>
                  </a:tcPr>
                </a:tc>
                <a:tc>
                  <a:txBody>
                    <a:bodyPr/>
                    <a:lstStyle/>
                    <a:p>
                      <a:endParaRPr lang="en-US" dirty="0"/>
                    </a:p>
                  </a:txBody>
                  <a:tcPr>
                    <a:noFill/>
                  </a:tcPr>
                </a:tc>
                <a:extLst>
                  <a:ext uri="{0D108BD9-81ED-4DB2-BD59-A6C34878D82A}">
                    <a16:rowId xmlns:a16="http://schemas.microsoft.com/office/drawing/2014/main" val="421608693"/>
                  </a:ext>
                </a:extLst>
              </a:tr>
            </a:tbl>
          </a:graphicData>
        </a:graphic>
      </p:graphicFrame>
      <p:grpSp>
        <p:nvGrpSpPr>
          <p:cNvPr id="18" name="Group 17">
            <a:extLst>
              <a:ext uri="{FF2B5EF4-FFF2-40B4-BE49-F238E27FC236}">
                <a16:creationId xmlns:a16="http://schemas.microsoft.com/office/drawing/2014/main" id="{AA2EAD64-DB2F-C2C0-22CF-61FA88D660C5}"/>
              </a:ext>
            </a:extLst>
          </p:cNvPr>
          <p:cNvGrpSpPr/>
          <p:nvPr/>
        </p:nvGrpSpPr>
        <p:grpSpPr>
          <a:xfrm>
            <a:off x="190551" y="1337971"/>
            <a:ext cx="3604923" cy="4697068"/>
            <a:chOff x="126610" y="1631852"/>
            <a:chExt cx="3984481" cy="4164038"/>
          </a:xfrm>
        </p:grpSpPr>
        <p:pic>
          <p:nvPicPr>
            <p:cNvPr id="13" name="Picture 12" descr="Qr code">
              <a:extLst>
                <a:ext uri="{FF2B5EF4-FFF2-40B4-BE49-F238E27FC236}">
                  <a16:creationId xmlns:a16="http://schemas.microsoft.com/office/drawing/2014/main" id="{4D0CBAB9-5E45-828F-495E-26033DFE98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316" y="1972032"/>
              <a:ext cx="3823857" cy="3823857"/>
            </a:xfrm>
            <a:prstGeom prst="rect">
              <a:avLst/>
            </a:prstGeom>
          </p:spPr>
        </p:pic>
        <p:sp>
          <p:nvSpPr>
            <p:cNvPr id="14" name="TextBox 13">
              <a:extLst>
                <a:ext uri="{FF2B5EF4-FFF2-40B4-BE49-F238E27FC236}">
                  <a16:creationId xmlns:a16="http://schemas.microsoft.com/office/drawing/2014/main" id="{1DA67A62-DD52-DA6F-6F30-D4048457DBD5}"/>
                </a:ext>
              </a:extLst>
            </p:cNvPr>
            <p:cNvSpPr txBox="1"/>
            <p:nvPr/>
          </p:nvSpPr>
          <p:spPr>
            <a:xfrm>
              <a:off x="492369" y="1737956"/>
              <a:ext cx="3440758" cy="388484"/>
            </a:xfrm>
            <a:prstGeom prst="rect">
              <a:avLst/>
            </a:prstGeom>
            <a:noFill/>
          </p:spPr>
          <p:txBody>
            <a:bodyPr wrap="square" rtlCol="0">
              <a:spAutoFit/>
            </a:bodyPr>
            <a:lstStyle/>
            <a:p>
              <a:pPr algn="ctr"/>
              <a:r>
                <a:rPr lang="en-US" sz="2200" b="1" dirty="0"/>
                <a:t>Sign-up for IPDD news!</a:t>
              </a:r>
            </a:p>
          </p:txBody>
        </p:sp>
        <p:sp>
          <p:nvSpPr>
            <p:cNvPr id="15" name="Rectangle 14">
              <a:extLst>
                <a:ext uri="{FF2B5EF4-FFF2-40B4-BE49-F238E27FC236}">
                  <a16:creationId xmlns:a16="http://schemas.microsoft.com/office/drawing/2014/main" id="{72FED8AA-CCF8-F28C-B967-2BA0065B7AFB}"/>
                </a:ext>
              </a:extLst>
            </p:cNvPr>
            <p:cNvSpPr/>
            <p:nvPr/>
          </p:nvSpPr>
          <p:spPr>
            <a:xfrm>
              <a:off x="126610" y="1631852"/>
              <a:ext cx="3984481" cy="4164038"/>
            </a:xfrm>
            <a:prstGeom prst="rect">
              <a:avLst/>
            </a:prstGeom>
            <a:noFill/>
            <a:ln w="76200">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D6F21BAD-B06D-0B6E-E680-B4BC221F9C7C}"/>
              </a:ext>
            </a:extLst>
          </p:cNvPr>
          <p:cNvGrpSpPr/>
          <p:nvPr/>
        </p:nvGrpSpPr>
        <p:grpSpPr>
          <a:xfrm>
            <a:off x="4094238" y="1337972"/>
            <a:ext cx="3857909" cy="4697068"/>
            <a:chOff x="4276578" y="1337972"/>
            <a:chExt cx="4147524" cy="4697068"/>
          </a:xfrm>
        </p:grpSpPr>
        <p:sp>
          <p:nvSpPr>
            <p:cNvPr id="5" name="TextBox 4">
              <a:extLst>
                <a:ext uri="{FF2B5EF4-FFF2-40B4-BE49-F238E27FC236}">
                  <a16:creationId xmlns:a16="http://schemas.microsoft.com/office/drawing/2014/main" id="{D6E84CBA-94E2-F511-CF7D-87A09AE3FD6D}"/>
                </a:ext>
              </a:extLst>
            </p:cNvPr>
            <p:cNvSpPr txBox="1"/>
            <p:nvPr/>
          </p:nvSpPr>
          <p:spPr>
            <a:xfrm>
              <a:off x="4332144" y="1337972"/>
              <a:ext cx="3968563" cy="707886"/>
            </a:xfrm>
            <a:prstGeom prst="rect">
              <a:avLst/>
            </a:prstGeom>
            <a:noFill/>
          </p:spPr>
          <p:txBody>
            <a:bodyPr wrap="square" rtlCol="0">
              <a:spAutoFit/>
            </a:bodyPr>
            <a:lstStyle/>
            <a:p>
              <a:pPr algn="ctr"/>
              <a:r>
                <a:rPr lang="en-US" sz="2000" b="1" dirty="0"/>
                <a:t>IPDD Request for Technical Assistance</a:t>
              </a:r>
            </a:p>
          </p:txBody>
        </p:sp>
        <p:pic>
          <p:nvPicPr>
            <p:cNvPr id="17" name="Picture 16" descr="Qr code">
              <a:extLst>
                <a:ext uri="{FF2B5EF4-FFF2-40B4-BE49-F238E27FC236}">
                  <a16:creationId xmlns:a16="http://schemas.microsoft.com/office/drawing/2014/main" id="{3A5ACAC9-05AA-638E-3E9A-5408D55D59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6226" y="1972032"/>
              <a:ext cx="3984481" cy="3984481"/>
            </a:xfrm>
            <a:prstGeom prst="rect">
              <a:avLst/>
            </a:prstGeom>
          </p:spPr>
        </p:pic>
        <p:sp>
          <p:nvSpPr>
            <p:cNvPr id="19" name="Rectangle 18">
              <a:extLst>
                <a:ext uri="{FF2B5EF4-FFF2-40B4-BE49-F238E27FC236}">
                  <a16:creationId xmlns:a16="http://schemas.microsoft.com/office/drawing/2014/main" id="{762D0FC8-CF6F-9AA9-99D0-7BC32565101D}"/>
                </a:ext>
              </a:extLst>
            </p:cNvPr>
            <p:cNvSpPr/>
            <p:nvPr/>
          </p:nvSpPr>
          <p:spPr>
            <a:xfrm>
              <a:off x="4276578" y="1337972"/>
              <a:ext cx="4147524" cy="4697068"/>
            </a:xfrm>
            <a:prstGeom prst="rect">
              <a:avLst/>
            </a:prstGeom>
            <a:noFill/>
            <a:ln w="762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16C009C6-BBFD-D270-1193-B208C825CE43}"/>
              </a:ext>
            </a:extLst>
          </p:cNvPr>
          <p:cNvGrpSpPr/>
          <p:nvPr/>
        </p:nvGrpSpPr>
        <p:grpSpPr>
          <a:xfrm>
            <a:off x="8223847" y="1337972"/>
            <a:ext cx="3717006" cy="4697068"/>
            <a:chOff x="8494086" y="1337972"/>
            <a:chExt cx="3717006" cy="4697068"/>
          </a:xfrm>
        </p:grpSpPr>
        <p:sp>
          <p:nvSpPr>
            <p:cNvPr id="6" name="TextBox 5">
              <a:extLst>
                <a:ext uri="{FF2B5EF4-FFF2-40B4-BE49-F238E27FC236}">
                  <a16:creationId xmlns:a16="http://schemas.microsoft.com/office/drawing/2014/main" id="{C2FB00A8-C3DE-ADAA-4415-A7703256D23A}"/>
                </a:ext>
              </a:extLst>
            </p:cNvPr>
            <p:cNvSpPr txBox="1"/>
            <p:nvPr/>
          </p:nvSpPr>
          <p:spPr>
            <a:xfrm>
              <a:off x="8761021" y="1401276"/>
              <a:ext cx="2938610" cy="430887"/>
            </a:xfrm>
            <a:prstGeom prst="rect">
              <a:avLst/>
            </a:prstGeom>
            <a:noFill/>
          </p:spPr>
          <p:txBody>
            <a:bodyPr wrap="square" rtlCol="0">
              <a:spAutoFit/>
            </a:bodyPr>
            <a:lstStyle/>
            <a:p>
              <a:r>
                <a:rPr lang="en-US" sz="2200" b="1" dirty="0"/>
                <a:t>Link to IPDD website</a:t>
              </a:r>
            </a:p>
          </p:txBody>
        </p:sp>
        <p:pic>
          <p:nvPicPr>
            <p:cNvPr id="22" name="Picture 21" descr="Qr code&#10;&#10;AI-generated content may be incorrect.">
              <a:extLst>
                <a:ext uri="{FF2B5EF4-FFF2-40B4-BE49-F238E27FC236}">
                  <a16:creationId xmlns:a16="http://schemas.microsoft.com/office/drawing/2014/main" id="{D26A3573-D45E-B853-B059-3263CED9D7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94086" y="1972032"/>
              <a:ext cx="3571304" cy="3571304"/>
            </a:xfrm>
            <a:prstGeom prst="rect">
              <a:avLst/>
            </a:prstGeom>
          </p:spPr>
        </p:pic>
        <p:sp>
          <p:nvSpPr>
            <p:cNvPr id="23" name="Rectangle 22">
              <a:extLst>
                <a:ext uri="{FF2B5EF4-FFF2-40B4-BE49-F238E27FC236}">
                  <a16:creationId xmlns:a16="http://schemas.microsoft.com/office/drawing/2014/main" id="{8FA6D444-2BA8-52AC-6D04-BB1B6F35E569}"/>
                </a:ext>
              </a:extLst>
            </p:cNvPr>
            <p:cNvSpPr/>
            <p:nvPr/>
          </p:nvSpPr>
          <p:spPr>
            <a:xfrm>
              <a:off x="8589589" y="1337972"/>
              <a:ext cx="3621503" cy="4697068"/>
            </a:xfrm>
            <a:prstGeom prst="rect">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69559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48540D52-74F4-5D36-E3F2-F02F41A9F8C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2FAD30E-081F-848B-1252-92E9D07047BA}"/>
              </a:ext>
            </a:extLst>
          </p:cNvPr>
          <p:cNvSpPr>
            <a:spLocks noGrp="1"/>
          </p:cNvSpPr>
          <p:nvPr>
            <p:ph type="ctrTitle"/>
          </p:nvPr>
        </p:nvSpPr>
        <p:spPr>
          <a:xfrm>
            <a:off x="1123801" y="468128"/>
            <a:ext cx="9944396" cy="863600"/>
          </a:xfrm>
        </p:spPr>
        <p:txBody>
          <a:bodyPr>
            <a:normAutofit/>
          </a:bodyPr>
          <a:lstStyle/>
          <a:p>
            <a:r>
              <a:rPr lang="en-US" sz="3600" dirty="0">
                <a:solidFill>
                  <a:srgbClr val="004D4C"/>
                </a:solidFill>
              </a:rPr>
              <a:t>Tell us how we did and how we can improve!</a:t>
            </a:r>
            <a:endParaRPr lang="en-US" sz="3600" dirty="0"/>
          </a:p>
        </p:txBody>
      </p:sp>
      <p:sp>
        <p:nvSpPr>
          <p:cNvPr id="58" name="Google Shape;58;p13">
            <a:extLst>
              <a:ext uri="{FF2B5EF4-FFF2-40B4-BE49-F238E27FC236}">
                <a16:creationId xmlns:a16="http://schemas.microsoft.com/office/drawing/2014/main" id="{CDAE248E-B96F-EC47-7C2F-5F751E7B8DE4}"/>
              </a:ext>
            </a:extLst>
          </p:cNvPr>
          <p:cNvSpPr txBox="1">
            <a:spLocks noGrp="1"/>
          </p:cNvSpPr>
          <p:nvPr>
            <p:ph type="sldNum" sz="quarter" idx="12"/>
          </p:nvPr>
        </p:nvSpPr>
        <p:spPr>
          <a:xfrm>
            <a:off x="11296611" y="6217623"/>
            <a:ext cx="731600" cy="524800"/>
          </a:xfrm>
          <a:prstGeom prst="rect">
            <a:avLst/>
          </a:prstGeom>
        </p:spPr>
        <p:txBody>
          <a:bodyPr spcFirstLastPara="1" wrap="square" lIns="121900" tIns="121900" rIns="121900" bIns="121900" anchor="ctr" anchorCtr="0">
            <a:normAutofit fontScale="92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489"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22</a:t>
            </a:fld>
            <a:endParaRPr/>
          </a:p>
        </p:txBody>
      </p:sp>
      <p:sp>
        <p:nvSpPr>
          <p:cNvPr id="5" name="TextBox 4">
            <a:extLst>
              <a:ext uri="{FF2B5EF4-FFF2-40B4-BE49-F238E27FC236}">
                <a16:creationId xmlns:a16="http://schemas.microsoft.com/office/drawing/2014/main" id="{7BD6D5A9-BC0A-58B4-627E-D0324E203078}"/>
              </a:ext>
            </a:extLst>
          </p:cNvPr>
          <p:cNvSpPr txBox="1"/>
          <p:nvPr/>
        </p:nvSpPr>
        <p:spPr>
          <a:xfrm>
            <a:off x="279105" y="1331728"/>
            <a:ext cx="866819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3" name="Picture 2" descr="Qr code">
            <a:extLst>
              <a:ext uri="{FF2B5EF4-FFF2-40B4-BE49-F238E27FC236}">
                <a16:creationId xmlns:a16="http://schemas.microsoft.com/office/drawing/2014/main" id="{DAF8B5C7-AAAB-3612-C55D-C8B2041533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7637" y="1331728"/>
            <a:ext cx="5256725" cy="5256725"/>
          </a:xfrm>
          <a:prstGeom prst="rect">
            <a:avLst/>
          </a:prstGeom>
        </p:spPr>
      </p:pic>
    </p:spTree>
    <p:extLst>
      <p:ext uri="{BB962C8B-B14F-4D97-AF65-F5344CB8AC3E}">
        <p14:creationId xmlns:p14="http://schemas.microsoft.com/office/powerpoint/2010/main" val="2068597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D4C"/>
        </a:solidFill>
        <a:effectLst/>
      </p:bgPr>
    </p:bg>
    <p:spTree>
      <p:nvGrpSpPr>
        <p:cNvPr id="1" name=""/>
        <p:cNvGrpSpPr/>
        <p:nvPr/>
      </p:nvGrpSpPr>
      <p:grpSpPr>
        <a:xfrm>
          <a:off x="0" y="0"/>
          <a:ext cx="0" cy="0"/>
          <a:chOff x="0" y="0"/>
          <a:chExt cx="0" cy="0"/>
        </a:xfrm>
      </p:grpSpPr>
      <p:sp useBgFill="1">
        <p:nvSpPr>
          <p:cNvPr id="2064" name="Rectangle 2063">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BFF3E13E-40EB-3900-5996-B890A47A95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6050" r="9090" b="10755"/>
          <a:stretch>
            <a:fillRect/>
          </a:stretch>
        </p:blipFill>
        <p:spPr bwMode="auto">
          <a:xfrm>
            <a:off x="3522468" y="10"/>
            <a:ext cx="866953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66" name="Rectangle 2065">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9AFDD4E-A6C5-9F82-88A0-C00A484668D9}"/>
              </a:ext>
            </a:extLst>
          </p:cNvPr>
          <p:cNvSpPr>
            <a:spLocks noGrp="1"/>
          </p:cNvSpPr>
          <p:nvPr>
            <p:ph type="title"/>
          </p:nvPr>
        </p:nvSpPr>
        <p:spPr>
          <a:xfrm>
            <a:off x="371094" y="1161288"/>
            <a:ext cx="3438144" cy="1124712"/>
          </a:xfrm>
        </p:spPr>
        <p:txBody>
          <a:bodyPr anchor="b">
            <a:normAutofit/>
          </a:bodyPr>
          <a:lstStyle/>
          <a:p>
            <a:r>
              <a:rPr lang="en-US" sz="6600" b="1" dirty="0">
                <a:solidFill>
                  <a:schemeClr val="bg1"/>
                </a:solidFill>
                <a:latin typeface="Source Sans Pro" panose="020B0503030403020204" pitchFamily="34" charset="0"/>
                <a:ea typeface="Source Sans Pro" panose="020B0503030403020204" pitchFamily="34" charset="0"/>
              </a:rPr>
              <a:t>Agenda</a:t>
            </a:r>
          </a:p>
        </p:txBody>
      </p:sp>
      <p:sp>
        <p:nvSpPr>
          <p:cNvPr id="2068" name="Rectangle 2067">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70" name="Rectangle 206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B4B3D70-D9A2-F082-2374-53BAD2C810D9}"/>
              </a:ext>
            </a:extLst>
          </p:cNvPr>
          <p:cNvSpPr>
            <a:spLocks noGrp="1"/>
          </p:cNvSpPr>
          <p:nvPr>
            <p:ph idx="1"/>
          </p:nvPr>
        </p:nvSpPr>
        <p:spPr>
          <a:xfrm>
            <a:off x="371093" y="2718054"/>
            <a:ext cx="5203229" cy="3207258"/>
          </a:xfrm>
        </p:spPr>
        <p:txBody>
          <a:bodyPr vert="horz" lIns="91440" tIns="45720" rIns="91440" bIns="45720" rtlCol="0" anchor="t">
            <a:normAutofit lnSpcReduction="10000"/>
          </a:bodyPr>
          <a:lstStyle/>
          <a:p>
            <a:pPr marL="0" indent="0">
              <a:buNone/>
            </a:pPr>
            <a:r>
              <a:rPr lang="en-US" sz="3200" dirty="0">
                <a:solidFill>
                  <a:schemeClr val="bg1"/>
                </a:solidFill>
              </a:rPr>
              <a:t>● Fund Information</a:t>
            </a:r>
            <a:endParaRPr lang="en-US" sz="3200" dirty="0">
              <a:solidFill>
                <a:schemeClr val="bg1"/>
              </a:solidFill>
              <a:latin typeface="Source Sans Pro"/>
              <a:ea typeface="Source Sans Pro"/>
            </a:endParaRPr>
          </a:p>
          <a:p>
            <a:pPr marL="0" indent="0">
              <a:buNone/>
            </a:pPr>
            <a:r>
              <a:rPr lang="en-US" sz="3200" dirty="0">
                <a:solidFill>
                  <a:schemeClr val="bg1"/>
                </a:solidFill>
              </a:rPr>
              <a:t>  ● Application Details</a:t>
            </a:r>
            <a:endParaRPr lang="en-US" sz="3200" dirty="0">
              <a:solidFill>
                <a:schemeClr val="bg1"/>
              </a:solidFill>
              <a:latin typeface="Source Sans Pro"/>
              <a:ea typeface="Source Sans Pro"/>
            </a:endParaRPr>
          </a:p>
          <a:p>
            <a:pPr marL="0" indent="0">
              <a:buNone/>
            </a:pPr>
            <a:r>
              <a:rPr lang="en-US" sz="3200" dirty="0">
                <a:solidFill>
                  <a:schemeClr val="bg1"/>
                </a:solidFill>
              </a:rPr>
              <a:t>   ● Application Examples</a:t>
            </a:r>
            <a:endParaRPr lang="en-US" sz="3200" dirty="0">
              <a:solidFill>
                <a:schemeClr val="bg1"/>
              </a:solidFill>
              <a:latin typeface="Source Sans Pro"/>
              <a:ea typeface="Source Sans Pro"/>
            </a:endParaRPr>
          </a:p>
          <a:p>
            <a:pPr marL="0" indent="0">
              <a:buNone/>
            </a:pPr>
            <a:r>
              <a:rPr lang="en-US" sz="3200" dirty="0">
                <a:solidFill>
                  <a:schemeClr val="bg1"/>
                </a:solidFill>
              </a:rPr>
              <a:t>   ● Timeline</a:t>
            </a:r>
          </a:p>
          <a:p>
            <a:pPr marL="0" indent="0">
              <a:buNone/>
            </a:pPr>
            <a:r>
              <a:rPr lang="en-US" sz="3200" dirty="0">
                <a:solidFill>
                  <a:schemeClr val="bg1"/>
                </a:solidFill>
              </a:rPr>
              <a:t>  ● Live Example</a:t>
            </a:r>
            <a:endParaRPr lang="en-US" sz="3200" dirty="0">
              <a:solidFill>
                <a:schemeClr val="bg1"/>
              </a:solidFill>
              <a:latin typeface="Source Sans Pro"/>
              <a:ea typeface="Source Sans Pro"/>
            </a:endParaRPr>
          </a:p>
          <a:p>
            <a:pPr marL="0" indent="0">
              <a:buNone/>
            </a:pPr>
            <a:r>
              <a:rPr lang="en-US" sz="3200" dirty="0">
                <a:solidFill>
                  <a:schemeClr val="bg1"/>
                </a:solidFill>
              </a:rPr>
              <a:t>● </a:t>
            </a:r>
            <a:r>
              <a:rPr lang="en-US" sz="3200" dirty="0">
                <a:solidFill>
                  <a:schemeClr val="bg1"/>
                </a:solidFill>
                <a:latin typeface="Source Sans Pro"/>
                <a:ea typeface="Source Sans Pro"/>
              </a:rPr>
              <a:t>Q&amp;A</a:t>
            </a:r>
          </a:p>
          <a:p>
            <a:endParaRPr lang="en-US" sz="2000" dirty="0">
              <a:solidFill>
                <a:schemeClr val="bg1"/>
              </a:solidFill>
            </a:endParaRPr>
          </a:p>
        </p:txBody>
      </p:sp>
    </p:spTree>
    <p:extLst>
      <p:ext uri="{BB962C8B-B14F-4D97-AF65-F5344CB8AC3E}">
        <p14:creationId xmlns:p14="http://schemas.microsoft.com/office/powerpoint/2010/main" val="3857356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41981B-55CC-8A78-1EB3-A712E2697E4D}"/>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35ADAF7-9BEB-4FA3-AE9F-4CF47620EB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EC7AA1BB-2125-E191-666C-93661DBC8651}"/>
              </a:ext>
            </a:extLst>
          </p:cNvPr>
          <p:cNvSpPr>
            <a:spLocks noGrp="1"/>
          </p:cNvSpPr>
          <p:nvPr>
            <p:ph type="title"/>
          </p:nvPr>
        </p:nvSpPr>
        <p:spPr>
          <a:xfrm>
            <a:off x="499647" y="431212"/>
            <a:ext cx="3420305" cy="1906317"/>
          </a:xfrm>
        </p:spPr>
        <p:txBody>
          <a:bodyPr>
            <a:normAutofit/>
          </a:bodyPr>
          <a:lstStyle/>
          <a:p>
            <a:pPr algn="ctr"/>
            <a:r>
              <a:rPr lang="en-US" sz="2800"/>
              <a:t>GENERAL CDPF INFORMATION</a:t>
            </a:r>
          </a:p>
        </p:txBody>
      </p:sp>
      <p:sp>
        <p:nvSpPr>
          <p:cNvPr id="23" name="Rectangle 22">
            <a:extLst>
              <a:ext uri="{FF2B5EF4-FFF2-40B4-BE49-F238E27FC236}">
                <a16:creationId xmlns:a16="http://schemas.microsoft.com/office/drawing/2014/main" id="{57BB0BA7-0383-4937-8874-B01AAA08E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8743"/>
            <a:ext cx="4310288" cy="408925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4">
            <a:extLst>
              <a:ext uri="{FF2B5EF4-FFF2-40B4-BE49-F238E27FC236}">
                <a16:creationId xmlns:a16="http://schemas.microsoft.com/office/drawing/2014/main" id="{8E057552-1E4B-A46C-F8F3-5E0219DDF09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6341" y="2768741"/>
            <a:ext cx="4353080" cy="4089257"/>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0B93008A-5946-EA4E-6D1B-C66B34B0AE08}"/>
              </a:ext>
            </a:extLst>
          </p:cNvPr>
          <p:cNvSpPr>
            <a:spLocks noGrp="1"/>
          </p:cNvSpPr>
          <p:nvPr>
            <p:ph idx="1"/>
          </p:nvPr>
        </p:nvSpPr>
        <p:spPr>
          <a:xfrm>
            <a:off x="5360176" y="678955"/>
            <a:ext cx="5586448" cy="5409743"/>
          </a:xfrm>
        </p:spPr>
        <p:txBody>
          <a:bodyPr anchor="ctr">
            <a:normAutofit/>
          </a:bodyPr>
          <a:lstStyle/>
          <a:p>
            <a:r>
              <a:rPr lang="en-US" sz="2000" dirty="0"/>
              <a:t>CDPF created in 2024</a:t>
            </a:r>
          </a:p>
          <a:p>
            <a:pPr lvl="1"/>
            <a:r>
              <a:rPr lang="en-US" sz="2000" dirty="0"/>
              <a:t>“to fund capital projects with a total cost of less than five million dollars ($5,000,000) and only the planning and design of capital projects with a total cost greater than that amount.”</a:t>
            </a:r>
          </a:p>
          <a:p>
            <a:pPr marL="52388" lvl="1" indent="176213"/>
            <a:r>
              <a:rPr lang="en-US" sz="2000" dirty="0"/>
              <a:t>FY 2025 Funds - $23.8M</a:t>
            </a:r>
          </a:p>
          <a:p>
            <a:pPr marL="52388" lvl="1" indent="176213"/>
            <a:r>
              <a:rPr lang="en-US" sz="2000" dirty="0"/>
              <a:t>FY 2026 Funds - $26.5M</a:t>
            </a:r>
          </a:p>
          <a:p>
            <a:pPr marL="52388" lvl="1" indent="176213"/>
            <a:r>
              <a:rPr lang="en-US" sz="2000" b="1" dirty="0"/>
              <a:t>FY 2027 Funds - $30.9M (estimated)</a:t>
            </a:r>
          </a:p>
          <a:p>
            <a:pPr marL="52388" lvl="1" indent="176213"/>
            <a:r>
              <a:rPr lang="en-US" sz="2000" dirty="0"/>
              <a:t>Process</a:t>
            </a:r>
          </a:p>
          <a:p>
            <a:pPr marL="509588" lvl="2" indent="176213"/>
            <a:r>
              <a:rPr lang="en-US" dirty="0"/>
              <a:t>Application</a:t>
            </a:r>
          </a:p>
          <a:p>
            <a:pPr marL="509588" lvl="2" indent="176213"/>
            <a:r>
              <a:rPr lang="en-US" dirty="0"/>
              <a:t>Scoring</a:t>
            </a:r>
          </a:p>
          <a:p>
            <a:pPr marL="509588" lvl="2" indent="176213"/>
            <a:r>
              <a:rPr lang="en-US" dirty="0"/>
              <a:t>Recommendation</a:t>
            </a:r>
          </a:p>
          <a:p>
            <a:pPr marL="509588" lvl="2" indent="176213"/>
            <a:r>
              <a:rPr lang="en-US" dirty="0"/>
              <a:t>Inclusion in Capital Bill</a:t>
            </a:r>
          </a:p>
          <a:p>
            <a:pPr marL="509588" lvl="2" indent="176213"/>
            <a:r>
              <a:rPr lang="en-US" dirty="0"/>
              <a:t>Funding Available</a:t>
            </a:r>
          </a:p>
          <a:p>
            <a:pPr marL="228600" lvl="1"/>
            <a:endParaRPr lang="en-US" sz="2000" dirty="0"/>
          </a:p>
        </p:txBody>
      </p:sp>
      <p:sp>
        <p:nvSpPr>
          <p:cNvPr id="29" name="Rectangle 28">
            <a:extLst>
              <a:ext uri="{FF2B5EF4-FFF2-40B4-BE49-F238E27FC236}">
                <a16:creationId xmlns:a16="http://schemas.microsoft.com/office/drawing/2014/main" id="{ACD3AB31-A71C-4414-BA05-CF667CBA3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89741"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Tree>
    <p:extLst>
      <p:ext uri="{BB962C8B-B14F-4D97-AF65-F5344CB8AC3E}">
        <p14:creationId xmlns:p14="http://schemas.microsoft.com/office/powerpoint/2010/main" val="1878878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07A85D-C3BF-942E-63CF-8EF2991158EF}"/>
            </a:ext>
          </a:extLst>
        </p:cNvPr>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8F2354-CB77-8755-D525-1D9E64A24CCB}"/>
              </a:ext>
            </a:extLst>
          </p:cNvPr>
          <p:cNvSpPr>
            <a:spLocks noGrp="1"/>
          </p:cNvSpPr>
          <p:nvPr>
            <p:ph type="title"/>
          </p:nvPr>
        </p:nvSpPr>
        <p:spPr>
          <a:xfrm>
            <a:off x="630935" y="301752"/>
            <a:ext cx="4818888" cy="1481328"/>
          </a:xfrm>
        </p:spPr>
        <p:txBody>
          <a:bodyPr vert="horz" lIns="91440" tIns="45720" rIns="91440" bIns="45720" rtlCol="0" anchor="b">
            <a:normAutofit/>
          </a:bodyPr>
          <a:lstStyle/>
          <a:p>
            <a:r>
              <a:rPr lang="en-US" sz="5400" kern="1200" dirty="0">
                <a:solidFill>
                  <a:schemeClr val="tx1"/>
                </a:solidFill>
                <a:latin typeface="+mj-lt"/>
                <a:ea typeface="+mj-ea"/>
                <a:cs typeface="+mj-cs"/>
              </a:rPr>
              <a:t>Use of Funds</a:t>
            </a:r>
          </a:p>
        </p:txBody>
      </p:sp>
      <p:sp>
        <p:nvSpPr>
          <p:cNvPr id="43"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FA80ACB-CC95-4242-BD7D-EC4F893D1DEF}"/>
              </a:ext>
            </a:extLst>
          </p:cNvPr>
          <p:cNvSpPr txBox="1"/>
          <p:nvPr/>
        </p:nvSpPr>
        <p:spPr>
          <a:xfrm>
            <a:off x="630935" y="2660904"/>
            <a:ext cx="5118223" cy="3952836"/>
          </a:xfrm>
          <a:prstGeom prst="rect">
            <a:avLst/>
          </a:prstGeom>
        </p:spPr>
        <p:txBody>
          <a:bodyPr vert="horz" lIns="91440" tIns="45720" rIns="91440" bIns="45720" rtlCol="0" anchor="t">
            <a:normAutofit lnSpcReduction="10000"/>
          </a:bodyPr>
          <a:lstStyle/>
          <a:p>
            <a:pPr>
              <a:lnSpc>
                <a:spcPct val="90000"/>
              </a:lnSpc>
              <a:spcAft>
                <a:spcPts val="600"/>
              </a:spcAft>
            </a:pPr>
            <a:r>
              <a:rPr lang="en-US" b="1" dirty="0"/>
              <a:t>Planning and Design</a:t>
            </a:r>
          </a:p>
          <a:p>
            <a:pPr indent="-228600">
              <a:lnSpc>
                <a:spcPct val="90000"/>
              </a:lnSpc>
              <a:spcAft>
                <a:spcPts val="600"/>
              </a:spcAft>
              <a:buFont typeface="Arial" panose="020B0604020202020204" pitchFamily="34" charset="0"/>
              <a:buChar char="•"/>
            </a:pPr>
            <a:endParaRPr lang="en-US" sz="1400" dirty="0"/>
          </a:p>
          <a:p>
            <a:pPr marL="285750" indent="-228600">
              <a:lnSpc>
                <a:spcPct val="90000"/>
              </a:lnSpc>
              <a:spcAft>
                <a:spcPts val="600"/>
              </a:spcAft>
              <a:buFont typeface="Arial" panose="020B0604020202020204" pitchFamily="34" charset="0"/>
              <a:buChar char="•"/>
            </a:pPr>
            <a:r>
              <a:rPr lang="en-US" sz="1600" dirty="0"/>
              <a:t>No prior funding is necessary, but clear budget details and a cost estimate are required to show readiness</a:t>
            </a:r>
          </a:p>
          <a:p>
            <a:pPr marL="285750" indent="-228600">
              <a:lnSpc>
                <a:spcPct val="90000"/>
              </a:lnSpc>
              <a:spcAft>
                <a:spcPts val="600"/>
              </a:spcAft>
              <a:buFont typeface="Arial" panose="020B0604020202020204" pitchFamily="34" charset="0"/>
              <a:buChar char="•"/>
            </a:pPr>
            <a:r>
              <a:rPr lang="en-US" sz="1600" dirty="0"/>
              <a:t>The application must demonstrate the ability to procure, plan and design the project within two years of award</a:t>
            </a:r>
          </a:p>
          <a:p>
            <a:pPr marL="285750" indent="-228600">
              <a:lnSpc>
                <a:spcPct val="90000"/>
              </a:lnSpc>
              <a:spcAft>
                <a:spcPts val="600"/>
              </a:spcAft>
              <a:buFont typeface="Arial" panose="020B0604020202020204" pitchFamily="34" charset="0"/>
              <a:buChar char="•"/>
            </a:pPr>
            <a:endParaRPr lang="en-US" sz="1400" dirty="0"/>
          </a:p>
          <a:p>
            <a:pPr>
              <a:lnSpc>
                <a:spcPct val="90000"/>
              </a:lnSpc>
              <a:spcAft>
                <a:spcPts val="600"/>
              </a:spcAft>
            </a:pPr>
            <a:r>
              <a:rPr lang="en-US" b="1" dirty="0"/>
              <a:t>Project Completion</a:t>
            </a:r>
          </a:p>
          <a:p>
            <a:pPr indent="-228600">
              <a:lnSpc>
                <a:spcPct val="90000"/>
              </a:lnSpc>
              <a:spcAft>
                <a:spcPts val="600"/>
              </a:spcAft>
              <a:buFont typeface="Arial" panose="020B0604020202020204" pitchFamily="34" charset="0"/>
              <a:buChar char="•"/>
            </a:pPr>
            <a:endParaRPr lang="en-US" sz="1400" dirty="0"/>
          </a:p>
          <a:p>
            <a:pPr marL="285750" indent="-228600">
              <a:lnSpc>
                <a:spcPct val="90000"/>
              </a:lnSpc>
              <a:spcAft>
                <a:spcPts val="600"/>
              </a:spcAft>
              <a:buFont typeface="Arial" panose="020B0604020202020204" pitchFamily="34" charset="0"/>
              <a:buChar char="•"/>
            </a:pPr>
            <a:r>
              <a:rPr lang="en-US" sz="1600" dirty="0"/>
              <a:t>A minimum of 25% of construction funding for the total project or useable phase is required.</a:t>
            </a:r>
          </a:p>
          <a:p>
            <a:pPr marL="285750" indent="-228600">
              <a:lnSpc>
                <a:spcPct val="90000"/>
              </a:lnSpc>
              <a:spcAft>
                <a:spcPts val="600"/>
              </a:spcAft>
              <a:buFont typeface="Arial" panose="020B0604020202020204" pitchFamily="34" charset="0"/>
              <a:buChar char="•"/>
            </a:pPr>
            <a:r>
              <a:rPr lang="en-US" sz="1600" dirty="0"/>
              <a:t>The application must demonstrate the ability to complete the project or useable phase within two years of award</a:t>
            </a:r>
          </a:p>
          <a:p>
            <a:pPr marL="285750" indent="-228600">
              <a:lnSpc>
                <a:spcPct val="90000"/>
              </a:lnSpc>
              <a:spcAft>
                <a:spcPts val="600"/>
              </a:spcAft>
              <a:buFont typeface="Arial" panose="020B0604020202020204" pitchFamily="34" charset="0"/>
              <a:buChar char="•"/>
            </a:pPr>
            <a:endParaRPr lang="en-US" sz="1400" dirty="0"/>
          </a:p>
        </p:txBody>
      </p:sp>
      <p:pic>
        <p:nvPicPr>
          <p:cNvPr id="10" name="Picture 9" descr="Icon&#10;&#10;AI-generated content may be incorrect.">
            <a:extLst>
              <a:ext uri="{FF2B5EF4-FFF2-40B4-BE49-F238E27FC236}">
                <a16:creationId xmlns:a16="http://schemas.microsoft.com/office/drawing/2014/main" id="{44C2AFE6-8064-02C0-7E25-9B35D483EA09}"/>
              </a:ext>
            </a:extLst>
          </p:cNvPr>
          <p:cNvPicPr>
            <a:picLocks noChangeAspect="1"/>
          </p:cNvPicPr>
          <p:nvPr/>
        </p:nvPicPr>
        <p:blipFill>
          <a:blip r:embed="rId3"/>
          <a:stretch>
            <a:fillRect/>
          </a:stretch>
        </p:blipFill>
        <p:spPr>
          <a:xfrm>
            <a:off x="6099048" y="699516"/>
            <a:ext cx="5458968" cy="5458968"/>
          </a:xfrm>
          <a:prstGeom prst="rect">
            <a:avLst/>
          </a:prstGeom>
        </p:spPr>
      </p:pic>
    </p:spTree>
    <p:extLst>
      <p:ext uri="{BB962C8B-B14F-4D97-AF65-F5344CB8AC3E}">
        <p14:creationId xmlns:p14="http://schemas.microsoft.com/office/powerpoint/2010/main" val="1576206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FBE1FE-F682-2358-B28D-18089AFA1A0A}"/>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B597CB-7181-2FDD-4E0A-F024EA57F52A}"/>
              </a:ext>
            </a:extLst>
          </p:cNvPr>
          <p:cNvSpPr>
            <a:spLocks noGrp="1"/>
          </p:cNvSpPr>
          <p:nvPr>
            <p:ph type="title"/>
          </p:nvPr>
        </p:nvSpPr>
        <p:spPr>
          <a:xfrm>
            <a:off x="373625" y="325369"/>
            <a:ext cx="7452851" cy="1562109"/>
          </a:xfrm>
        </p:spPr>
        <p:txBody>
          <a:bodyPr vert="horz" lIns="91440" tIns="45720" rIns="91440" bIns="45720" rtlCol="0" anchor="b">
            <a:normAutofit/>
          </a:bodyPr>
          <a:lstStyle/>
          <a:p>
            <a:r>
              <a:rPr lang="en-US" sz="4200" dirty="0"/>
              <a:t>Ineligible and Discouraged Uses</a:t>
            </a:r>
          </a:p>
        </p:txBody>
      </p:sp>
      <p:sp>
        <p:nvSpPr>
          <p:cNvPr id="1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A962793-2F57-114F-2E64-B9FCDDBA20D4}"/>
              </a:ext>
            </a:extLst>
          </p:cNvPr>
          <p:cNvSpPr txBox="1"/>
          <p:nvPr/>
        </p:nvSpPr>
        <p:spPr>
          <a:xfrm>
            <a:off x="265471" y="2872899"/>
            <a:ext cx="5044706" cy="3737130"/>
          </a:xfrm>
          <a:prstGeom prst="rect">
            <a:avLst/>
          </a:prstGeom>
        </p:spPr>
        <p:txBody>
          <a:bodyPr vert="horz" lIns="91440" tIns="45720" rIns="91440" bIns="45720" rtlCol="0">
            <a:normAutofit fontScale="92500" lnSpcReduction="10000"/>
          </a:bodyPr>
          <a:lstStyle/>
          <a:p>
            <a:pPr indent="-228600">
              <a:lnSpc>
                <a:spcPct val="90000"/>
              </a:lnSpc>
              <a:spcAft>
                <a:spcPts val="600"/>
              </a:spcAft>
              <a:buFont typeface="Arial" panose="020B0604020202020204" pitchFamily="34" charset="0"/>
              <a:buChar char="•"/>
            </a:pPr>
            <a:r>
              <a:rPr lang="en-US" sz="1600" b="1" dirty="0"/>
              <a:t>Ineligible Uses:</a:t>
            </a:r>
          </a:p>
          <a:p>
            <a:pPr indent="-228600">
              <a:lnSpc>
                <a:spcPct val="90000"/>
              </a:lnSpc>
              <a:spcAft>
                <a:spcPts val="600"/>
              </a:spcAft>
              <a:buFont typeface="Arial" panose="020B0604020202020204" pitchFamily="34" charset="0"/>
              <a:buChar char="•"/>
            </a:pPr>
            <a:endParaRPr lang="en-US" sz="1600" dirty="0"/>
          </a:p>
          <a:p>
            <a:pPr marL="285750" indent="-228600">
              <a:lnSpc>
                <a:spcPct val="90000"/>
              </a:lnSpc>
              <a:spcAft>
                <a:spcPts val="600"/>
              </a:spcAft>
              <a:buFont typeface="Arial" panose="020B0604020202020204" pitchFamily="34" charset="0"/>
              <a:buChar char="•"/>
            </a:pPr>
            <a:r>
              <a:rPr lang="en-US" sz="1600" dirty="0"/>
              <a:t>Demolition, unless part of a complete construction project</a:t>
            </a:r>
          </a:p>
          <a:p>
            <a:pPr marL="285750" indent="-228600">
              <a:lnSpc>
                <a:spcPct val="90000"/>
              </a:lnSpc>
              <a:spcAft>
                <a:spcPts val="600"/>
              </a:spcAft>
              <a:buFont typeface="Arial" panose="020B0604020202020204" pitchFamily="34" charset="0"/>
              <a:buChar char="•"/>
            </a:pPr>
            <a:r>
              <a:rPr lang="en-US" sz="1600" dirty="0"/>
              <a:t>Vehicles, including emergency, commercial, or other</a:t>
            </a:r>
          </a:p>
          <a:p>
            <a:pPr marL="285750" indent="-228600">
              <a:lnSpc>
                <a:spcPct val="90000"/>
              </a:lnSpc>
              <a:spcAft>
                <a:spcPts val="600"/>
              </a:spcAft>
              <a:buFont typeface="Arial" panose="020B0604020202020204" pitchFamily="34" charset="0"/>
              <a:buChar char="•"/>
            </a:pPr>
            <a:r>
              <a:rPr lang="en-US" sz="1600" dirty="0"/>
              <a:t>Equipment and furnishings, unless part of a larger complete construction project</a:t>
            </a:r>
          </a:p>
          <a:p>
            <a:pPr marL="285750" indent="-228600">
              <a:lnSpc>
                <a:spcPct val="90000"/>
              </a:lnSpc>
              <a:spcAft>
                <a:spcPts val="600"/>
              </a:spcAft>
              <a:buFont typeface="Arial" panose="020B0604020202020204" pitchFamily="34" charset="0"/>
              <a:buChar char="•"/>
            </a:pPr>
            <a:r>
              <a:rPr lang="en-US" sz="1600" dirty="0"/>
              <a:t>An asset that will be maintained or operated by an entity that is not the one requesting the funding</a:t>
            </a:r>
          </a:p>
          <a:p>
            <a:pPr marL="285750" indent="-228600">
              <a:lnSpc>
                <a:spcPct val="90000"/>
              </a:lnSpc>
              <a:spcAft>
                <a:spcPts val="600"/>
              </a:spcAft>
              <a:buFont typeface="Arial" panose="020B0604020202020204" pitchFamily="34" charset="0"/>
              <a:buChar char="•"/>
            </a:pPr>
            <a:endParaRPr lang="en-US" sz="1600" dirty="0"/>
          </a:p>
          <a:p>
            <a:pPr indent="-228600">
              <a:lnSpc>
                <a:spcPct val="90000"/>
              </a:lnSpc>
              <a:spcAft>
                <a:spcPts val="600"/>
              </a:spcAft>
              <a:buFont typeface="Arial" panose="020B0604020202020204" pitchFamily="34" charset="0"/>
              <a:buChar char="•"/>
            </a:pPr>
            <a:r>
              <a:rPr lang="en-US" sz="1600" b="1" dirty="0"/>
              <a:t>Discouraged Uses:</a:t>
            </a:r>
          </a:p>
          <a:p>
            <a:pPr indent="-228600">
              <a:lnSpc>
                <a:spcPct val="90000"/>
              </a:lnSpc>
              <a:spcAft>
                <a:spcPts val="600"/>
              </a:spcAft>
              <a:buFont typeface="Arial" panose="020B0604020202020204" pitchFamily="34" charset="0"/>
              <a:buChar char="•"/>
            </a:pPr>
            <a:endParaRPr lang="en-US" sz="1600" dirty="0"/>
          </a:p>
          <a:p>
            <a:pPr marL="285750" indent="-228600">
              <a:lnSpc>
                <a:spcPct val="90000"/>
              </a:lnSpc>
              <a:spcAft>
                <a:spcPts val="600"/>
              </a:spcAft>
              <a:buFont typeface="Arial" panose="020B0604020202020204" pitchFamily="34" charset="0"/>
              <a:buChar char="•"/>
            </a:pPr>
            <a:r>
              <a:rPr lang="en-US" sz="1600" dirty="0"/>
              <a:t>Projects that can be funded through Water Trust Board, Colonias, Tribal Infrastructure Fund, etc.</a:t>
            </a:r>
          </a:p>
          <a:p>
            <a:pPr marL="285750" indent="-228600">
              <a:lnSpc>
                <a:spcPct val="90000"/>
              </a:lnSpc>
              <a:spcAft>
                <a:spcPts val="600"/>
              </a:spcAft>
              <a:buFont typeface="Arial" panose="020B0604020202020204" pitchFamily="34" charset="0"/>
              <a:buChar char="•"/>
            </a:pPr>
            <a:r>
              <a:rPr lang="en-US" sz="1600" dirty="0"/>
              <a:t>Full points </a:t>
            </a:r>
            <a:r>
              <a:rPr lang="en-US" sz="1600"/>
              <a:t>not awarded, can </a:t>
            </a:r>
            <a:r>
              <a:rPr lang="en-US" sz="1600" dirty="0"/>
              <a:t>still apply.</a:t>
            </a:r>
          </a:p>
          <a:p>
            <a:pPr marL="285750" indent="-228600">
              <a:lnSpc>
                <a:spcPct val="90000"/>
              </a:lnSpc>
              <a:spcAft>
                <a:spcPts val="600"/>
              </a:spcAft>
              <a:buFont typeface="Arial" panose="020B0604020202020204" pitchFamily="34" charset="0"/>
              <a:buChar char="•"/>
            </a:pPr>
            <a:endParaRPr lang="en-US" sz="1000" dirty="0"/>
          </a:p>
        </p:txBody>
      </p:sp>
      <p:pic>
        <p:nvPicPr>
          <p:cNvPr id="5" name="Picture 4" descr="Icon&#10;&#10;AI-generated content may be incorrect.">
            <a:extLst>
              <a:ext uri="{FF2B5EF4-FFF2-40B4-BE49-F238E27FC236}">
                <a16:creationId xmlns:a16="http://schemas.microsoft.com/office/drawing/2014/main" id="{564FB446-C4C6-E909-B36C-93D7E9AD9679}"/>
              </a:ext>
            </a:extLst>
          </p:cNvPr>
          <p:cNvPicPr>
            <a:picLocks noChangeAspect="1"/>
          </p:cNvPicPr>
          <p:nvPr/>
        </p:nvPicPr>
        <p:blipFill>
          <a:blip r:embed="rId3"/>
          <a:stretch>
            <a:fillRect/>
          </a:stretch>
        </p:blipFill>
        <p:spPr>
          <a:xfrm>
            <a:off x="6099048" y="699516"/>
            <a:ext cx="5458968" cy="5458968"/>
          </a:xfrm>
          <a:prstGeom prst="rect">
            <a:avLst/>
          </a:prstGeom>
        </p:spPr>
      </p:pic>
    </p:spTree>
    <p:extLst>
      <p:ext uri="{BB962C8B-B14F-4D97-AF65-F5344CB8AC3E}">
        <p14:creationId xmlns:p14="http://schemas.microsoft.com/office/powerpoint/2010/main" val="831145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FD745-F0B2-F62D-6C3E-C1206B349B3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283B92A-76C2-1729-FD0B-F78987CAF10E}"/>
              </a:ext>
            </a:extLst>
          </p:cNvPr>
          <p:cNvSpPr/>
          <p:nvPr/>
        </p:nvSpPr>
        <p:spPr>
          <a:xfrm rot="16200000">
            <a:off x="4409207" y="-3764986"/>
            <a:ext cx="1697189" cy="10515601"/>
          </a:xfrm>
          <a:prstGeom prst="rect">
            <a:avLst/>
          </a:prstGeom>
          <a:solidFill>
            <a:srgbClr val="ED7D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9655F0CE-A695-576F-E0B1-E3089D682976}"/>
              </a:ext>
            </a:extLst>
          </p:cNvPr>
          <p:cNvSpPr txBox="1">
            <a:spLocks/>
          </p:cNvSpPr>
          <p:nvPr/>
        </p:nvSpPr>
        <p:spPr>
          <a:xfrm>
            <a:off x="292100" y="830032"/>
            <a:ext cx="9931402"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FFF5F2"/>
                </a:solidFill>
              </a:rPr>
              <a:t>Application Details</a:t>
            </a:r>
            <a:endParaRPr lang="en-US" sz="4800" b="1" dirty="0">
              <a:solidFill>
                <a:srgbClr val="FFF5F2"/>
              </a:solidFill>
            </a:endParaRPr>
          </a:p>
        </p:txBody>
      </p:sp>
      <p:pic>
        <p:nvPicPr>
          <p:cNvPr id="3" name="Picture 4">
            <a:extLst>
              <a:ext uri="{FF2B5EF4-FFF2-40B4-BE49-F238E27FC236}">
                <a16:creationId xmlns:a16="http://schemas.microsoft.com/office/drawing/2014/main" id="{1E7BFC97-A66E-AF35-0EB6-63FF6EA1A1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9448800" y="4114800"/>
            <a:ext cx="2828925" cy="26574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extBox 5">
            <a:extLst>
              <a:ext uri="{FF2B5EF4-FFF2-40B4-BE49-F238E27FC236}">
                <a16:creationId xmlns:a16="http://schemas.microsoft.com/office/drawing/2014/main" id="{022CF3C4-BAE8-1D60-ECCA-E27083B9894B}"/>
              </a:ext>
            </a:extLst>
          </p:cNvPr>
          <p:cNvGraphicFramePr/>
          <p:nvPr>
            <p:extLst>
              <p:ext uri="{D42A27DB-BD31-4B8C-83A1-F6EECF244321}">
                <p14:modId xmlns:p14="http://schemas.microsoft.com/office/powerpoint/2010/main" val="857659611"/>
              </p:ext>
            </p:extLst>
          </p:nvPr>
        </p:nvGraphicFramePr>
        <p:xfrm>
          <a:off x="593124" y="2767914"/>
          <a:ext cx="8303741" cy="32316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7589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4F662-4187-539E-0D47-B3EF6B2ED43F}"/>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5A3D100-4F00-FF1C-EF46-BA529777A490}"/>
              </a:ext>
            </a:extLst>
          </p:cNvPr>
          <p:cNvSpPr/>
          <p:nvPr/>
        </p:nvSpPr>
        <p:spPr>
          <a:xfrm rot="16200000">
            <a:off x="4409207" y="-3764986"/>
            <a:ext cx="1697189" cy="10515601"/>
          </a:xfrm>
          <a:prstGeom prst="rect">
            <a:avLst/>
          </a:prstGeom>
          <a:solidFill>
            <a:srgbClr val="ED7D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325D0995-2A94-9086-B9A8-018C0FCDA5C0}"/>
              </a:ext>
            </a:extLst>
          </p:cNvPr>
          <p:cNvSpPr txBox="1">
            <a:spLocks/>
          </p:cNvSpPr>
          <p:nvPr/>
        </p:nvSpPr>
        <p:spPr>
          <a:xfrm>
            <a:off x="292100" y="830032"/>
            <a:ext cx="9931402"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FFF5F2"/>
                </a:solidFill>
              </a:rPr>
              <a:t>Application Details (cont’d)</a:t>
            </a:r>
            <a:endParaRPr lang="en-US" sz="4800" b="1" dirty="0">
              <a:solidFill>
                <a:srgbClr val="FFF5F2"/>
              </a:solidFill>
            </a:endParaRPr>
          </a:p>
        </p:txBody>
      </p:sp>
      <p:pic>
        <p:nvPicPr>
          <p:cNvPr id="3" name="Picture 4">
            <a:extLst>
              <a:ext uri="{FF2B5EF4-FFF2-40B4-BE49-F238E27FC236}">
                <a16:creationId xmlns:a16="http://schemas.microsoft.com/office/drawing/2014/main" id="{7126AD0C-BB20-E899-7429-8F8F215610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9448800" y="4114800"/>
            <a:ext cx="2828925" cy="26574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E2AB348-03CA-F577-9D53-169473CCCB19}"/>
              </a:ext>
            </a:extLst>
          </p:cNvPr>
          <p:cNvSpPr txBox="1"/>
          <p:nvPr/>
        </p:nvSpPr>
        <p:spPr>
          <a:xfrm>
            <a:off x="593124" y="2767914"/>
            <a:ext cx="8303741" cy="3477875"/>
          </a:xfrm>
          <a:prstGeom prst="rect">
            <a:avLst/>
          </a:prstGeom>
          <a:noFill/>
        </p:spPr>
        <p:txBody>
          <a:bodyPr wrap="square" rtlCol="0">
            <a:spAutoFit/>
          </a:bodyPr>
          <a:lstStyle/>
          <a:p>
            <a:r>
              <a:rPr lang="en-US" sz="2800" b="1" dirty="0"/>
              <a:t>What is a Useable Phase?</a:t>
            </a:r>
          </a:p>
          <a:p>
            <a:endParaRPr lang="en-US" dirty="0"/>
          </a:p>
          <a:p>
            <a:r>
              <a:rPr lang="en-US" sz="2000" dirty="0"/>
              <a:t>As included in the Grant Management Guidelines, a “useable phase” means </a:t>
            </a:r>
            <a:r>
              <a:rPr lang="en-US" sz="2000" b="1" dirty="0"/>
              <a:t>a distinct portion of a capital project that has been sufficiently completed and meets all applicable safety, operational, and regulatory requirements such that it can be safely and effectively occupied, operated, or used for its intended purpose, even if other phases of the overall project are still to be initiated or completed.</a:t>
            </a:r>
            <a:endParaRPr lang="en-US" sz="2000" dirty="0"/>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727484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BD1C7B-A616-C73B-9878-BBFD82642C60}"/>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CB5265-C20D-8D33-3A03-7491C6861896}"/>
              </a:ext>
            </a:extLst>
          </p:cNvPr>
          <p:cNvSpPr>
            <a:spLocks noGrp="1"/>
          </p:cNvSpPr>
          <p:nvPr>
            <p:ph type="title"/>
          </p:nvPr>
        </p:nvSpPr>
        <p:spPr>
          <a:xfrm>
            <a:off x="572493" y="238539"/>
            <a:ext cx="11018520" cy="1434415"/>
          </a:xfrm>
        </p:spPr>
        <p:txBody>
          <a:bodyPr anchor="b">
            <a:normAutofit/>
          </a:bodyPr>
          <a:lstStyle/>
          <a:p>
            <a:r>
              <a:rPr lang="en-US" sz="4600"/>
              <a:t>APPLICATION</a:t>
            </a:r>
            <a:br>
              <a:rPr lang="en-US" sz="4600"/>
            </a:br>
            <a:r>
              <a:rPr lang="en-US" sz="4600"/>
              <a:t>EXAMPLES</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85B9B2FD-42F7-4B1A-FBF9-5DE486A18D44}"/>
              </a:ext>
            </a:extLst>
          </p:cNvPr>
          <p:cNvSpPr>
            <a:spLocks noGrp="1"/>
          </p:cNvSpPr>
          <p:nvPr>
            <p:ph idx="1"/>
          </p:nvPr>
        </p:nvSpPr>
        <p:spPr>
          <a:xfrm>
            <a:off x="572493" y="2071316"/>
            <a:ext cx="6713552" cy="4119172"/>
          </a:xfrm>
        </p:spPr>
        <p:txBody>
          <a:bodyPr anchor="t">
            <a:normAutofit/>
          </a:bodyPr>
          <a:lstStyle/>
          <a:p>
            <a:pPr marL="0" lvl="1" indent="0">
              <a:buNone/>
            </a:pPr>
            <a:r>
              <a:rPr lang="en-US" sz="2800" b="1" dirty="0"/>
              <a:t>Scoring:</a:t>
            </a:r>
          </a:p>
          <a:p>
            <a:pPr marL="0" lvl="1" indent="0">
              <a:buNone/>
            </a:pPr>
            <a:endParaRPr lang="en-US" sz="1700" dirty="0"/>
          </a:p>
          <a:p>
            <a:pPr marL="285750" lvl="1" indent="-285750"/>
            <a:r>
              <a:rPr lang="en-US" sz="1800" dirty="0"/>
              <a:t>Project Information – 40 points</a:t>
            </a:r>
          </a:p>
          <a:p>
            <a:pPr marL="285750" lvl="1" indent="-285750"/>
            <a:r>
              <a:rPr lang="en-US" sz="1800" dirty="0"/>
              <a:t>Financial Information – 30 points</a:t>
            </a:r>
          </a:p>
          <a:p>
            <a:pPr marL="285750" lvl="1" indent="-285750"/>
            <a:r>
              <a:rPr lang="en-US" sz="1800" dirty="0"/>
              <a:t>Project Readiness – 20 points</a:t>
            </a:r>
          </a:p>
          <a:p>
            <a:pPr marL="285750" lvl="1" indent="-285750"/>
            <a:r>
              <a:rPr lang="en-US" sz="1800" dirty="0"/>
              <a:t>Project Benefits and Community Impact – 10 points</a:t>
            </a:r>
          </a:p>
          <a:p>
            <a:pPr marL="285750" lvl="1" indent="-285750"/>
            <a:endParaRPr lang="en-US" sz="1800" dirty="0"/>
          </a:p>
          <a:p>
            <a:pPr marL="285750" lvl="1" indent="-285750"/>
            <a:endParaRPr lang="en-US" sz="1800" dirty="0"/>
          </a:p>
          <a:p>
            <a:pPr marL="0" lvl="1" indent="0">
              <a:buNone/>
            </a:pPr>
            <a:r>
              <a:rPr lang="en-US" sz="1800" dirty="0"/>
              <a:t>Project Information most important. Detailed response necessary for maximum points.</a:t>
            </a:r>
          </a:p>
        </p:txBody>
      </p:sp>
      <p:pic>
        <p:nvPicPr>
          <p:cNvPr id="6" name="Picture 4">
            <a:extLst>
              <a:ext uri="{FF2B5EF4-FFF2-40B4-BE49-F238E27FC236}">
                <a16:creationId xmlns:a16="http://schemas.microsoft.com/office/drawing/2014/main" id="{320CB3C9-FDD0-7811-B406-4F3B4BE600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419" r="1207" b="1"/>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77025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D431BA8AA8E24EB179B22CB643D019" ma:contentTypeVersion="13" ma:contentTypeDescription="Create a new document." ma:contentTypeScope="" ma:versionID="3f0e5a2e24a3d0d0da907f298a6b7ed1">
  <xsd:schema xmlns:xsd="http://www.w3.org/2001/XMLSchema" xmlns:xs="http://www.w3.org/2001/XMLSchema" xmlns:p="http://schemas.microsoft.com/office/2006/metadata/properties" xmlns:ns2="2eab8c5a-53c2-4c31-b847-4ef5eb00e3d6" xmlns:ns3="6d2c0709-9aa1-4f20-b37e-a7e8f21f30d0" targetNamespace="http://schemas.microsoft.com/office/2006/metadata/properties" ma:root="true" ma:fieldsID="c5ea8afc62c81c9c467a6c40b51a960e" ns2:_="" ns3:_="">
    <xsd:import namespace="2eab8c5a-53c2-4c31-b847-4ef5eb00e3d6"/>
    <xsd:import namespace="6d2c0709-9aa1-4f20-b37e-a7e8f21f30d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ab8c5a-53c2-4c31-b847-4ef5eb00e3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fdcca1d-aa7a-4aa4-88bd-88f0d812d4a1"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2c0709-9aa1-4f20-b37e-a7e8f21f30d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7d1c781-3621-49db-a26d-c221256dd612}" ma:internalName="TaxCatchAll" ma:showField="CatchAllData" ma:web="6d2c0709-9aa1-4f20-b37e-a7e8f21f30d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eab8c5a-53c2-4c31-b847-4ef5eb00e3d6">
      <Terms xmlns="http://schemas.microsoft.com/office/infopath/2007/PartnerControls"/>
    </lcf76f155ced4ddcb4097134ff3c332f>
    <TaxCatchAll xmlns="6d2c0709-9aa1-4f20-b37e-a7e8f21f30d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081DED-BED7-4DC5-8C56-DD07F996ED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ab8c5a-53c2-4c31-b847-4ef5eb00e3d6"/>
    <ds:schemaRef ds:uri="6d2c0709-9aa1-4f20-b37e-a7e8f21f30d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C655FAD-AEE8-4DFE-9A86-BCC0B6AF880C}">
  <ds:schemaRefs>
    <ds:schemaRef ds:uri="http://schemas.microsoft.com/office/2006/metadata/properties"/>
    <ds:schemaRef ds:uri="6d2c0709-9aa1-4f20-b37e-a7e8f21f30d0"/>
    <ds:schemaRef ds:uri="http://purl.org/dc/dcmitype/"/>
    <ds:schemaRef ds:uri="http://www.w3.org/XML/1998/namespace"/>
    <ds:schemaRef ds:uri="http://purl.org/dc/terms/"/>
    <ds:schemaRef ds:uri="http://schemas.microsoft.com/office/infopath/2007/PartnerControls"/>
    <ds:schemaRef ds:uri="http://schemas.microsoft.com/office/2006/documentManagement/types"/>
    <ds:schemaRef ds:uri="http://purl.org/dc/elements/1.1/"/>
    <ds:schemaRef ds:uri="http://schemas.openxmlformats.org/package/2006/metadata/core-properties"/>
    <ds:schemaRef ds:uri="2eab8c5a-53c2-4c31-b847-4ef5eb00e3d6"/>
  </ds:schemaRefs>
</ds:datastoreItem>
</file>

<file path=customXml/itemProps3.xml><?xml version="1.0" encoding="utf-8"?>
<ds:datastoreItem xmlns:ds="http://schemas.openxmlformats.org/officeDocument/2006/customXml" ds:itemID="{4C1914BC-7E60-4D84-A2B5-A088617A824C}">
  <ds:schemaRefs>
    <ds:schemaRef ds:uri="http://schemas.microsoft.com/sharepoint/v3/contenttype/forms"/>
  </ds:schemaRefs>
</ds:datastoreItem>
</file>

<file path=docMetadata/LabelInfo.xml><?xml version="1.0" encoding="utf-8"?>
<clbl:labelList xmlns:clbl="http://schemas.microsoft.com/office/2020/mipLabelMetadata">
  <clbl:label id="{04aa6bf4-d436-426f-bfa4-04b7a70e60ff}" enabled="0" method="" siteId="{04aa6bf4-d436-426f-bfa4-04b7a70e60ff}" removed="1"/>
</clbl:labelList>
</file>

<file path=docProps/app.xml><?xml version="1.0" encoding="utf-8"?>
<Properties xmlns="http://schemas.openxmlformats.org/officeDocument/2006/extended-properties" xmlns:vt="http://schemas.openxmlformats.org/officeDocument/2006/docPropsVTypes">
  <Template/>
  <TotalTime>527</TotalTime>
  <Words>1480</Words>
  <Application>Microsoft Office PowerPoint</Application>
  <PresentationFormat>Widescreen</PresentationFormat>
  <Paragraphs>168</Paragraphs>
  <Slides>22</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Aptos</vt:lpstr>
      <vt:lpstr>Aptos Display</vt:lpstr>
      <vt:lpstr>Arial</vt:lpstr>
      <vt:lpstr>Calibri</vt:lpstr>
      <vt:lpstr>Segoe UI</vt:lpstr>
      <vt:lpstr>Source Sans Pro</vt:lpstr>
      <vt:lpstr>Office Theme</vt:lpstr>
      <vt:lpstr>FY 2027 CDPF Application</vt:lpstr>
      <vt:lpstr>Panelists</vt:lpstr>
      <vt:lpstr>Agenda</vt:lpstr>
      <vt:lpstr>GENERAL CDPF INFORMATION</vt:lpstr>
      <vt:lpstr>Use of Funds</vt:lpstr>
      <vt:lpstr>Ineligible and Discouraged Uses</vt:lpstr>
      <vt:lpstr>PowerPoint Presentation</vt:lpstr>
      <vt:lpstr>PowerPoint Presentation</vt:lpstr>
      <vt:lpstr>APPLICATION EXAMPLES</vt:lpstr>
      <vt:lpstr>APPLICATION EXAMPLES (con’t)</vt:lpstr>
      <vt:lpstr>APPLICATION EXAMPLES (con’t)</vt:lpstr>
      <vt:lpstr>APPLICATION EXAMPLES (con’t)</vt:lpstr>
      <vt:lpstr>PowerPoint Presentation</vt:lpstr>
      <vt:lpstr>PowerPoint Presentation</vt:lpstr>
      <vt:lpstr>PowerPoint Presentation</vt:lpstr>
      <vt:lpstr>PowerPoint Presentation</vt:lpstr>
      <vt:lpstr>PowerPoint Presentation</vt:lpstr>
      <vt:lpstr>Key Takeaways </vt:lpstr>
      <vt:lpstr>Application Live Example</vt:lpstr>
      <vt:lpstr>Audience Q&amp;A</vt:lpstr>
      <vt:lpstr>Links and Resources</vt:lpstr>
      <vt:lpstr>Tell us how we did and how we can improve!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Kim King</dc:creator>
  <cp:lastModifiedBy>Guillen, Jesse, DFA</cp:lastModifiedBy>
  <cp:revision>48</cp:revision>
  <dcterms:created xsi:type="dcterms:W3CDTF">2025-10-20T17:11:55Z</dcterms:created>
  <dcterms:modified xsi:type="dcterms:W3CDTF">2026-09-01T16:28:50Z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0x01010025D431BA8AA8E24EB179B22CB643D019</vt:lpwstr>
  </property>
  <property fmtid="{D5CDD505-2E9C-101B-9397-08002B2CF9AE}" pid="3" name="MediaServiceImageTags">
    <vt:lpwstr/>
  </property>
</Properties>
</file>