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66" r:id="rId3"/>
    <p:sldId id="293" r:id="rId4"/>
    <p:sldId id="301" r:id="rId5"/>
    <p:sldId id="310" r:id="rId6"/>
    <p:sldId id="311" r:id="rId7"/>
    <p:sldId id="312" r:id="rId8"/>
    <p:sldId id="282" r:id="rId9"/>
    <p:sldId id="279" r:id="rId10"/>
    <p:sldId id="269" r:id="rId11"/>
    <p:sldId id="306" r:id="rId12"/>
    <p:sldId id="274" r:id="rId13"/>
    <p:sldId id="288" r:id="rId14"/>
    <p:sldId id="298" r:id="rId15"/>
    <p:sldId id="278" r:id="rId16"/>
    <p:sldId id="277" r:id="rId17"/>
    <p:sldId id="303" r:id="rId18"/>
    <p:sldId id="314" r:id="rId19"/>
    <p:sldId id="308" r:id="rId20"/>
    <p:sldId id="281" r:id="rId21"/>
    <p:sldId id="285" r:id="rId22"/>
    <p:sldId id="287" r:id="rId23"/>
    <p:sldId id="299" r:id="rId24"/>
    <p:sldId id="302" r:id="rId25"/>
    <p:sldId id="300" r:id="rId26"/>
    <p:sldId id="309" r:id="rId27"/>
    <p:sldId id="284" r:id="rId28"/>
    <p:sldId id="304" r:id="rId29"/>
    <p:sldId id="305" r:id="rId30"/>
    <p:sldId id="315" r:id="rId31"/>
    <p:sldId id="294" r:id="rId32"/>
    <p:sldId id="29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471598-D4D8-41FD-BC6F-3056FBCFC46B}" v="264" dt="2026-09-10T19:48:42.3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79" autoAdjust="0"/>
    <p:restoredTop sz="94470" autoAdjust="0"/>
  </p:normalViewPr>
  <p:slideViewPr>
    <p:cSldViewPr snapToGrid="0">
      <p:cViewPr varScale="1">
        <p:scale>
          <a:sx n="104" d="100"/>
          <a:sy n="104" d="100"/>
        </p:scale>
        <p:origin x="115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ley, Lauren, DFA" userId="5f76e7ff-f8bf-4d41-8fa6-9551153676a6" providerId="ADAL" clId="{97B8A03B-EE2D-42C1-831E-A528F89ECBFB}"/>
    <pc:docChg chg="undo redo custSel addSld delSld modSld sldOrd">
      <pc:chgData name="Conley, Lauren, DFA" userId="5f76e7ff-f8bf-4d41-8fa6-9551153676a6" providerId="ADAL" clId="{97B8A03B-EE2D-42C1-831E-A528F89ECBFB}" dt="2026-09-10T21:27:28.225" v="12922" actId="1076"/>
      <pc:docMkLst>
        <pc:docMk/>
      </pc:docMkLst>
      <pc:sldChg chg="addSp delSp modSp mod setBg">
        <pc:chgData name="Conley, Lauren, DFA" userId="5f76e7ff-f8bf-4d41-8fa6-9551153676a6" providerId="ADAL" clId="{97B8A03B-EE2D-42C1-831E-A528F89ECBFB}" dt="2026-09-10T21:27:28.225" v="12922" actId="1076"/>
        <pc:sldMkLst>
          <pc:docMk/>
          <pc:sldMk cId="4109817019" sldId="256"/>
        </pc:sldMkLst>
        <pc:spChg chg="mod">
          <ac:chgData name="Conley, Lauren, DFA" userId="5f76e7ff-f8bf-4d41-8fa6-9551153676a6" providerId="ADAL" clId="{97B8A03B-EE2D-42C1-831E-A528F89ECBFB}" dt="2026-09-10T21:27:28.225" v="12922" actId="1076"/>
          <ac:spMkLst>
            <pc:docMk/>
            <pc:sldMk cId="4109817019" sldId="256"/>
            <ac:spMk id="2" creationId="{B852B656-D377-1E55-1008-BBB00E2D9BD5}"/>
          </ac:spMkLst>
        </pc:spChg>
        <pc:spChg chg="add">
          <ac:chgData name="Conley, Lauren, DFA" userId="5f76e7ff-f8bf-4d41-8fa6-9551153676a6" providerId="ADAL" clId="{97B8A03B-EE2D-42C1-831E-A528F89ECBFB}" dt="2026-09-08T14:02:46.570" v="12356" actId="26606"/>
          <ac:spMkLst>
            <pc:docMk/>
            <pc:sldMk cId="4109817019" sldId="256"/>
            <ac:spMk id="27" creationId="{ADA216DF-C268-4A25-A2DC-51E15F55003F}"/>
          </ac:spMkLst>
        </pc:spChg>
        <pc:spChg chg="add">
          <ac:chgData name="Conley, Lauren, DFA" userId="5f76e7ff-f8bf-4d41-8fa6-9551153676a6" providerId="ADAL" clId="{97B8A03B-EE2D-42C1-831E-A528F89ECBFB}" dt="2026-09-08T14:02:46.570" v="12356" actId="26606"/>
          <ac:spMkLst>
            <pc:docMk/>
            <pc:sldMk cId="4109817019" sldId="256"/>
            <ac:spMk id="29" creationId="{DE127D07-37F2-4FE3-9F47-F0CD6740D5D8}"/>
          </ac:spMkLst>
        </pc:spChg>
        <pc:picChg chg="add mod">
          <ac:chgData name="Conley, Lauren, DFA" userId="5f76e7ff-f8bf-4d41-8fa6-9551153676a6" providerId="ADAL" clId="{97B8A03B-EE2D-42C1-831E-A528F89ECBFB}" dt="2026-09-08T14:02:46.570" v="12356" actId="26606"/>
          <ac:picMkLst>
            <pc:docMk/>
            <pc:sldMk cId="4109817019" sldId="256"/>
            <ac:picMk id="7" creationId="{FD086EF9-1F5C-A15A-715B-54B7C9941CAB}"/>
          </ac:picMkLst>
        </pc:picChg>
        <pc:picChg chg="add mod ord">
          <ac:chgData name="Conley, Lauren, DFA" userId="5f76e7ff-f8bf-4d41-8fa6-9551153676a6" providerId="ADAL" clId="{97B8A03B-EE2D-42C1-831E-A528F89ECBFB}" dt="2026-09-08T14:02:19.571" v="12351" actId="26606"/>
          <ac:picMkLst>
            <pc:docMk/>
            <pc:sldMk cId="4109817019" sldId="256"/>
            <ac:picMk id="9" creationId="{915DB61A-4AFA-0633-57A4-4FD5A9ABCFA1}"/>
          </ac:picMkLst>
        </pc:picChg>
        <pc:picChg chg="add mod">
          <ac:chgData name="Conley, Lauren, DFA" userId="5f76e7ff-f8bf-4d41-8fa6-9551153676a6" providerId="ADAL" clId="{97B8A03B-EE2D-42C1-831E-A528F89ECBFB}" dt="2026-09-08T14:02:42.217" v="12355" actId="1076"/>
          <ac:picMkLst>
            <pc:docMk/>
            <pc:sldMk cId="4109817019" sldId="256"/>
            <ac:picMk id="11" creationId="{2565EB56-F04F-8735-B064-3F1D78F4D490}"/>
          </ac:picMkLst>
        </pc:picChg>
      </pc:sldChg>
      <pc:sldChg chg="addSp delSp modSp mod ord">
        <pc:chgData name="Conley, Lauren, DFA" userId="5f76e7ff-f8bf-4d41-8fa6-9551153676a6" providerId="ADAL" clId="{97B8A03B-EE2D-42C1-831E-A528F89ECBFB}" dt="2026-09-08T03:18:10.577" v="11565"/>
        <pc:sldMkLst>
          <pc:docMk/>
          <pc:sldMk cId="2945542554" sldId="266"/>
        </pc:sldMkLst>
        <pc:graphicFrameChg chg="add mod modGraphic">
          <ac:chgData name="Conley, Lauren, DFA" userId="5f76e7ff-f8bf-4d41-8fa6-9551153676a6" providerId="ADAL" clId="{97B8A03B-EE2D-42C1-831E-A528F89ECBFB}" dt="2026-09-08T01:08:50.331" v="10941" actId="20577"/>
          <ac:graphicFrameMkLst>
            <pc:docMk/>
            <pc:sldMk cId="2945542554" sldId="266"/>
            <ac:graphicFrameMk id="4" creationId="{842D26B4-0419-48CB-D44A-E1FA024E6D40}"/>
          </ac:graphicFrameMkLst>
        </pc:graphicFrameChg>
      </pc:sldChg>
      <pc:sldChg chg="addSp delSp modSp mod ord">
        <pc:chgData name="Conley, Lauren, DFA" userId="5f76e7ff-f8bf-4d41-8fa6-9551153676a6" providerId="ADAL" clId="{97B8A03B-EE2D-42C1-831E-A528F89ECBFB}" dt="2026-09-07T19:30:18.646" v="9252" actId="403"/>
        <pc:sldMkLst>
          <pc:docMk/>
          <pc:sldMk cId="811759110" sldId="269"/>
        </pc:sldMkLst>
        <pc:spChg chg="mod">
          <ac:chgData name="Conley, Lauren, DFA" userId="5f76e7ff-f8bf-4d41-8fa6-9551153676a6" providerId="ADAL" clId="{97B8A03B-EE2D-42C1-831E-A528F89ECBFB}" dt="2026-09-03T15:40:59.099" v="2380" actId="20577"/>
          <ac:spMkLst>
            <pc:docMk/>
            <pc:sldMk cId="811759110" sldId="269"/>
            <ac:spMk id="2" creationId="{2BC7F6E6-BD6F-0F36-9B98-C5EE53833157}"/>
          </ac:spMkLst>
        </pc:spChg>
        <pc:spChg chg="add mod">
          <ac:chgData name="Conley, Lauren, DFA" userId="5f76e7ff-f8bf-4d41-8fa6-9551153676a6" providerId="ADAL" clId="{97B8A03B-EE2D-42C1-831E-A528F89ECBFB}" dt="2026-09-07T19:20:45.591" v="9189" actId="1036"/>
          <ac:spMkLst>
            <pc:docMk/>
            <pc:sldMk cId="811759110" sldId="269"/>
            <ac:spMk id="7" creationId="{69D96E0A-15B7-46A8-2619-588D29D90595}"/>
          </ac:spMkLst>
        </pc:spChg>
        <pc:graphicFrameChg chg="add mod ord modGraphic">
          <ac:chgData name="Conley, Lauren, DFA" userId="5f76e7ff-f8bf-4d41-8fa6-9551153676a6" providerId="ADAL" clId="{97B8A03B-EE2D-42C1-831E-A528F89ECBFB}" dt="2026-09-07T19:30:18.646" v="9252" actId="403"/>
          <ac:graphicFrameMkLst>
            <pc:docMk/>
            <pc:sldMk cId="811759110" sldId="269"/>
            <ac:graphicFrameMk id="4" creationId="{928A7D37-D517-7791-DE75-2EF1E6D481B1}"/>
          </ac:graphicFrameMkLst>
        </pc:graphicFrameChg>
        <pc:graphicFrameChg chg="add mod modGraphic">
          <ac:chgData name="Conley, Lauren, DFA" userId="5f76e7ff-f8bf-4d41-8fa6-9551153676a6" providerId="ADAL" clId="{97B8A03B-EE2D-42C1-831E-A528F89ECBFB}" dt="2026-09-07T19:29:41.977" v="9250" actId="20577"/>
          <ac:graphicFrameMkLst>
            <pc:docMk/>
            <pc:sldMk cId="811759110" sldId="269"/>
            <ac:graphicFrameMk id="5" creationId="{26B08FB1-7139-02A0-34C1-A620BCBEC952}"/>
          </ac:graphicFrameMkLst>
        </pc:graphicFrameChg>
      </pc:sldChg>
      <pc:sldChg chg="addSp modSp mod ord">
        <pc:chgData name="Conley, Lauren, DFA" userId="5f76e7ff-f8bf-4d41-8fa6-9551153676a6" providerId="ADAL" clId="{97B8A03B-EE2D-42C1-831E-A528F89ECBFB}" dt="2026-09-01T22:44:08.219" v="296" actId="20578"/>
        <pc:sldMkLst>
          <pc:docMk/>
          <pc:sldMk cId="1350173859" sldId="274"/>
        </pc:sldMkLst>
        <pc:spChg chg="mod">
          <ac:chgData name="Conley, Lauren, DFA" userId="5f76e7ff-f8bf-4d41-8fa6-9551153676a6" providerId="ADAL" clId="{97B8A03B-EE2D-42C1-831E-A528F89ECBFB}" dt="2026-09-01T21:37:58.389" v="277" actId="122"/>
          <ac:spMkLst>
            <pc:docMk/>
            <pc:sldMk cId="1350173859" sldId="274"/>
            <ac:spMk id="2" creationId="{7E5BEC52-7FAF-A5B2-5265-6EF71350D003}"/>
          </ac:spMkLst>
        </pc:spChg>
        <pc:spChg chg="mod">
          <ac:chgData name="Conley, Lauren, DFA" userId="5f76e7ff-f8bf-4d41-8fa6-9551153676a6" providerId="ADAL" clId="{97B8A03B-EE2D-42C1-831E-A528F89ECBFB}" dt="2026-09-01T21:37:45.783" v="273" actId="114"/>
          <ac:spMkLst>
            <pc:docMk/>
            <pc:sldMk cId="1350173859" sldId="274"/>
            <ac:spMk id="3" creationId="{17CA0A79-D2A2-7B66-38A8-B928C143CD44}"/>
          </ac:spMkLst>
        </pc:spChg>
        <pc:graphicFrameChg chg="add mod modGraphic">
          <ac:chgData name="Conley, Lauren, DFA" userId="5f76e7ff-f8bf-4d41-8fa6-9551153676a6" providerId="ADAL" clId="{97B8A03B-EE2D-42C1-831E-A528F89ECBFB}" dt="2026-09-01T22:43:39.754" v="291" actId="207"/>
          <ac:graphicFrameMkLst>
            <pc:docMk/>
            <pc:sldMk cId="1350173859" sldId="274"/>
            <ac:graphicFrameMk id="4" creationId="{0B848A1D-2928-0FA8-C042-04062C0ADD6E}"/>
          </ac:graphicFrameMkLst>
        </pc:graphicFrameChg>
      </pc:sldChg>
      <pc:sldChg chg="modSp mod ord">
        <pc:chgData name="Conley, Lauren, DFA" userId="5f76e7ff-f8bf-4d41-8fa6-9551153676a6" providerId="ADAL" clId="{97B8A03B-EE2D-42C1-831E-A528F89ECBFB}" dt="2026-09-08T04:33:53.553" v="12143" actId="113"/>
        <pc:sldMkLst>
          <pc:docMk/>
          <pc:sldMk cId="253171688" sldId="277"/>
        </pc:sldMkLst>
        <pc:spChg chg="mod">
          <ac:chgData name="Conley, Lauren, DFA" userId="5f76e7ff-f8bf-4d41-8fa6-9551153676a6" providerId="ADAL" clId="{97B8A03B-EE2D-42C1-831E-A528F89ECBFB}" dt="2026-09-07T20:28:20.785" v="9950" actId="20577"/>
          <ac:spMkLst>
            <pc:docMk/>
            <pc:sldMk cId="253171688" sldId="277"/>
            <ac:spMk id="2" creationId="{8F7E1C77-0F80-4955-5281-6A1ADC68ACB0}"/>
          </ac:spMkLst>
        </pc:spChg>
        <pc:spChg chg="mod">
          <ac:chgData name="Conley, Lauren, DFA" userId="5f76e7ff-f8bf-4d41-8fa6-9551153676a6" providerId="ADAL" clId="{97B8A03B-EE2D-42C1-831E-A528F89ECBFB}" dt="2026-09-08T04:33:53.553" v="12143" actId="113"/>
          <ac:spMkLst>
            <pc:docMk/>
            <pc:sldMk cId="253171688" sldId="277"/>
            <ac:spMk id="3" creationId="{8FEEFD15-7499-9530-5865-7EB334D117B1}"/>
          </ac:spMkLst>
        </pc:spChg>
      </pc:sldChg>
      <pc:sldChg chg="ord">
        <pc:chgData name="Conley, Lauren, DFA" userId="5f76e7ff-f8bf-4d41-8fa6-9551153676a6" providerId="ADAL" clId="{97B8A03B-EE2D-42C1-831E-A528F89ECBFB}" dt="2026-09-06T18:24:07.388" v="3542"/>
        <pc:sldMkLst>
          <pc:docMk/>
          <pc:sldMk cId="1085653229" sldId="278"/>
        </pc:sldMkLst>
      </pc:sldChg>
      <pc:sldChg chg="modSp mod ord">
        <pc:chgData name="Conley, Lauren, DFA" userId="5f76e7ff-f8bf-4d41-8fa6-9551153676a6" providerId="ADAL" clId="{97B8A03B-EE2D-42C1-831E-A528F89ECBFB}" dt="2026-09-08T14:31:48.326" v="12690" actId="20577"/>
        <pc:sldMkLst>
          <pc:docMk/>
          <pc:sldMk cId="2859128794" sldId="279"/>
        </pc:sldMkLst>
        <pc:spChg chg="mod">
          <ac:chgData name="Conley, Lauren, DFA" userId="5f76e7ff-f8bf-4d41-8fa6-9551153676a6" providerId="ADAL" clId="{97B8A03B-EE2D-42C1-831E-A528F89ECBFB}" dt="2026-09-07T19:30:57.760" v="9254" actId="1076"/>
          <ac:spMkLst>
            <pc:docMk/>
            <pc:sldMk cId="2859128794" sldId="279"/>
            <ac:spMk id="2" creationId="{A21A814B-3FF0-1140-5B7E-5F3D0B741F99}"/>
          </ac:spMkLst>
        </pc:spChg>
        <pc:spChg chg="mod">
          <ac:chgData name="Conley, Lauren, DFA" userId="5f76e7ff-f8bf-4d41-8fa6-9551153676a6" providerId="ADAL" clId="{97B8A03B-EE2D-42C1-831E-A528F89ECBFB}" dt="2026-09-08T14:31:48.326" v="12690" actId="20577"/>
          <ac:spMkLst>
            <pc:docMk/>
            <pc:sldMk cId="2859128794" sldId="279"/>
            <ac:spMk id="3" creationId="{2ADD84B2-D5A9-9170-32B9-C1C0A80809CF}"/>
          </ac:spMkLst>
        </pc:spChg>
      </pc:sldChg>
      <pc:sldChg chg="modSp mod ord">
        <pc:chgData name="Conley, Lauren, DFA" userId="5f76e7ff-f8bf-4d41-8fa6-9551153676a6" providerId="ADAL" clId="{97B8A03B-EE2D-42C1-831E-A528F89ECBFB}" dt="2026-09-08T14:32:49.342" v="12694" actId="20578"/>
        <pc:sldMkLst>
          <pc:docMk/>
          <pc:sldMk cId="3265952512" sldId="281"/>
        </pc:sldMkLst>
        <pc:spChg chg="mod">
          <ac:chgData name="Conley, Lauren, DFA" userId="5f76e7ff-f8bf-4d41-8fa6-9551153676a6" providerId="ADAL" clId="{97B8A03B-EE2D-42C1-831E-A528F89ECBFB}" dt="2026-09-08T14:32:49.342" v="12694" actId="20578"/>
          <ac:spMkLst>
            <pc:docMk/>
            <pc:sldMk cId="3265952512" sldId="281"/>
            <ac:spMk id="3" creationId="{F975D431-532C-95B4-E9DF-02D6CABBC042}"/>
          </ac:spMkLst>
        </pc:spChg>
      </pc:sldChg>
      <pc:sldChg chg="addSp delSp modSp mod ord">
        <pc:chgData name="Conley, Lauren, DFA" userId="5f76e7ff-f8bf-4d41-8fa6-9551153676a6" providerId="ADAL" clId="{97B8A03B-EE2D-42C1-831E-A528F89ECBFB}" dt="2026-09-08T00:45:24.576" v="10548" actId="20577"/>
        <pc:sldMkLst>
          <pc:docMk/>
          <pc:sldMk cId="117476240" sldId="282"/>
        </pc:sldMkLst>
        <pc:spChg chg="mod">
          <ac:chgData name="Conley, Lauren, DFA" userId="5f76e7ff-f8bf-4d41-8fa6-9551153676a6" providerId="ADAL" clId="{97B8A03B-EE2D-42C1-831E-A528F89ECBFB}" dt="2026-09-08T00:45:24.576" v="10548" actId="20577"/>
          <ac:spMkLst>
            <pc:docMk/>
            <pc:sldMk cId="117476240" sldId="282"/>
            <ac:spMk id="2" creationId="{C3EAFD11-885A-AC3E-9117-4228E86D412A}"/>
          </ac:spMkLst>
        </pc:spChg>
        <pc:spChg chg="mod">
          <ac:chgData name="Conley, Lauren, DFA" userId="5f76e7ff-f8bf-4d41-8fa6-9551153676a6" providerId="ADAL" clId="{97B8A03B-EE2D-42C1-831E-A528F89ECBFB}" dt="2026-09-04T17:47:08.301" v="3479" actId="20577"/>
          <ac:spMkLst>
            <pc:docMk/>
            <pc:sldMk cId="117476240" sldId="282"/>
            <ac:spMk id="3" creationId="{8B554B7B-EB40-C138-5B58-006A99AC5289}"/>
          </ac:spMkLst>
        </pc:spChg>
        <pc:spChg chg="add mod">
          <ac:chgData name="Conley, Lauren, DFA" userId="5f76e7ff-f8bf-4d41-8fa6-9551153676a6" providerId="ADAL" clId="{97B8A03B-EE2D-42C1-831E-A528F89ECBFB}" dt="2026-09-03T15:29:17.376" v="2302" actId="14100"/>
          <ac:spMkLst>
            <pc:docMk/>
            <pc:sldMk cId="117476240" sldId="282"/>
            <ac:spMk id="11" creationId="{EA376D02-D0B1-5C4F-C96B-5FC610E0A47A}"/>
          </ac:spMkLst>
        </pc:spChg>
        <pc:graphicFrameChg chg="add mod modGraphic">
          <ac:chgData name="Conley, Lauren, DFA" userId="5f76e7ff-f8bf-4d41-8fa6-9551153676a6" providerId="ADAL" clId="{97B8A03B-EE2D-42C1-831E-A528F89ECBFB}" dt="2026-09-03T15:38:04.093" v="2337" actId="20577"/>
          <ac:graphicFrameMkLst>
            <pc:docMk/>
            <pc:sldMk cId="117476240" sldId="282"/>
            <ac:graphicFrameMk id="5" creationId="{F574AE0E-DD98-5B86-FA08-4B42D8169F4D}"/>
          </ac:graphicFrameMkLst>
        </pc:graphicFrameChg>
      </pc:sldChg>
      <pc:sldChg chg="modSp mod modShow">
        <pc:chgData name="Conley, Lauren, DFA" userId="5f76e7ff-f8bf-4d41-8fa6-9551153676a6" providerId="ADAL" clId="{97B8A03B-EE2D-42C1-831E-A528F89ECBFB}" dt="2026-09-08T02:30:12.125" v="11432" actId="729"/>
        <pc:sldMkLst>
          <pc:docMk/>
          <pc:sldMk cId="2560189669" sldId="284"/>
        </pc:sldMkLst>
        <pc:spChg chg="mod">
          <ac:chgData name="Conley, Lauren, DFA" userId="5f76e7ff-f8bf-4d41-8fa6-9551153676a6" providerId="ADAL" clId="{97B8A03B-EE2D-42C1-831E-A528F89ECBFB}" dt="2026-09-07T21:22:44.896" v="10411" actId="313"/>
          <ac:spMkLst>
            <pc:docMk/>
            <pc:sldMk cId="2560189669" sldId="284"/>
            <ac:spMk id="3" creationId="{E68BB8B7-78FE-2565-CFD5-A676693B4BD7}"/>
          </ac:spMkLst>
        </pc:spChg>
      </pc:sldChg>
      <pc:sldChg chg="modSp mod">
        <pc:chgData name="Conley, Lauren, DFA" userId="5f76e7ff-f8bf-4d41-8fa6-9551153676a6" providerId="ADAL" clId="{97B8A03B-EE2D-42C1-831E-A528F89ECBFB}" dt="2026-09-08T14:33:55.352" v="12718" actId="20577"/>
        <pc:sldMkLst>
          <pc:docMk/>
          <pc:sldMk cId="1584853350" sldId="285"/>
        </pc:sldMkLst>
        <pc:spChg chg="mod">
          <ac:chgData name="Conley, Lauren, DFA" userId="5f76e7ff-f8bf-4d41-8fa6-9551153676a6" providerId="ADAL" clId="{97B8A03B-EE2D-42C1-831E-A528F89ECBFB}" dt="2026-09-08T14:33:55.352" v="12718" actId="20577"/>
          <ac:spMkLst>
            <pc:docMk/>
            <pc:sldMk cId="1584853350" sldId="285"/>
            <ac:spMk id="3" creationId="{BA869AA4-F837-F27F-CC63-DEBEABDAAF43}"/>
          </ac:spMkLst>
        </pc:spChg>
      </pc:sldChg>
      <pc:sldChg chg="modSp mod ord">
        <pc:chgData name="Conley, Lauren, DFA" userId="5f76e7ff-f8bf-4d41-8fa6-9551153676a6" providerId="ADAL" clId="{97B8A03B-EE2D-42C1-831E-A528F89ECBFB}" dt="2026-09-07T02:45:53.114" v="8655"/>
        <pc:sldMkLst>
          <pc:docMk/>
          <pc:sldMk cId="2253085028" sldId="287"/>
        </pc:sldMkLst>
        <pc:graphicFrameChg chg="mod modGraphic">
          <ac:chgData name="Conley, Lauren, DFA" userId="5f76e7ff-f8bf-4d41-8fa6-9551153676a6" providerId="ADAL" clId="{97B8A03B-EE2D-42C1-831E-A528F89ECBFB}" dt="2026-09-07T02:21:31.258" v="8637"/>
          <ac:graphicFrameMkLst>
            <pc:docMk/>
            <pc:sldMk cId="2253085028" sldId="287"/>
            <ac:graphicFrameMk id="12" creationId="{36A91113-B0E5-B538-345C-07824AB30653}"/>
          </ac:graphicFrameMkLst>
        </pc:graphicFrameChg>
      </pc:sldChg>
      <pc:sldChg chg="addSp delSp modSp mod ord">
        <pc:chgData name="Conley, Lauren, DFA" userId="5f76e7ff-f8bf-4d41-8fa6-9551153676a6" providerId="ADAL" clId="{97B8A03B-EE2D-42C1-831E-A528F89ECBFB}" dt="2026-09-08T14:30:56.250" v="12629"/>
        <pc:sldMkLst>
          <pc:docMk/>
          <pc:sldMk cId="3109977686" sldId="288"/>
        </pc:sldMkLst>
        <pc:spChg chg="mod">
          <ac:chgData name="Conley, Lauren, DFA" userId="5f76e7ff-f8bf-4d41-8fa6-9551153676a6" providerId="ADAL" clId="{97B8A03B-EE2D-42C1-831E-A528F89ECBFB}" dt="2026-09-07T19:51:55.880" v="9759" actId="20577"/>
          <ac:spMkLst>
            <pc:docMk/>
            <pc:sldMk cId="3109977686" sldId="288"/>
            <ac:spMk id="2" creationId="{3C171FEA-C3CE-8A56-645A-0643C9259CA0}"/>
          </ac:spMkLst>
        </pc:spChg>
        <pc:spChg chg="mod">
          <ac:chgData name="Conley, Lauren, DFA" userId="5f76e7ff-f8bf-4d41-8fa6-9551153676a6" providerId="ADAL" clId="{97B8A03B-EE2D-42C1-831E-A528F89ECBFB}" dt="2026-09-07T19:52:20.131" v="9761" actId="27636"/>
          <ac:spMkLst>
            <pc:docMk/>
            <pc:sldMk cId="3109977686" sldId="288"/>
            <ac:spMk id="3" creationId="{6C5A7331-94CB-44FF-601D-6142E9A248BB}"/>
          </ac:spMkLst>
        </pc:spChg>
      </pc:sldChg>
      <pc:sldChg chg="addSp modSp new mod ord">
        <pc:chgData name="Conley, Lauren, DFA" userId="5f76e7ff-f8bf-4d41-8fa6-9551153676a6" providerId="ADAL" clId="{97B8A03B-EE2D-42C1-831E-A528F89ECBFB}" dt="2026-09-08T14:05:24.831" v="12399" actId="20577"/>
        <pc:sldMkLst>
          <pc:docMk/>
          <pc:sldMk cId="1856197704" sldId="291"/>
        </pc:sldMkLst>
        <pc:spChg chg="mod">
          <ac:chgData name="Conley, Lauren, DFA" userId="5f76e7ff-f8bf-4d41-8fa6-9551153676a6" providerId="ADAL" clId="{97B8A03B-EE2D-42C1-831E-A528F89ECBFB}" dt="2026-09-08T14:05:24.831" v="12399" actId="20577"/>
          <ac:spMkLst>
            <pc:docMk/>
            <pc:sldMk cId="1856197704" sldId="291"/>
            <ac:spMk id="3" creationId="{4F6DE792-4BB4-4CA0-82C5-7D0580335599}"/>
          </ac:spMkLst>
        </pc:spChg>
      </pc:sldChg>
      <pc:sldChg chg="addSp delSp modSp add mod ord">
        <pc:chgData name="Conley, Lauren, DFA" userId="5f76e7ff-f8bf-4d41-8fa6-9551153676a6" providerId="ADAL" clId="{97B8A03B-EE2D-42C1-831E-A528F89ECBFB}" dt="2026-09-08T03:18:15.114" v="11567"/>
        <pc:sldMkLst>
          <pc:docMk/>
          <pc:sldMk cId="4172400075" sldId="293"/>
        </pc:sldMkLst>
        <pc:graphicFrameChg chg="add mod modGraphic">
          <ac:chgData name="Conley, Lauren, DFA" userId="5f76e7ff-f8bf-4d41-8fa6-9551153676a6" providerId="ADAL" clId="{97B8A03B-EE2D-42C1-831E-A528F89ECBFB}" dt="2026-09-07T20:22:24.986" v="9918" actId="12"/>
          <ac:graphicFrameMkLst>
            <pc:docMk/>
            <pc:sldMk cId="4172400075" sldId="293"/>
            <ac:graphicFrameMk id="5" creationId="{4039BDB7-A163-B162-DBDC-077444FD9BD2}"/>
          </ac:graphicFrameMkLst>
        </pc:graphicFrameChg>
      </pc:sldChg>
      <pc:sldChg chg="modSp new mod ord">
        <pc:chgData name="Conley, Lauren, DFA" userId="5f76e7ff-f8bf-4d41-8fa6-9551153676a6" providerId="ADAL" clId="{97B8A03B-EE2D-42C1-831E-A528F89ECBFB}" dt="2026-09-08T14:06:17.202" v="12404" actId="27636"/>
        <pc:sldMkLst>
          <pc:docMk/>
          <pc:sldMk cId="3895882828" sldId="294"/>
        </pc:sldMkLst>
        <pc:spChg chg="mod">
          <ac:chgData name="Conley, Lauren, DFA" userId="5f76e7ff-f8bf-4d41-8fa6-9551153676a6" providerId="ADAL" clId="{97B8A03B-EE2D-42C1-831E-A528F89ECBFB}" dt="2026-09-03T15:47:25.979" v="2508" actId="20577"/>
          <ac:spMkLst>
            <pc:docMk/>
            <pc:sldMk cId="3895882828" sldId="294"/>
            <ac:spMk id="2" creationId="{EF2892EA-AF14-0230-EE2C-FA444787B5FF}"/>
          </ac:spMkLst>
        </pc:spChg>
        <pc:spChg chg="mod">
          <ac:chgData name="Conley, Lauren, DFA" userId="5f76e7ff-f8bf-4d41-8fa6-9551153676a6" providerId="ADAL" clId="{97B8A03B-EE2D-42C1-831E-A528F89ECBFB}" dt="2026-09-08T14:06:17.202" v="12404" actId="27636"/>
          <ac:spMkLst>
            <pc:docMk/>
            <pc:sldMk cId="3895882828" sldId="294"/>
            <ac:spMk id="3" creationId="{3FC66D31-9078-6A3A-1FBE-4F243ACCADEE}"/>
          </ac:spMkLst>
        </pc:spChg>
      </pc:sldChg>
      <pc:sldChg chg="addSp modSp new mod ord">
        <pc:chgData name="Conley, Lauren, DFA" userId="5f76e7ff-f8bf-4d41-8fa6-9551153676a6" providerId="ADAL" clId="{97B8A03B-EE2D-42C1-831E-A528F89ECBFB}" dt="2026-09-08T14:29:29.544" v="12627" actId="20577"/>
        <pc:sldMkLst>
          <pc:docMk/>
          <pc:sldMk cId="2754210958" sldId="298"/>
        </pc:sldMkLst>
        <pc:spChg chg="mod">
          <ac:chgData name="Conley, Lauren, DFA" userId="5f76e7ff-f8bf-4d41-8fa6-9551153676a6" providerId="ADAL" clId="{97B8A03B-EE2D-42C1-831E-A528F89ECBFB}" dt="2026-09-06T18:23:55.410" v="3540" actId="20577"/>
          <ac:spMkLst>
            <pc:docMk/>
            <pc:sldMk cId="2754210958" sldId="298"/>
            <ac:spMk id="2" creationId="{60782079-B886-6122-99BB-C3999770C9DB}"/>
          </ac:spMkLst>
        </pc:spChg>
        <pc:spChg chg="mod">
          <ac:chgData name="Conley, Lauren, DFA" userId="5f76e7ff-f8bf-4d41-8fa6-9551153676a6" providerId="ADAL" clId="{97B8A03B-EE2D-42C1-831E-A528F89ECBFB}" dt="2026-09-07T20:34:09.324" v="9985" actId="1076"/>
          <ac:spMkLst>
            <pc:docMk/>
            <pc:sldMk cId="2754210958" sldId="298"/>
            <ac:spMk id="3" creationId="{D47F7900-4953-D605-B89A-EC1BA95797A4}"/>
          </ac:spMkLst>
        </pc:spChg>
        <pc:spChg chg="add mod">
          <ac:chgData name="Conley, Lauren, DFA" userId="5f76e7ff-f8bf-4d41-8fa6-9551153676a6" providerId="ADAL" clId="{97B8A03B-EE2D-42C1-831E-A528F89ECBFB}" dt="2026-09-08T14:29:29.544" v="12627" actId="20577"/>
          <ac:spMkLst>
            <pc:docMk/>
            <pc:sldMk cId="2754210958" sldId="298"/>
            <ac:spMk id="4" creationId="{3CDC04C2-F147-967D-73E9-D35869090E27}"/>
          </ac:spMkLst>
        </pc:spChg>
      </pc:sldChg>
      <pc:sldChg chg="addSp delSp modSp new mod modNotesTx">
        <pc:chgData name="Conley, Lauren, DFA" userId="5f76e7ff-f8bf-4d41-8fa6-9551153676a6" providerId="ADAL" clId="{97B8A03B-EE2D-42C1-831E-A528F89ECBFB}" dt="2026-09-07T22:48:25.175" v="10484" actId="20577"/>
        <pc:sldMkLst>
          <pc:docMk/>
          <pc:sldMk cId="1605216969" sldId="299"/>
        </pc:sldMkLst>
        <pc:spChg chg="mod">
          <ac:chgData name="Conley, Lauren, DFA" userId="5f76e7ff-f8bf-4d41-8fa6-9551153676a6" providerId="ADAL" clId="{97B8A03B-EE2D-42C1-831E-A528F89ECBFB}" dt="2026-09-07T22:48:25.175" v="10484" actId="20577"/>
          <ac:spMkLst>
            <pc:docMk/>
            <pc:sldMk cId="1605216969" sldId="299"/>
            <ac:spMk id="2" creationId="{6A9CCA3E-4A47-29BA-9326-D45E52B01509}"/>
          </ac:spMkLst>
        </pc:spChg>
        <pc:spChg chg="mod">
          <ac:chgData name="Conley, Lauren, DFA" userId="5f76e7ff-f8bf-4d41-8fa6-9551153676a6" providerId="ADAL" clId="{97B8A03B-EE2D-42C1-831E-A528F89ECBFB}" dt="2026-09-07T22:44:57.801" v="10431" actId="20577"/>
          <ac:spMkLst>
            <pc:docMk/>
            <pc:sldMk cId="1605216969" sldId="299"/>
            <ac:spMk id="3" creationId="{8C90E7FB-A5A7-5379-691E-C12010FE5E5F}"/>
          </ac:spMkLst>
        </pc:spChg>
        <pc:graphicFrameChg chg="add mod modGraphic">
          <ac:chgData name="Conley, Lauren, DFA" userId="5f76e7ff-f8bf-4d41-8fa6-9551153676a6" providerId="ADAL" clId="{97B8A03B-EE2D-42C1-831E-A528F89ECBFB}" dt="2026-09-06T19:06:52.288" v="5729" actId="20577"/>
          <ac:graphicFrameMkLst>
            <pc:docMk/>
            <pc:sldMk cId="1605216969" sldId="299"/>
            <ac:graphicFrameMk id="4" creationId="{3158D176-A0FA-A9C4-EC8E-0D8320713D8B}"/>
          </ac:graphicFrameMkLst>
        </pc:graphicFrameChg>
      </pc:sldChg>
      <pc:sldChg chg="addSp delSp modSp new mod ord">
        <pc:chgData name="Conley, Lauren, DFA" userId="5f76e7ff-f8bf-4d41-8fa6-9551153676a6" providerId="ADAL" clId="{97B8A03B-EE2D-42C1-831E-A528F89ECBFB}" dt="2026-09-07T02:31:24.530" v="8651" actId="20577"/>
        <pc:sldMkLst>
          <pc:docMk/>
          <pc:sldMk cId="948551137" sldId="300"/>
        </pc:sldMkLst>
        <pc:spChg chg="add del mod">
          <ac:chgData name="Conley, Lauren, DFA" userId="5f76e7ff-f8bf-4d41-8fa6-9551153676a6" providerId="ADAL" clId="{97B8A03B-EE2D-42C1-831E-A528F89ECBFB}" dt="2026-09-07T02:25:01.902" v="8638" actId="1076"/>
          <ac:spMkLst>
            <pc:docMk/>
            <pc:sldMk cId="948551137" sldId="300"/>
            <ac:spMk id="2" creationId="{BA262007-F4D5-B668-65A2-FBB48A857606}"/>
          </ac:spMkLst>
        </pc:spChg>
        <pc:graphicFrameChg chg="add mod modGraphic">
          <ac:chgData name="Conley, Lauren, DFA" userId="5f76e7ff-f8bf-4d41-8fa6-9551153676a6" providerId="ADAL" clId="{97B8A03B-EE2D-42C1-831E-A528F89ECBFB}" dt="2026-09-07T02:31:24.530" v="8651" actId="20577"/>
          <ac:graphicFrameMkLst>
            <pc:docMk/>
            <pc:sldMk cId="948551137" sldId="300"/>
            <ac:graphicFrameMk id="5" creationId="{1FBC0B3A-FE81-3E2D-95FC-1FF2F9F40111}"/>
          </ac:graphicFrameMkLst>
        </pc:graphicFrameChg>
      </pc:sldChg>
      <pc:sldChg chg="addSp delSp modSp add mod ord">
        <pc:chgData name="Conley, Lauren, DFA" userId="5f76e7ff-f8bf-4d41-8fa6-9551153676a6" providerId="ADAL" clId="{97B8A03B-EE2D-42C1-831E-A528F89ECBFB}" dt="2026-09-08T03:18:57.574" v="11575"/>
        <pc:sldMkLst>
          <pc:docMk/>
          <pc:sldMk cId="1266170536" sldId="301"/>
        </pc:sldMkLst>
        <pc:graphicFrameChg chg="mod modGraphic">
          <ac:chgData name="Conley, Lauren, DFA" userId="5f76e7ff-f8bf-4d41-8fa6-9551153676a6" providerId="ADAL" clId="{97B8A03B-EE2D-42C1-831E-A528F89ECBFB}" dt="2026-09-07T18:59:42.644" v="8982" actId="12100"/>
          <ac:graphicFrameMkLst>
            <pc:docMk/>
            <pc:sldMk cId="1266170536" sldId="301"/>
            <ac:graphicFrameMk id="5" creationId="{E71DD9B8-3DC7-5AB3-ACB4-44CBD921B3C3}"/>
          </ac:graphicFrameMkLst>
        </pc:graphicFrameChg>
      </pc:sldChg>
      <pc:sldChg chg="modSp add mod">
        <pc:chgData name="Conley, Lauren, DFA" userId="5f76e7ff-f8bf-4d41-8fa6-9551153676a6" providerId="ADAL" clId="{97B8A03B-EE2D-42C1-831E-A528F89ECBFB}" dt="2026-09-07T02:29:36.325" v="8639" actId="1076"/>
        <pc:sldMkLst>
          <pc:docMk/>
          <pc:sldMk cId="2553504088" sldId="302"/>
        </pc:sldMkLst>
        <pc:spChg chg="mod">
          <ac:chgData name="Conley, Lauren, DFA" userId="5f76e7ff-f8bf-4d41-8fa6-9551153676a6" providerId="ADAL" clId="{97B8A03B-EE2D-42C1-831E-A528F89ECBFB}" dt="2026-09-07T02:29:36.325" v="8639" actId="1076"/>
          <ac:spMkLst>
            <pc:docMk/>
            <pc:sldMk cId="2553504088" sldId="302"/>
            <ac:spMk id="2" creationId="{C6F904F5-B422-4EA5-514D-19441317AD63}"/>
          </ac:spMkLst>
        </pc:spChg>
        <pc:graphicFrameChg chg="mod modGraphic">
          <ac:chgData name="Conley, Lauren, DFA" userId="5f76e7ff-f8bf-4d41-8fa6-9551153676a6" providerId="ADAL" clId="{97B8A03B-EE2D-42C1-831E-A528F89ECBFB}" dt="2026-09-07T00:40:57.149" v="8415"/>
          <ac:graphicFrameMkLst>
            <pc:docMk/>
            <pc:sldMk cId="2553504088" sldId="302"/>
            <ac:graphicFrameMk id="5" creationId="{622C60C3-8996-69DA-43EA-A856459918F2}"/>
          </ac:graphicFrameMkLst>
        </pc:graphicFrameChg>
      </pc:sldChg>
      <pc:sldChg chg="addSp delSp modSp new mod ord">
        <pc:chgData name="Conley, Lauren, DFA" userId="5f76e7ff-f8bf-4d41-8fa6-9551153676a6" providerId="ADAL" clId="{97B8A03B-EE2D-42C1-831E-A528F89ECBFB}" dt="2026-09-08T00:49:02.974" v="10675"/>
        <pc:sldMkLst>
          <pc:docMk/>
          <pc:sldMk cId="343372346" sldId="303"/>
        </pc:sldMkLst>
        <pc:spChg chg="add mod">
          <ac:chgData name="Conley, Lauren, DFA" userId="5f76e7ff-f8bf-4d41-8fa6-9551153676a6" providerId="ADAL" clId="{97B8A03B-EE2D-42C1-831E-A528F89ECBFB}" dt="2026-09-07T21:06:49.149" v="10390" actId="1076"/>
          <ac:spMkLst>
            <pc:docMk/>
            <pc:sldMk cId="343372346" sldId="303"/>
            <ac:spMk id="8" creationId="{5D5A520D-0AC7-DBBD-D7FB-9557432F8EBF}"/>
          </ac:spMkLst>
        </pc:spChg>
        <pc:spChg chg="add mod">
          <ac:chgData name="Conley, Lauren, DFA" userId="5f76e7ff-f8bf-4d41-8fa6-9551153676a6" providerId="ADAL" clId="{97B8A03B-EE2D-42C1-831E-A528F89ECBFB}" dt="2026-09-07T20:54:00.348" v="10118" actId="1076"/>
          <ac:spMkLst>
            <pc:docMk/>
            <pc:sldMk cId="343372346" sldId="303"/>
            <ac:spMk id="16" creationId="{51012810-50C0-C928-CE62-7F07DA51AA1A}"/>
          </ac:spMkLst>
        </pc:spChg>
        <pc:spChg chg="add mod">
          <ac:chgData name="Conley, Lauren, DFA" userId="5f76e7ff-f8bf-4d41-8fa6-9551153676a6" providerId="ADAL" clId="{97B8A03B-EE2D-42C1-831E-A528F89ECBFB}" dt="2026-09-07T20:54:17.883" v="10126" actId="1076"/>
          <ac:spMkLst>
            <pc:docMk/>
            <pc:sldMk cId="343372346" sldId="303"/>
            <ac:spMk id="18" creationId="{16EDE3C2-AB86-1312-C5EF-D41B37E7A8E7}"/>
          </ac:spMkLst>
        </pc:spChg>
        <pc:spChg chg="add mod">
          <ac:chgData name="Conley, Lauren, DFA" userId="5f76e7ff-f8bf-4d41-8fa6-9551153676a6" providerId="ADAL" clId="{97B8A03B-EE2D-42C1-831E-A528F89ECBFB}" dt="2026-09-07T20:54:46.462" v="10139" actId="20577"/>
          <ac:spMkLst>
            <pc:docMk/>
            <pc:sldMk cId="343372346" sldId="303"/>
            <ac:spMk id="20" creationId="{AE4DAA30-A70F-D0F0-F19D-D89726ED6578}"/>
          </ac:spMkLst>
        </pc:spChg>
        <pc:spChg chg="add mod">
          <ac:chgData name="Conley, Lauren, DFA" userId="5f76e7ff-f8bf-4d41-8fa6-9551153676a6" providerId="ADAL" clId="{97B8A03B-EE2D-42C1-831E-A528F89ECBFB}" dt="2026-09-07T20:55:16.924" v="10156" actId="1036"/>
          <ac:spMkLst>
            <pc:docMk/>
            <pc:sldMk cId="343372346" sldId="303"/>
            <ac:spMk id="22" creationId="{B54A1BAD-8E00-247A-4126-B647478E4500}"/>
          </ac:spMkLst>
        </pc:spChg>
        <pc:spChg chg="add mod">
          <ac:chgData name="Conley, Lauren, DFA" userId="5f76e7ff-f8bf-4d41-8fa6-9551153676a6" providerId="ADAL" clId="{97B8A03B-EE2D-42C1-831E-A528F89ECBFB}" dt="2026-09-07T20:55:33.939" v="10163" actId="1036"/>
          <ac:spMkLst>
            <pc:docMk/>
            <pc:sldMk cId="343372346" sldId="303"/>
            <ac:spMk id="24" creationId="{78B7BD81-757D-6B04-5DDF-654FB35E0419}"/>
          </ac:spMkLst>
        </pc:spChg>
        <pc:spChg chg="add mod">
          <ac:chgData name="Conley, Lauren, DFA" userId="5f76e7ff-f8bf-4d41-8fa6-9551153676a6" providerId="ADAL" clId="{97B8A03B-EE2D-42C1-831E-A528F89ECBFB}" dt="2026-09-07T20:55:47.031" v="10169" actId="1036"/>
          <ac:spMkLst>
            <pc:docMk/>
            <pc:sldMk cId="343372346" sldId="303"/>
            <ac:spMk id="26" creationId="{002CB02D-70BA-D4AC-6575-B90D97CF080B}"/>
          </ac:spMkLst>
        </pc:spChg>
        <pc:spChg chg="add mod">
          <ac:chgData name="Conley, Lauren, DFA" userId="5f76e7ff-f8bf-4d41-8fa6-9551153676a6" providerId="ADAL" clId="{97B8A03B-EE2D-42C1-831E-A528F89ECBFB}" dt="2026-09-07T20:56:02.369" v="10176" actId="1036"/>
          <ac:spMkLst>
            <pc:docMk/>
            <pc:sldMk cId="343372346" sldId="303"/>
            <ac:spMk id="28" creationId="{EEB7CD62-CEC5-89E5-4D70-9E0FD61E8442}"/>
          </ac:spMkLst>
        </pc:spChg>
        <pc:spChg chg="add mod">
          <ac:chgData name="Conley, Lauren, DFA" userId="5f76e7ff-f8bf-4d41-8fa6-9551153676a6" providerId="ADAL" clId="{97B8A03B-EE2D-42C1-831E-A528F89ECBFB}" dt="2026-09-07T21:05:56.710" v="10388" actId="20577"/>
          <ac:spMkLst>
            <pc:docMk/>
            <pc:sldMk cId="343372346" sldId="303"/>
            <ac:spMk id="30" creationId="{9572E308-850C-4642-4B91-D419EDA11854}"/>
          </ac:spMkLst>
        </pc:spChg>
        <pc:spChg chg="add mod">
          <ac:chgData name="Conley, Lauren, DFA" userId="5f76e7ff-f8bf-4d41-8fa6-9551153676a6" providerId="ADAL" clId="{97B8A03B-EE2D-42C1-831E-A528F89ECBFB}" dt="2026-09-07T20:57:29" v="10242" actId="1038"/>
          <ac:spMkLst>
            <pc:docMk/>
            <pc:sldMk cId="343372346" sldId="303"/>
            <ac:spMk id="32" creationId="{5CEA7C22-A914-709F-A733-030FB87A9C7D}"/>
          </ac:spMkLst>
        </pc:spChg>
        <pc:spChg chg="add mod">
          <ac:chgData name="Conley, Lauren, DFA" userId="5f76e7ff-f8bf-4d41-8fa6-9551153676a6" providerId="ADAL" clId="{97B8A03B-EE2D-42C1-831E-A528F89ECBFB}" dt="2026-09-07T20:58:08.508" v="10271" actId="1038"/>
          <ac:spMkLst>
            <pc:docMk/>
            <pc:sldMk cId="343372346" sldId="303"/>
            <ac:spMk id="34" creationId="{AF85358A-36EF-EAFE-F6E6-8AB82A6416C3}"/>
          </ac:spMkLst>
        </pc:spChg>
        <pc:spChg chg="add mod">
          <ac:chgData name="Conley, Lauren, DFA" userId="5f76e7ff-f8bf-4d41-8fa6-9551153676a6" providerId="ADAL" clId="{97B8A03B-EE2D-42C1-831E-A528F89ECBFB}" dt="2026-09-07T20:59:09.913" v="10276" actId="1076"/>
          <ac:spMkLst>
            <pc:docMk/>
            <pc:sldMk cId="343372346" sldId="303"/>
            <ac:spMk id="36" creationId="{B1B9DED3-5826-2813-8C40-5F41850D1BA8}"/>
          </ac:spMkLst>
        </pc:spChg>
        <pc:spChg chg="add mod">
          <ac:chgData name="Conley, Lauren, DFA" userId="5f76e7ff-f8bf-4d41-8fa6-9551153676a6" providerId="ADAL" clId="{97B8A03B-EE2D-42C1-831E-A528F89ECBFB}" dt="2026-09-07T21:09:48.175" v="10405" actId="13926"/>
          <ac:spMkLst>
            <pc:docMk/>
            <pc:sldMk cId="343372346" sldId="303"/>
            <ac:spMk id="38" creationId="{BFF28470-2D5E-A6FF-52FD-B6F23781D5E3}"/>
          </ac:spMkLst>
        </pc:spChg>
        <pc:spChg chg="add mod">
          <ac:chgData name="Conley, Lauren, DFA" userId="5f76e7ff-f8bf-4d41-8fa6-9551153676a6" providerId="ADAL" clId="{97B8A03B-EE2D-42C1-831E-A528F89ECBFB}" dt="2026-09-07T21:05:17.925" v="10375" actId="20577"/>
          <ac:spMkLst>
            <pc:docMk/>
            <pc:sldMk cId="343372346" sldId="303"/>
            <ac:spMk id="40" creationId="{2E7CF0A8-B37E-8898-C82D-7ADDA7203A84}"/>
          </ac:spMkLst>
        </pc:spChg>
        <pc:spChg chg="add mod">
          <ac:chgData name="Conley, Lauren, DFA" userId="5f76e7ff-f8bf-4d41-8fa6-9551153676a6" providerId="ADAL" clId="{97B8A03B-EE2D-42C1-831E-A528F89ECBFB}" dt="2026-09-07T21:03:12.110" v="10351" actId="404"/>
          <ac:spMkLst>
            <pc:docMk/>
            <pc:sldMk cId="343372346" sldId="303"/>
            <ac:spMk id="42" creationId="{030F75BD-17AF-350A-440E-24F653BCEB81}"/>
          </ac:spMkLst>
        </pc:spChg>
        <pc:spChg chg="add mod">
          <ac:chgData name="Conley, Lauren, DFA" userId="5f76e7ff-f8bf-4d41-8fa6-9551153676a6" providerId="ADAL" clId="{97B8A03B-EE2D-42C1-831E-A528F89ECBFB}" dt="2026-09-07T21:03:45.724" v="10366" actId="1038"/>
          <ac:spMkLst>
            <pc:docMk/>
            <pc:sldMk cId="343372346" sldId="303"/>
            <ac:spMk id="44" creationId="{E2F11A42-A577-8A0F-9CD3-C4F3232F8EBE}"/>
          </ac:spMkLst>
        </pc:spChg>
        <pc:spChg chg="add mod">
          <ac:chgData name="Conley, Lauren, DFA" userId="5f76e7ff-f8bf-4d41-8fa6-9551153676a6" providerId="ADAL" clId="{97B8A03B-EE2D-42C1-831E-A528F89ECBFB}" dt="2026-09-07T21:04:12.605" v="10374" actId="20577"/>
          <ac:spMkLst>
            <pc:docMk/>
            <pc:sldMk cId="343372346" sldId="303"/>
            <ac:spMk id="46" creationId="{BEFDB21E-8750-BDCB-BB82-D691536D36A7}"/>
          </ac:spMkLst>
        </pc:spChg>
        <pc:spChg chg="add mod">
          <ac:chgData name="Conley, Lauren, DFA" userId="5f76e7ff-f8bf-4d41-8fa6-9551153676a6" providerId="ADAL" clId="{97B8A03B-EE2D-42C1-831E-A528F89ECBFB}" dt="2026-09-07T21:08:27.861" v="10403" actId="1076"/>
          <ac:spMkLst>
            <pc:docMk/>
            <pc:sldMk cId="343372346" sldId="303"/>
            <ac:spMk id="48" creationId="{224073A2-3F6F-AC77-B20A-F6BBBAEC6039}"/>
          </ac:spMkLst>
        </pc:spChg>
        <pc:picChg chg="add mod">
          <ac:chgData name="Conley, Lauren, DFA" userId="5f76e7ff-f8bf-4d41-8fa6-9551153676a6" providerId="ADAL" clId="{97B8A03B-EE2D-42C1-831E-A528F89ECBFB}" dt="2026-09-07T20:57:39.215" v="10245" actId="1076"/>
          <ac:picMkLst>
            <pc:docMk/>
            <pc:sldMk cId="343372346" sldId="303"/>
            <ac:picMk id="5" creationId="{E987EA30-F22C-31FE-13CE-7238AA01FC1B}"/>
          </ac:picMkLst>
        </pc:picChg>
        <pc:picChg chg="add mod modCrop">
          <ac:chgData name="Conley, Lauren, DFA" userId="5f76e7ff-f8bf-4d41-8fa6-9551153676a6" providerId="ADAL" clId="{97B8A03B-EE2D-42C1-831E-A528F89ECBFB}" dt="2026-09-07T21:08:22.673" v="10402" actId="1076"/>
          <ac:picMkLst>
            <pc:docMk/>
            <pc:sldMk cId="343372346" sldId="303"/>
            <ac:picMk id="7" creationId="{1564F9AB-13B4-B086-BE5E-C12803A655F2}"/>
          </ac:picMkLst>
        </pc:picChg>
      </pc:sldChg>
      <pc:sldChg chg="modSp new mod ord">
        <pc:chgData name="Conley, Lauren, DFA" userId="5f76e7ff-f8bf-4d41-8fa6-9551153676a6" providerId="ADAL" clId="{97B8A03B-EE2D-42C1-831E-A528F89ECBFB}" dt="2026-09-08T14:07:17.711" v="12444" actId="404"/>
        <pc:sldMkLst>
          <pc:docMk/>
          <pc:sldMk cId="820859838" sldId="304"/>
        </pc:sldMkLst>
        <pc:spChg chg="mod">
          <ac:chgData name="Conley, Lauren, DFA" userId="5f76e7ff-f8bf-4d41-8fa6-9551153676a6" providerId="ADAL" clId="{97B8A03B-EE2D-42C1-831E-A528F89ECBFB}" dt="2026-09-08T14:07:17.711" v="12444" actId="404"/>
          <ac:spMkLst>
            <pc:docMk/>
            <pc:sldMk cId="820859838" sldId="304"/>
            <ac:spMk id="2" creationId="{29BCB547-582D-C2D5-1B70-2E06456C860B}"/>
          </ac:spMkLst>
        </pc:spChg>
        <pc:spChg chg="mod">
          <ac:chgData name="Conley, Lauren, DFA" userId="5f76e7ff-f8bf-4d41-8fa6-9551153676a6" providerId="ADAL" clId="{97B8A03B-EE2D-42C1-831E-A528F89ECBFB}" dt="2026-09-08T00:55:35.763" v="10917" actId="27636"/>
          <ac:spMkLst>
            <pc:docMk/>
            <pc:sldMk cId="820859838" sldId="304"/>
            <ac:spMk id="3" creationId="{FE6C36BB-EEB5-B9E4-B287-966A19F4589E}"/>
          </ac:spMkLst>
        </pc:spChg>
      </pc:sldChg>
      <pc:sldChg chg="modSp add mod ord">
        <pc:chgData name="Conley, Lauren, DFA" userId="5f76e7ff-f8bf-4d41-8fa6-9551153676a6" providerId="ADAL" clId="{97B8A03B-EE2D-42C1-831E-A528F89ECBFB}" dt="2026-09-08T14:07:24.103" v="12446" actId="27636"/>
        <pc:sldMkLst>
          <pc:docMk/>
          <pc:sldMk cId="1838900200" sldId="305"/>
        </pc:sldMkLst>
        <pc:spChg chg="mod">
          <ac:chgData name="Conley, Lauren, DFA" userId="5f76e7ff-f8bf-4d41-8fa6-9551153676a6" providerId="ADAL" clId="{97B8A03B-EE2D-42C1-831E-A528F89ECBFB}" dt="2026-09-08T14:07:24.103" v="12446" actId="27636"/>
          <ac:spMkLst>
            <pc:docMk/>
            <pc:sldMk cId="1838900200" sldId="305"/>
            <ac:spMk id="2" creationId="{A5B33004-577D-AE77-BD2D-AFCDA701F71F}"/>
          </ac:spMkLst>
        </pc:spChg>
        <pc:spChg chg="mod">
          <ac:chgData name="Conley, Lauren, DFA" userId="5f76e7ff-f8bf-4d41-8fa6-9551153676a6" providerId="ADAL" clId="{97B8A03B-EE2D-42C1-831E-A528F89ECBFB}" dt="2026-09-08T01:05:35.368" v="10937" actId="20577"/>
          <ac:spMkLst>
            <pc:docMk/>
            <pc:sldMk cId="1838900200" sldId="305"/>
            <ac:spMk id="3" creationId="{7DD1EE6C-A3DC-519F-A8C5-047F6366F15C}"/>
          </ac:spMkLst>
        </pc:spChg>
      </pc:sldChg>
      <pc:sldChg chg="addSp delSp modSp new mod ord">
        <pc:chgData name="Conley, Lauren, DFA" userId="5f76e7ff-f8bf-4d41-8fa6-9551153676a6" providerId="ADAL" clId="{97B8A03B-EE2D-42C1-831E-A528F89ECBFB}" dt="2026-09-08T01:16:33.544" v="11119"/>
        <pc:sldMkLst>
          <pc:docMk/>
          <pc:sldMk cId="2559396851" sldId="306"/>
        </pc:sldMkLst>
        <pc:spChg chg="mod">
          <ac:chgData name="Conley, Lauren, DFA" userId="5f76e7ff-f8bf-4d41-8fa6-9551153676a6" providerId="ADAL" clId="{97B8A03B-EE2D-42C1-831E-A528F89ECBFB}" dt="2026-09-08T01:14:43.943" v="11081" actId="1076"/>
          <ac:spMkLst>
            <pc:docMk/>
            <pc:sldMk cId="2559396851" sldId="306"/>
            <ac:spMk id="2" creationId="{E7D4CD70-6E03-1DA3-C9FB-9DB2D82C199B}"/>
          </ac:spMkLst>
        </pc:spChg>
        <pc:picChg chg="add mod ord modCrop">
          <ac:chgData name="Conley, Lauren, DFA" userId="5f76e7ff-f8bf-4d41-8fa6-9551153676a6" providerId="ADAL" clId="{97B8A03B-EE2D-42C1-831E-A528F89ECBFB}" dt="2026-09-08T01:14:49.772" v="11094" actId="1035"/>
          <ac:picMkLst>
            <pc:docMk/>
            <pc:sldMk cId="2559396851" sldId="306"/>
            <ac:picMk id="5" creationId="{48B1D4BF-29F4-E9A0-A75A-8BCB71EB1194}"/>
          </ac:picMkLst>
        </pc:picChg>
        <pc:picChg chg="add mod modCrop">
          <ac:chgData name="Conley, Lauren, DFA" userId="5f76e7ff-f8bf-4d41-8fa6-9551153676a6" providerId="ADAL" clId="{97B8A03B-EE2D-42C1-831E-A528F89ECBFB}" dt="2026-09-08T01:14:26.754" v="11065" actId="1036"/>
          <ac:picMkLst>
            <pc:docMk/>
            <pc:sldMk cId="2559396851" sldId="306"/>
            <ac:picMk id="7" creationId="{AFE79C4F-8F3F-7E5D-1558-A543C1E1AE02}"/>
          </ac:picMkLst>
        </pc:picChg>
        <pc:picChg chg="add mod ord modCrop">
          <ac:chgData name="Conley, Lauren, DFA" userId="5f76e7ff-f8bf-4d41-8fa6-9551153676a6" providerId="ADAL" clId="{97B8A03B-EE2D-42C1-831E-A528F89ECBFB}" dt="2026-09-08T01:16:00.844" v="11113" actId="1038"/>
          <ac:picMkLst>
            <pc:docMk/>
            <pc:sldMk cId="2559396851" sldId="306"/>
            <ac:picMk id="9" creationId="{4423D39A-1B54-26E4-8999-35D98EA62B36}"/>
          </ac:picMkLst>
        </pc:picChg>
        <pc:picChg chg="add mod modCrop">
          <ac:chgData name="Conley, Lauren, DFA" userId="5f76e7ff-f8bf-4d41-8fa6-9551153676a6" providerId="ADAL" clId="{97B8A03B-EE2D-42C1-831E-A528F89ECBFB}" dt="2026-09-08T01:16:09.900" v="11117" actId="1037"/>
          <ac:picMkLst>
            <pc:docMk/>
            <pc:sldMk cId="2559396851" sldId="306"/>
            <ac:picMk id="10" creationId="{6E9F54D3-D445-771E-430D-949741D5DEDE}"/>
          </ac:picMkLst>
        </pc:picChg>
        <pc:picChg chg="add mod modCrop">
          <ac:chgData name="Conley, Lauren, DFA" userId="5f76e7ff-f8bf-4d41-8fa6-9551153676a6" providerId="ADAL" clId="{97B8A03B-EE2D-42C1-831E-A528F89ECBFB}" dt="2026-09-08T01:12:55.980" v="11031" actId="1076"/>
          <ac:picMkLst>
            <pc:docMk/>
            <pc:sldMk cId="2559396851" sldId="306"/>
            <ac:picMk id="12" creationId="{511CFA2E-3DC8-C289-EAB6-283884AA6A8C}"/>
          </ac:picMkLst>
        </pc:picChg>
        <pc:picChg chg="add mod ord modCrop">
          <ac:chgData name="Conley, Lauren, DFA" userId="5f76e7ff-f8bf-4d41-8fa6-9551153676a6" providerId="ADAL" clId="{97B8A03B-EE2D-42C1-831E-A528F89ECBFB}" dt="2026-09-08T01:15:35.079" v="11105" actId="14100"/>
          <ac:picMkLst>
            <pc:docMk/>
            <pc:sldMk cId="2559396851" sldId="306"/>
            <ac:picMk id="19" creationId="{012F818E-18B5-20BC-6D43-4D493D6F6C59}"/>
          </ac:picMkLst>
        </pc:picChg>
        <pc:cxnChg chg="add mod">
          <ac:chgData name="Conley, Lauren, DFA" userId="5f76e7ff-f8bf-4d41-8fa6-9551153676a6" providerId="ADAL" clId="{97B8A03B-EE2D-42C1-831E-A528F89ECBFB}" dt="2026-09-08T01:15:48.501" v="11107" actId="1076"/>
          <ac:cxnSpMkLst>
            <pc:docMk/>
            <pc:sldMk cId="2559396851" sldId="306"/>
            <ac:cxnSpMk id="21" creationId="{6F198122-0FAA-3ECE-2B41-84158014CCB2}"/>
          </ac:cxnSpMkLst>
        </pc:cxnChg>
        <pc:cxnChg chg="add">
          <ac:chgData name="Conley, Lauren, DFA" userId="5f76e7ff-f8bf-4d41-8fa6-9551153676a6" providerId="ADAL" clId="{97B8A03B-EE2D-42C1-831E-A528F89ECBFB}" dt="2026-09-08T01:15:56.681" v="11108" actId="11529"/>
          <ac:cxnSpMkLst>
            <pc:docMk/>
            <pc:sldMk cId="2559396851" sldId="306"/>
            <ac:cxnSpMk id="23" creationId="{F610CA7F-6455-C675-0480-7ECF7AECA833}"/>
          </ac:cxnSpMkLst>
        </pc:cxnChg>
      </pc:sldChg>
      <pc:sldChg chg="addSp delSp modSp new del mod setBg">
        <pc:chgData name="Conley, Lauren, DFA" userId="5f76e7ff-f8bf-4d41-8fa6-9551153676a6" providerId="ADAL" clId="{97B8A03B-EE2D-42C1-831E-A528F89ECBFB}" dt="2026-09-10T21:26:54.619" v="12907" actId="47"/>
        <pc:sldMkLst>
          <pc:docMk/>
          <pc:sldMk cId="2230478782" sldId="307"/>
        </pc:sldMkLst>
        <pc:spChg chg="mod">
          <ac:chgData name="Conley, Lauren, DFA" userId="5f76e7ff-f8bf-4d41-8fa6-9551153676a6" providerId="ADAL" clId="{97B8A03B-EE2D-42C1-831E-A528F89ECBFB}" dt="2026-09-08T14:03:46.207" v="12381" actId="26606"/>
          <ac:spMkLst>
            <pc:docMk/>
            <pc:sldMk cId="2230478782" sldId="307"/>
            <ac:spMk id="2" creationId="{E781C2CD-D97C-4C33-8AC1-44BE3FF59FC5}"/>
          </ac:spMkLst>
        </pc:spChg>
        <pc:spChg chg="add del">
          <ac:chgData name="Conley, Lauren, DFA" userId="5f76e7ff-f8bf-4d41-8fa6-9551153676a6" providerId="ADAL" clId="{97B8A03B-EE2D-42C1-831E-A528F89ECBFB}" dt="2026-09-08T14:03:46.207" v="12381" actId="26606"/>
          <ac:spMkLst>
            <pc:docMk/>
            <pc:sldMk cId="2230478782" sldId="307"/>
            <ac:spMk id="9" creationId="{44AD29B6-BF3B-4407-9E75-52DF8E3B29F1}"/>
          </ac:spMkLst>
        </pc:spChg>
        <pc:spChg chg="add del">
          <ac:chgData name="Conley, Lauren, DFA" userId="5f76e7ff-f8bf-4d41-8fa6-9551153676a6" providerId="ADAL" clId="{97B8A03B-EE2D-42C1-831E-A528F89ECBFB}" dt="2026-09-08T14:03:46.207" v="12381" actId="26606"/>
          <ac:spMkLst>
            <pc:docMk/>
            <pc:sldMk cId="2230478782" sldId="307"/>
            <ac:spMk id="11" creationId="{55F8BA08-3E38-4B70-B93A-74F08E092206}"/>
          </ac:spMkLst>
        </pc:spChg>
        <pc:spChg chg="add del">
          <ac:chgData name="Conley, Lauren, DFA" userId="5f76e7ff-f8bf-4d41-8fa6-9551153676a6" providerId="ADAL" clId="{97B8A03B-EE2D-42C1-831E-A528F89ECBFB}" dt="2026-09-08T14:03:46.207" v="12381" actId="26606"/>
          <ac:spMkLst>
            <pc:docMk/>
            <pc:sldMk cId="2230478782" sldId="307"/>
            <ac:spMk id="13" creationId="{357F1B33-79AB-4A71-8CEC-4546D709B8C8}"/>
          </ac:spMkLst>
        </pc:spChg>
        <pc:graphicFrameChg chg="add mod modGraphic">
          <ac:chgData name="Conley, Lauren, DFA" userId="5f76e7ff-f8bf-4d41-8fa6-9551153676a6" providerId="ADAL" clId="{97B8A03B-EE2D-42C1-831E-A528F89ECBFB}" dt="2026-09-08T14:16:27.937" v="12521" actId="33524"/>
          <ac:graphicFrameMkLst>
            <pc:docMk/>
            <pc:sldMk cId="2230478782" sldId="307"/>
            <ac:graphicFrameMk id="5" creationId="{18F2E46A-6E24-DBC0-5109-CB87D3F315C9}"/>
          </ac:graphicFrameMkLst>
        </pc:graphicFrameChg>
      </pc:sldChg>
      <pc:sldChg chg="addSp delSp modSp new mod ord">
        <pc:chgData name="Conley, Lauren, DFA" userId="5f76e7ff-f8bf-4d41-8fa6-9551153676a6" providerId="ADAL" clId="{97B8A03B-EE2D-42C1-831E-A528F89ECBFB}" dt="2026-09-08T14:37:20.230" v="12722"/>
        <pc:sldMkLst>
          <pc:docMk/>
          <pc:sldMk cId="773927117" sldId="308"/>
        </pc:sldMkLst>
        <pc:spChg chg="mod">
          <ac:chgData name="Conley, Lauren, DFA" userId="5f76e7ff-f8bf-4d41-8fa6-9551153676a6" providerId="ADAL" clId="{97B8A03B-EE2D-42C1-831E-A528F89ECBFB}" dt="2026-09-08T02:25:10.405" v="11408" actId="20577"/>
          <ac:spMkLst>
            <pc:docMk/>
            <pc:sldMk cId="773927117" sldId="308"/>
            <ac:spMk id="2" creationId="{655CAE1A-8DF6-D3DE-622B-A4CE3A8F7F13}"/>
          </ac:spMkLst>
        </pc:spChg>
        <pc:graphicFrameChg chg="add mod modGraphic">
          <ac:chgData name="Conley, Lauren, DFA" userId="5f76e7ff-f8bf-4d41-8fa6-9551153676a6" providerId="ADAL" clId="{97B8A03B-EE2D-42C1-831E-A528F89ECBFB}" dt="2026-09-08T14:09:23.874" v="12497" actId="20577"/>
          <ac:graphicFrameMkLst>
            <pc:docMk/>
            <pc:sldMk cId="773927117" sldId="308"/>
            <ac:graphicFrameMk id="4" creationId="{916DC43A-8EB5-D70E-54E5-F25184C20C7C}"/>
          </ac:graphicFrameMkLst>
        </pc:graphicFrameChg>
      </pc:sldChg>
      <pc:sldChg chg="addSp delSp modSp new mod ord">
        <pc:chgData name="Conley, Lauren, DFA" userId="5f76e7ff-f8bf-4d41-8fa6-9551153676a6" providerId="ADAL" clId="{97B8A03B-EE2D-42C1-831E-A528F89ECBFB}" dt="2026-09-08T14:10:17.784" v="12503" actId="1076"/>
        <pc:sldMkLst>
          <pc:docMk/>
          <pc:sldMk cId="3430658095" sldId="309"/>
        </pc:sldMkLst>
        <pc:spChg chg="mod">
          <ac:chgData name="Conley, Lauren, DFA" userId="5f76e7ff-f8bf-4d41-8fa6-9551153676a6" providerId="ADAL" clId="{97B8A03B-EE2D-42C1-831E-A528F89ECBFB}" dt="2026-09-08T14:10:17.784" v="12503" actId="1076"/>
          <ac:spMkLst>
            <pc:docMk/>
            <pc:sldMk cId="3430658095" sldId="309"/>
            <ac:spMk id="2" creationId="{FA4FAD77-0BEB-2B5F-BA84-A8C961D8C980}"/>
          </ac:spMkLst>
        </pc:spChg>
        <pc:spChg chg="add mod">
          <ac:chgData name="Conley, Lauren, DFA" userId="5f76e7ff-f8bf-4d41-8fa6-9551153676a6" providerId="ADAL" clId="{97B8A03B-EE2D-42C1-831E-A528F89ECBFB}" dt="2026-09-08T02:34:58.709" v="11491" actId="404"/>
          <ac:spMkLst>
            <pc:docMk/>
            <pc:sldMk cId="3430658095" sldId="309"/>
            <ac:spMk id="5" creationId="{2689908F-F681-251D-684A-2C0559941E8F}"/>
          </ac:spMkLst>
        </pc:spChg>
        <pc:spChg chg="add mod">
          <ac:chgData name="Conley, Lauren, DFA" userId="5f76e7ff-f8bf-4d41-8fa6-9551153676a6" providerId="ADAL" clId="{97B8A03B-EE2D-42C1-831E-A528F89ECBFB}" dt="2026-09-08T04:35:44.427" v="12161" actId="1076"/>
          <ac:spMkLst>
            <pc:docMk/>
            <pc:sldMk cId="3430658095" sldId="309"/>
            <ac:spMk id="6" creationId="{120FE25C-FE1B-54C1-AE9F-88A3CD128C85}"/>
          </ac:spMkLst>
        </pc:spChg>
        <pc:spChg chg="add mod">
          <ac:chgData name="Conley, Lauren, DFA" userId="5f76e7ff-f8bf-4d41-8fa6-9551153676a6" providerId="ADAL" clId="{97B8A03B-EE2D-42C1-831E-A528F89ECBFB}" dt="2026-09-08T14:10:07.555" v="12502" actId="208"/>
          <ac:spMkLst>
            <pc:docMk/>
            <pc:sldMk cId="3430658095" sldId="309"/>
            <ac:spMk id="7" creationId="{4206FBD3-BBDF-9333-6645-C9D5C01C198E}"/>
          </ac:spMkLst>
        </pc:spChg>
        <pc:graphicFrameChg chg="add mod modGraphic">
          <ac:chgData name="Conley, Lauren, DFA" userId="5f76e7ff-f8bf-4d41-8fa6-9551153676a6" providerId="ADAL" clId="{97B8A03B-EE2D-42C1-831E-A528F89ECBFB}" dt="2026-09-08T14:09:45.851" v="12499" actId="1076"/>
          <ac:graphicFrameMkLst>
            <pc:docMk/>
            <pc:sldMk cId="3430658095" sldId="309"/>
            <ac:graphicFrameMk id="4" creationId="{73C92F04-80FF-0D86-B3F5-A6597EA752BE}"/>
          </ac:graphicFrameMkLst>
        </pc:graphicFrameChg>
      </pc:sldChg>
      <pc:sldChg chg="modSp new mod ord">
        <pc:chgData name="Conley, Lauren, DFA" userId="5f76e7ff-f8bf-4d41-8fa6-9551153676a6" providerId="ADAL" clId="{97B8A03B-EE2D-42C1-831E-A528F89ECBFB}" dt="2026-09-08T03:34:58.735" v="11835" actId="20577"/>
        <pc:sldMkLst>
          <pc:docMk/>
          <pc:sldMk cId="1121593066" sldId="310"/>
        </pc:sldMkLst>
        <pc:spChg chg="mod">
          <ac:chgData name="Conley, Lauren, DFA" userId="5f76e7ff-f8bf-4d41-8fa6-9551153676a6" providerId="ADAL" clId="{97B8A03B-EE2D-42C1-831E-A528F89ECBFB}" dt="2026-09-08T03:17:48.904" v="11530"/>
          <ac:spMkLst>
            <pc:docMk/>
            <pc:sldMk cId="1121593066" sldId="310"/>
            <ac:spMk id="2" creationId="{96BD9BF8-3DB3-C153-73F6-7FB8E9E49B4B}"/>
          </ac:spMkLst>
        </pc:spChg>
        <pc:spChg chg="mod">
          <ac:chgData name="Conley, Lauren, DFA" userId="5f76e7ff-f8bf-4d41-8fa6-9551153676a6" providerId="ADAL" clId="{97B8A03B-EE2D-42C1-831E-A528F89ECBFB}" dt="2026-09-08T03:34:58.735" v="11835" actId="20577"/>
          <ac:spMkLst>
            <pc:docMk/>
            <pc:sldMk cId="1121593066" sldId="310"/>
            <ac:spMk id="3" creationId="{703549C9-5982-651F-9108-AEC23AA7033D}"/>
          </ac:spMkLst>
        </pc:spChg>
      </pc:sldChg>
      <pc:sldChg chg="modSp new mod">
        <pc:chgData name="Conley, Lauren, DFA" userId="5f76e7ff-f8bf-4d41-8fa6-9551153676a6" providerId="ADAL" clId="{97B8A03B-EE2D-42C1-831E-A528F89ECBFB}" dt="2026-09-08T03:43:38.585" v="12060" actId="27636"/>
        <pc:sldMkLst>
          <pc:docMk/>
          <pc:sldMk cId="1623386324" sldId="311"/>
        </pc:sldMkLst>
        <pc:spChg chg="mod">
          <ac:chgData name="Conley, Lauren, DFA" userId="5f76e7ff-f8bf-4d41-8fa6-9551153676a6" providerId="ADAL" clId="{97B8A03B-EE2D-42C1-831E-A528F89ECBFB}" dt="2026-09-08T03:37:09.372" v="12005" actId="404"/>
          <ac:spMkLst>
            <pc:docMk/>
            <pc:sldMk cId="1623386324" sldId="311"/>
            <ac:spMk id="2" creationId="{3D41A58C-6C7C-E8CB-2003-BF474F3152BC}"/>
          </ac:spMkLst>
        </pc:spChg>
        <pc:spChg chg="mod">
          <ac:chgData name="Conley, Lauren, DFA" userId="5f76e7ff-f8bf-4d41-8fa6-9551153676a6" providerId="ADAL" clId="{97B8A03B-EE2D-42C1-831E-A528F89ECBFB}" dt="2026-09-08T03:43:38.585" v="12060" actId="27636"/>
          <ac:spMkLst>
            <pc:docMk/>
            <pc:sldMk cId="1623386324" sldId="311"/>
            <ac:spMk id="3" creationId="{69C9F79D-05CE-14B2-349D-BB7E98BB8B10}"/>
          </ac:spMkLst>
        </pc:spChg>
      </pc:sldChg>
      <pc:sldChg chg="modSp new mod">
        <pc:chgData name="Conley, Lauren, DFA" userId="5f76e7ff-f8bf-4d41-8fa6-9551153676a6" providerId="ADAL" clId="{97B8A03B-EE2D-42C1-831E-A528F89ECBFB}" dt="2026-09-08T03:42:56.686" v="12056" actId="20577"/>
        <pc:sldMkLst>
          <pc:docMk/>
          <pc:sldMk cId="3535737667" sldId="312"/>
        </pc:sldMkLst>
        <pc:spChg chg="mod">
          <ac:chgData name="Conley, Lauren, DFA" userId="5f76e7ff-f8bf-4d41-8fa6-9551153676a6" providerId="ADAL" clId="{97B8A03B-EE2D-42C1-831E-A528F89ECBFB}" dt="2026-09-08T03:42:56.686" v="12056" actId="20577"/>
          <ac:spMkLst>
            <pc:docMk/>
            <pc:sldMk cId="3535737667" sldId="312"/>
            <ac:spMk id="2" creationId="{709EA6EF-5A40-D75F-44DA-41A70A22C51C}"/>
          </ac:spMkLst>
        </pc:spChg>
        <pc:spChg chg="mod">
          <ac:chgData name="Conley, Lauren, DFA" userId="5f76e7ff-f8bf-4d41-8fa6-9551153676a6" providerId="ADAL" clId="{97B8A03B-EE2D-42C1-831E-A528F89ECBFB}" dt="2026-09-08T03:40:19.301" v="12013" actId="5793"/>
          <ac:spMkLst>
            <pc:docMk/>
            <pc:sldMk cId="3535737667" sldId="312"/>
            <ac:spMk id="3" creationId="{3A9DE12B-A156-EBA1-A37D-27771C04F6DC}"/>
          </ac:spMkLst>
        </pc:spChg>
      </pc:sldChg>
      <pc:sldChg chg="modSp new del mod">
        <pc:chgData name="Conley, Lauren, DFA" userId="5f76e7ff-f8bf-4d41-8fa6-9551153676a6" providerId="ADAL" clId="{97B8A03B-EE2D-42C1-831E-A528F89ECBFB}" dt="2026-09-10T19:48:40.548" v="12726" actId="47"/>
        <pc:sldMkLst>
          <pc:docMk/>
          <pc:sldMk cId="428925630" sldId="313"/>
        </pc:sldMkLst>
      </pc:sldChg>
      <pc:sldChg chg="modSp new mod">
        <pc:chgData name="Conley, Lauren, DFA" userId="5f76e7ff-f8bf-4d41-8fa6-9551153676a6" providerId="ADAL" clId="{97B8A03B-EE2D-42C1-831E-A528F89ECBFB}" dt="2026-09-08T14:31:42.907" v="12676" actId="20577"/>
        <pc:sldMkLst>
          <pc:docMk/>
          <pc:sldMk cId="3029793053" sldId="314"/>
        </pc:sldMkLst>
        <pc:spChg chg="mod">
          <ac:chgData name="Conley, Lauren, DFA" userId="5f76e7ff-f8bf-4d41-8fa6-9551153676a6" providerId="ADAL" clId="{97B8A03B-EE2D-42C1-831E-A528F89ECBFB}" dt="2026-09-08T14:31:36.441" v="12641" actId="20577"/>
          <ac:spMkLst>
            <pc:docMk/>
            <pc:sldMk cId="3029793053" sldId="314"/>
            <ac:spMk id="2" creationId="{42343BDD-84A6-E7C0-3323-D84A3418E045}"/>
          </ac:spMkLst>
        </pc:spChg>
        <pc:spChg chg="mod">
          <ac:chgData name="Conley, Lauren, DFA" userId="5f76e7ff-f8bf-4d41-8fa6-9551153676a6" providerId="ADAL" clId="{97B8A03B-EE2D-42C1-831E-A528F89ECBFB}" dt="2026-09-08T14:31:42.907" v="12676" actId="20577"/>
          <ac:spMkLst>
            <pc:docMk/>
            <pc:sldMk cId="3029793053" sldId="314"/>
            <ac:spMk id="3" creationId="{FC6239A1-5614-CF16-B3D8-AE6AE291ABA8}"/>
          </ac:spMkLst>
        </pc:spChg>
      </pc:sldChg>
      <pc:sldChg chg="modSp new mod ord">
        <pc:chgData name="Conley, Lauren, DFA" userId="5f76e7ff-f8bf-4d41-8fa6-9551153676a6" providerId="ADAL" clId="{97B8A03B-EE2D-42C1-831E-A528F89ECBFB}" dt="2026-09-10T19:49:39.620" v="12785"/>
        <pc:sldMkLst>
          <pc:docMk/>
          <pc:sldMk cId="684039162" sldId="315"/>
        </pc:sldMkLst>
        <pc:spChg chg="mod">
          <ac:chgData name="Conley, Lauren, DFA" userId="5f76e7ff-f8bf-4d41-8fa6-9551153676a6" providerId="ADAL" clId="{97B8A03B-EE2D-42C1-831E-A528F89ECBFB}" dt="2026-09-10T19:49:22.894" v="12783" actId="403"/>
          <ac:spMkLst>
            <pc:docMk/>
            <pc:sldMk cId="684039162" sldId="315"/>
            <ac:spMk id="2" creationId="{3442556B-15CB-01F0-66D5-ABC744C0D4DD}"/>
          </ac:spMkLst>
        </pc:spChg>
        <pc:spChg chg="mod">
          <ac:chgData name="Conley, Lauren, DFA" userId="5f76e7ff-f8bf-4d41-8fa6-9551153676a6" providerId="ADAL" clId="{97B8A03B-EE2D-42C1-831E-A528F89ECBFB}" dt="2026-09-10T19:49:01.784" v="12747" actId="5793"/>
          <ac:spMkLst>
            <pc:docMk/>
            <pc:sldMk cId="684039162" sldId="315"/>
            <ac:spMk id="3" creationId="{FC765187-2287-69E7-B709-062745FBB0B7}"/>
          </ac:spMkLst>
        </pc:spChg>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https://www.ecfr.gov/current/title-2/section-200.331"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www.ecfr.gov/current/title-2/section-200.331" TargetMode="External"/></Relationships>
</file>

<file path=ppt/diagrams/colors1.xml><?xml version="1.0" encoding="utf-8"?>
<dgm:colorsDef xmlns:dgm="http://schemas.openxmlformats.org/drawingml/2006/diagram" xmlns:a="http://schemas.openxmlformats.org/drawingml/2006/main" uniqueId="urn:microsoft.com/office/officeart/2005/8/colors/accent1_2#3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3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5">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1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1NoLn">
    <dgm:fillClrLst>
      <a:schemeClr val="accent2"/>
      <a:schemeClr val="accent3"/>
    </dgm:fillClrLst>
    <dgm:linClrLst meth="repeat">
      <a:schemeClr val="lt1">
        <a:alpha val="0"/>
      </a:schemeClr>
    </dgm:linClrLst>
    <dgm:effectClrLst/>
    <dgm:txLinClrLst/>
    <dgm:txFillClrLst/>
    <dgm:txEffectClrLst/>
  </dgm:styleLbl>
  <dgm:styleLbl name="ltNode1NoLn">
    <dgm:fillClrLst>
      <a:schemeClr val="accent2">
        <a:tint val="75000"/>
      </a:schemeClr>
      <a:schemeClr val="accent3">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2NoLn">
    <dgm:fillClrLst>
      <a:schemeClr val="accent3"/>
    </dgm:fillClrLst>
    <dgm:linClrLst meth="repeat">
      <a:schemeClr val="lt1">
        <a:alpha val="0"/>
      </a:schemeClr>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3NoLn">
    <dgm:fillClrLst>
      <a:schemeClr val="accent4"/>
    </dgm:fillClrLst>
    <dgm:linClrLst meth="repeat">
      <a:schemeClr val="lt1">
        <a:alpha val="0"/>
      </a:schemeClr>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node4NoLn">
    <dgm:fillClrLst>
      <a:schemeClr val="accent5"/>
    </dgm:fillClrLst>
    <dgm:linClrLst meth="repeat">
      <a:schemeClr val="lt1">
        <a:alpha val="0"/>
      </a:schemeClr>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15">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1NoLn">
    <dgm:fillClrLst>
      <a:schemeClr val="accent2"/>
      <a:schemeClr val="accent3"/>
    </dgm:fillClrLst>
    <dgm:linClrLst meth="repeat">
      <a:schemeClr val="lt1">
        <a:alpha val="0"/>
      </a:schemeClr>
    </dgm:linClrLst>
    <dgm:effectClrLst/>
    <dgm:txLinClrLst/>
    <dgm:txFillClrLst/>
    <dgm:txEffectClrLst/>
  </dgm:styleLbl>
  <dgm:styleLbl name="ltNode1NoLn">
    <dgm:fillClrLst>
      <a:schemeClr val="accent2">
        <a:tint val="75000"/>
      </a:schemeClr>
      <a:schemeClr val="accent3">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2NoLn">
    <dgm:fillClrLst>
      <a:schemeClr val="accent3"/>
    </dgm:fillClrLst>
    <dgm:linClrLst meth="repeat">
      <a:schemeClr val="lt1">
        <a:alpha val="0"/>
      </a:schemeClr>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3NoLn">
    <dgm:fillClrLst>
      <a:schemeClr val="accent4"/>
    </dgm:fillClrLst>
    <dgm:linClrLst meth="repeat">
      <a:schemeClr val="lt1">
        <a:alpha val="0"/>
      </a:schemeClr>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node4NoLn">
    <dgm:fillClrLst>
      <a:schemeClr val="accent5"/>
    </dgm:fillClrLst>
    <dgm:linClrLst meth="repeat">
      <a:schemeClr val="lt1">
        <a:alpha val="0"/>
      </a:schemeClr>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9">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16">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1NoLn">
    <dgm:fillClrLst>
      <a:schemeClr val="accent2"/>
      <a:schemeClr val="accent3"/>
    </dgm:fillClrLst>
    <dgm:linClrLst meth="repeat">
      <a:schemeClr val="lt1">
        <a:alpha val="0"/>
      </a:schemeClr>
    </dgm:linClrLst>
    <dgm:effectClrLst/>
    <dgm:txLinClrLst/>
    <dgm:txFillClrLst/>
    <dgm:txEffectClrLst/>
  </dgm:styleLbl>
  <dgm:styleLbl name="ltNode1NoLn">
    <dgm:fillClrLst>
      <a:schemeClr val="accent2">
        <a:tint val="75000"/>
      </a:schemeClr>
      <a:schemeClr val="accent3">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2NoLn">
    <dgm:fillClrLst>
      <a:schemeClr val="accent3"/>
    </dgm:fillClrLst>
    <dgm:linClrLst meth="repeat">
      <a:schemeClr val="lt1">
        <a:alpha val="0"/>
      </a:schemeClr>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3NoLn">
    <dgm:fillClrLst>
      <a:schemeClr val="accent4"/>
    </dgm:fillClrLst>
    <dgm:linClrLst meth="repeat">
      <a:schemeClr val="lt1">
        <a:alpha val="0"/>
      </a:schemeClr>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node4NoLn">
    <dgm:fillClrLst>
      <a:schemeClr val="accent5"/>
    </dgm:fillClrLst>
    <dgm:linClrLst meth="repeat">
      <a:schemeClr val="lt1">
        <a:alpha val="0"/>
      </a:schemeClr>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node1NoLn">
    <dgm:fillClrLst meth="repeat">
      <a:schemeClr val="accent3"/>
    </dgm:fillClrLst>
    <dgm:linClrLst meth="repeat">
      <a:schemeClr val="lt1">
        <a:alpha val="0"/>
      </a:schemeClr>
    </dgm:linClrLst>
    <dgm:effectClrLst/>
    <dgm:txLinClrLst/>
    <dgm:txFillClrLst/>
    <dgm:txEffectClrLst/>
  </dgm:styleLbl>
  <dgm:styleLbl name="ltNode1NoLn">
    <dgm:fillClrLst meth="repeat">
      <a:schemeClr val="accent3">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2NoLn">
    <dgm:fillClrLst meth="repeat">
      <a:schemeClr val="accent3"/>
    </dgm:fillClrLst>
    <dgm:linClrLst meth="repeat">
      <a:schemeClr val="lt1">
        <a:alpha val="0"/>
      </a:schemeClr>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3NoLn">
    <dgm:fillClrLst meth="repeat">
      <a:schemeClr val="accent3"/>
    </dgm:fillClrLst>
    <dgm:linClrLst meth="repeat">
      <a:schemeClr val="lt1">
        <a:alpha val="0"/>
      </a:schemeClr>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node4NoLn">
    <dgm:fillClrLst meth="repeat">
      <a:schemeClr val="accent3"/>
    </dgm:fillClrLst>
    <dgm:linClrLst meth="repeat">
      <a:schemeClr val="lt1">
        <a:alpha val="0"/>
      </a:schemeClr>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3_2#7">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node1NoLn">
    <dgm:fillClrLst meth="repeat">
      <a:schemeClr val="accent3"/>
    </dgm:fillClrLst>
    <dgm:linClrLst meth="repeat">
      <a:schemeClr val="lt1">
        <a:alpha val="0"/>
      </a:schemeClr>
    </dgm:linClrLst>
    <dgm:effectClrLst/>
    <dgm:txLinClrLst/>
    <dgm:txFillClrLst/>
    <dgm:txEffectClrLst/>
  </dgm:styleLbl>
  <dgm:styleLbl name="ltNode1NoLn">
    <dgm:fillClrLst meth="repeat">
      <a:schemeClr val="accent3">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2NoLn">
    <dgm:fillClrLst meth="repeat">
      <a:schemeClr val="accent3"/>
    </dgm:fillClrLst>
    <dgm:linClrLst meth="repeat">
      <a:schemeClr val="lt1">
        <a:alpha val="0"/>
      </a:schemeClr>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3NoLn">
    <dgm:fillClrLst meth="repeat">
      <a:schemeClr val="accent3"/>
    </dgm:fillClrLst>
    <dgm:linClrLst meth="repeat">
      <a:schemeClr val="lt1">
        <a:alpha val="0"/>
      </a:schemeClr>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node4NoLn">
    <dgm:fillClrLst meth="repeat">
      <a:schemeClr val="accent3"/>
    </dgm:fillClrLst>
    <dgm:linClrLst meth="repeat">
      <a:schemeClr val="lt1">
        <a:alpha val="0"/>
      </a:schemeClr>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DEE137C9-9184-43BC-8677-1DA592ED99DA}" type="doc">
      <dgm:prSet loTypeId="urn:microsoft.com/office/officeart/2005/8/layout/vList2" loCatId="list" qsTypeId="urn:microsoft.com/office/officeart/2005/8/quickstyle/simple1#100" qsCatId="simple" csTypeId="urn:microsoft.com/office/officeart/2005/8/colors/accent1_2#37" csCatId="accent1" phldr="1"/>
      <dgm:spPr/>
      <dgm:t>
        <a:bodyPr/>
        <a:lstStyle/>
        <a:p>
          <a:endParaRPr lang="en-US"/>
        </a:p>
      </dgm:t>
    </dgm:pt>
    <dgm:pt modelId="{64269AD4-5C96-4D40-840B-70063BE94372}">
      <dgm:prSet/>
      <dgm:spPr>
        <a:solidFill>
          <a:schemeClr val="tx2">
            <a:lumMod val="25000"/>
            <a:lumOff val="75000"/>
          </a:schemeClr>
        </a:solidFill>
      </dgm:spPr>
      <dgm:t>
        <a:bodyPr/>
        <a:lstStyle/>
        <a:p>
          <a:r>
            <a:rPr lang="en-US" b="0" i="0" dirty="0">
              <a:solidFill>
                <a:schemeClr val="tx1"/>
              </a:solidFill>
              <a:latin typeface="+mn-lt"/>
            </a:rPr>
            <a:t>Pass-through entity</a:t>
          </a:r>
        </a:p>
      </dgm:t>
    </dgm:pt>
    <dgm:pt modelId="{D4D789C3-384C-4981-B7FA-9A5FBA3A13A1}" type="parTrans" cxnId="{785B730C-FCA2-4BC7-9410-84CB3DBD86E5}">
      <dgm:prSet/>
      <dgm:spPr/>
      <dgm:t>
        <a:bodyPr/>
        <a:lstStyle/>
        <a:p>
          <a:endParaRPr lang="en-US"/>
        </a:p>
      </dgm:t>
    </dgm:pt>
    <dgm:pt modelId="{1F8ED7FE-BCF0-4621-BA37-8DC99C9349DD}" type="sibTrans" cxnId="{785B730C-FCA2-4BC7-9410-84CB3DBD86E5}">
      <dgm:prSet/>
      <dgm:spPr/>
      <dgm:t>
        <a:bodyPr/>
        <a:lstStyle/>
        <a:p>
          <a:endParaRPr lang="en-US"/>
        </a:p>
      </dgm:t>
    </dgm:pt>
    <dgm:pt modelId="{414B5931-69CF-41E2-A775-F344FEC4BF03}">
      <dgm:prSet/>
      <dgm:spPr/>
      <dgm:t>
        <a:bodyPr/>
        <a:lstStyle/>
        <a:p>
          <a:r>
            <a:rPr lang="en-US" b="0" i="0" dirty="0"/>
            <a:t>An organization that gives a subaward to another entity to carry out part of a federal program. Its authority and responsibilities flow through the subaward agreement, meaning it remains accountable for how the subrecipient uses the federal funds.</a:t>
          </a:r>
          <a:endParaRPr lang="en-US" b="0" i="0" dirty="0">
            <a:solidFill>
              <a:schemeClr val="tx1"/>
            </a:solidFill>
            <a:latin typeface="+mn-lt"/>
          </a:endParaRPr>
        </a:p>
      </dgm:t>
    </dgm:pt>
    <dgm:pt modelId="{109E5729-D3D6-4D2F-93E0-7CE37A7128EB}" type="parTrans" cxnId="{BAAD6B70-9DA7-4647-BEAD-A318CF340D2D}">
      <dgm:prSet/>
      <dgm:spPr/>
      <dgm:t>
        <a:bodyPr/>
        <a:lstStyle/>
        <a:p>
          <a:endParaRPr lang="en-US"/>
        </a:p>
      </dgm:t>
    </dgm:pt>
    <dgm:pt modelId="{171B9D12-9881-42A0-B891-9EA3EE9F9593}" type="sibTrans" cxnId="{BAAD6B70-9DA7-4647-BEAD-A318CF340D2D}">
      <dgm:prSet/>
      <dgm:spPr/>
      <dgm:t>
        <a:bodyPr/>
        <a:lstStyle/>
        <a:p>
          <a:endParaRPr lang="en-US"/>
        </a:p>
      </dgm:t>
    </dgm:pt>
    <dgm:pt modelId="{8F543631-1CD8-4ED7-A799-E6110ECF766F}">
      <dgm:prSet/>
      <dgm:spPr>
        <a:solidFill>
          <a:schemeClr val="tx2">
            <a:lumMod val="25000"/>
            <a:lumOff val="75000"/>
          </a:schemeClr>
        </a:solidFill>
      </dgm:spPr>
      <dgm:t>
        <a:bodyPr/>
        <a:lstStyle/>
        <a:p>
          <a:r>
            <a:rPr lang="en-US" b="0" i="0" dirty="0">
              <a:solidFill>
                <a:schemeClr val="tx1"/>
              </a:solidFill>
              <a:latin typeface="+mn-lt"/>
            </a:rPr>
            <a:t>Contract</a:t>
          </a:r>
        </a:p>
      </dgm:t>
    </dgm:pt>
    <dgm:pt modelId="{DB0DAB4E-8EFB-4B03-AF23-E01D933D04A3}" type="parTrans" cxnId="{888F3439-89E3-48C5-98B6-308A14DF5791}">
      <dgm:prSet/>
      <dgm:spPr/>
      <dgm:t>
        <a:bodyPr/>
        <a:lstStyle/>
        <a:p>
          <a:endParaRPr lang="en-US"/>
        </a:p>
      </dgm:t>
    </dgm:pt>
    <dgm:pt modelId="{C6072500-B9D1-4EEA-9EF4-235DFDB3C578}" type="sibTrans" cxnId="{888F3439-89E3-48C5-98B6-308A14DF5791}">
      <dgm:prSet/>
      <dgm:spPr/>
      <dgm:t>
        <a:bodyPr/>
        <a:lstStyle/>
        <a:p>
          <a:endParaRPr lang="en-US"/>
        </a:p>
      </dgm:t>
    </dgm:pt>
    <dgm:pt modelId="{7F635211-2DF2-4EA7-81AB-80C4FB2DD5D5}">
      <dgm:prSet/>
      <dgm:spPr/>
      <dgm:t>
        <a:bodyPr/>
        <a:lstStyle/>
        <a:p>
          <a:r>
            <a:rPr lang="en-US" b="0" i="0" dirty="0">
              <a:solidFill>
                <a:schemeClr val="tx1"/>
              </a:solidFill>
              <a:latin typeface="+mn-lt"/>
            </a:rPr>
            <a:t>for the purpose of Federal financial assistance, a legal instrument by which a recipient or subrecipient conducts procurement transactions under a Federal award. For additional information on subrecipient and contractor determinations, see </a:t>
          </a:r>
          <a:r>
            <a:rPr lang="en-US" b="0" i="0" dirty="0">
              <a:solidFill>
                <a:schemeClr val="tx1"/>
              </a:solidFill>
              <a:latin typeface="+mn-lt"/>
              <a:hlinkClick xmlns:r="http://schemas.openxmlformats.org/officeDocument/2006/relationships" r:id="rId1">
                <a:extLst>
                  <a:ext uri="{A12FA001-AC4F-418D-AE19-62706E023703}">
                    <ahyp:hlinkClr xmlns:ahyp="http://schemas.microsoft.com/office/drawing/2018/hyperlinkcolor" val="tx"/>
                  </a:ext>
                </a:extLst>
              </a:hlinkClick>
            </a:rPr>
            <a:t>§ 200.331</a:t>
          </a:r>
          <a:r>
            <a:rPr lang="en-US" b="0" i="0" dirty="0">
              <a:solidFill>
                <a:schemeClr val="tx1"/>
              </a:solidFill>
              <a:latin typeface="+mn-lt"/>
            </a:rPr>
            <a:t>. See also the definition of subaward in this section. </a:t>
          </a:r>
        </a:p>
      </dgm:t>
    </dgm:pt>
    <dgm:pt modelId="{6C0028D1-D7EB-4BD2-80A3-5206818DAE46}" type="parTrans" cxnId="{020139E9-9265-41B1-A07B-0C64AFA7139A}">
      <dgm:prSet/>
      <dgm:spPr/>
      <dgm:t>
        <a:bodyPr/>
        <a:lstStyle/>
        <a:p>
          <a:endParaRPr lang="en-US"/>
        </a:p>
      </dgm:t>
    </dgm:pt>
    <dgm:pt modelId="{2F09C5C3-7C33-4AA5-B306-EBEB22066B07}" type="sibTrans" cxnId="{020139E9-9265-41B1-A07B-0C64AFA7139A}">
      <dgm:prSet/>
      <dgm:spPr/>
      <dgm:t>
        <a:bodyPr/>
        <a:lstStyle/>
        <a:p>
          <a:endParaRPr lang="en-US"/>
        </a:p>
      </dgm:t>
    </dgm:pt>
    <dgm:pt modelId="{DA779B95-C90F-4095-B552-5542FE61ACBC}">
      <dgm:prSet/>
      <dgm:spPr/>
      <dgm:t>
        <a:bodyPr/>
        <a:lstStyle/>
        <a:p>
          <a:r>
            <a:rPr lang="en-US" b="0" i="0" dirty="0">
              <a:solidFill>
                <a:schemeClr val="tx1"/>
              </a:solidFill>
              <a:latin typeface="+mn-lt"/>
            </a:rPr>
            <a:t>Contractor means an entity that receives a contract.</a:t>
          </a:r>
        </a:p>
      </dgm:t>
    </dgm:pt>
    <dgm:pt modelId="{BDE101E3-A4E6-48F4-B6F8-D0F4C4F485C2}" type="parTrans" cxnId="{C52019EE-4B91-4B84-891B-57EA8929BDCB}">
      <dgm:prSet/>
      <dgm:spPr/>
      <dgm:t>
        <a:bodyPr/>
        <a:lstStyle/>
        <a:p>
          <a:endParaRPr lang="en-US"/>
        </a:p>
      </dgm:t>
    </dgm:pt>
    <dgm:pt modelId="{A6F6A013-E27E-494C-BA8B-2C398650BAB4}" type="sibTrans" cxnId="{C52019EE-4B91-4B84-891B-57EA8929BDCB}">
      <dgm:prSet/>
      <dgm:spPr/>
      <dgm:t>
        <a:bodyPr/>
        <a:lstStyle/>
        <a:p>
          <a:endParaRPr lang="en-US"/>
        </a:p>
      </dgm:t>
    </dgm:pt>
    <dgm:pt modelId="{4FCAA148-167C-417E-AC78-AE3D8A925D5A}">
      <dgm:prSet/>
      <dgm:spPr>
        <a:solidFill>
          <a:schemeClr val="tx2">
            <a:lumMod val="25000"/>
            <a:lumOff val="75000"/>
          </a:schemeClr>
        </a:solidFill>
      </dgm:spPr>
      <dgm:t>
        <a:bodyPr/>
        <a:lstStyle/>
        <a:p>
          <a:r>
            <a:rPr lang="en-US" b="0" i="0" dirty="0">
              <a:solidFill>
                <a:schemeClr val="tx1"/>
              </a:solidFill>
              <a:latin typeface="+mn-lt"/>
            </a:rPr>
            <a:t>Subaward </a:t>
          </a:r>
        </a:p>
      </dgm:t>
    </dgm:pt>
    <dgm:pt modelId="{021FB909-566A-4F54-97C5-651AF8D27CC6}" type="parTrans" cxnId="{7D7D8C95-189B-4EA7-A8F7-600E6032B7B7}">
      <dgm:prSet/>
      <dgm:spPr/>
      <dgm:t>
        <a:bodyPr/>
        <a:lstStyle/>
        <a:p>
          <a:endParaRPr lang="en-US"/>
        </a:p>
      </dgm:t>
    </dgm:pt>
    <dgm:pt modelId="{BED94096-3222-473D-AA22-5CCF9AE1A5BA}" type="sibTrans" cxnId="{7D7D8C95-189B-4EA7-A8F7-600E6032B7B7}">
      <dgm:prSet/>
      <dgm:spPr/>
      <dgm:t>
        <a:bodyPr/>
        <a:lstStyle/>
        <a:p>
          <a:endParaRPr lang="en-US"/>
        </a:p>
      </dgm:t>
    </dgm:pt>
    <dgm:pt modelId="{B8DC460C-B953-426F-804C-9A3C3B900ECC}">
      <dgm:prSet/>
      <dgm:spPr/>
      <dgm:t>
        <a:bodyPr/>
        <a:lstStyle/>
        <a:p>
          <a:r>
            <a:rPr lang="en-US" b="0" i="0" dirty="0">
              <a:solidFill>
                <a:schemeClr val="tx1"/>
              </a:solidFill>
              <a:latin typeface="+mn-lt"/>
            </a:rPr>
            <a:t>an award provided by a pass-through entity to a subrecipient for the subrecipient to contribute to the goals and objectives of the project by carrying out part of a Federal award received by the pass-through entity. </a:t>
          </a:r>
        </a:p>
      </dgm:t>
    </dgm:pt>
    <dgm:pt modelId="{40034808-3AA0-4975-A871-813C3CEA2884}" type="parTrans" cxnId="{5B60CF9A-3981-4B5D-B2F4-2729D3EE9F63}">
      <dgm:prSet/>
      <dgm:spPr/>
      <dgm:t>
        <a:bodyPr/>
        <a:lstStyle/>
        <a:p>
          <a:endParaRPr lang="en-US"/>
        </a:p>
      </dgm:t>
    </dgm:pt>
    <dgm:pt modelId="{C57498BA-6DD9-402A-A838-EBB9C5AA5215}" type="sibTrans" cxnId="{5B60CF9A-3981-4B5D-B2F4-2729D3EE9F63}">
      <dgm:prSet/>
      <dgm:spPr/>
      <dgm:t>
        <a:bodyPr/>
        <a:lstStyle/>
        <a:p>
          <a:endParaRPr lang="en-US"/>
        </a:p>
      </dgm:t>
    </dgm:pt>
    <dgm:pt modelId="{352CDFDF-0463-49CE-B714-CA21FBD62588}">
      <dgm:prSet/>
      <dgm:spPr>
        <a:solidFill>
          <a:schemeClr val="tx2">
            <a:lumMod val="25000"/>
            <a:lumOff val="75000"/>
          </a:schemeClr>
        </a:solidFill>
      </dgm:spPr>
      <dgm:t>
        <a:bodyPr/>
        <a:lstStyle/>
        <a:p>
          <a:r>
            <a:rPr lang="en-US" b="0" i="0" dirty="0">
              <a:solidFill>
                <a:schemeClr val="tx1"/>
              </a:solidFill>
              <a:latin typeface="+mn-lt"/>
            </a:rPr>
            <a:t>Subrecipient </a:t>
          </a:r>
        </a:p>
      </dgm:t>
    </dgm:pt>
    <dgm:pt modelId="{0150B4C4-219A-4C37-B719-5A43384C08E9}" type="parTrans" cxnId="{5F08A8D9-075F-4973-BD52-B592C044E055}">
      <dgm:prSet/>
      <dgm:spPr/>
      <dgm:t>
        <a:bodyPr/>
        <a:lstStyle/>
        <a:p>
          <a:endParaRPr lang="en-US"/>
        </a:p>
      </dgm:t>
    </dgm:pt>
    <dgm:pt modelId="{5EDF0665-F55B-41C0-8F27-21761C7B240B}" type="sibTrans" cxnId="{5F08A8D9-075F-4973-BD52-B592C044E055}">
      <dgm:prSet/>
      <dgm:spPr/>
      <dgm:t>
        <a:bodyPr/>
        <a:lstStyle/>
        <a:p>
          <a:endParaRPr lang="en-US"/>
        </a:p>
      </dgm:t>
    </dgm:pt>
    <dgm:pt modelId="{BE70682A-29AE-462E-8436-0F3AD83EDF56}">
      <dgm:prSet/>
      <dgm:spPr/>
      <dgm:t>
        <a:bodyPr/>
        <a:lstStyle/>
        <a:p>
          <a:r>
            <a:rPr lang="en-US" b="0" i="0" dirty="0">
              <a:solidFill>
                <a:schemeClr val="tx1"/>
              </a:solidFill>
              <a:latin typeface="+mn-lt"/>
            </a:rPr>
            <a:t>Means an entity that receives a subaward from a pass-through entity to carry out part of a Federal award. The term subrecipient does not include a beneficiary or participant. A subrecipient may also be a recipient of other Federal awards directly from a Federal agency.</a:t>
          </a:r>
        </a:p>
      </dgm:t>
    </dgm:pt>
    <dgm:pt modelId="{7E9CE64D-1AAF-46CF-B7B9-2D51798A7502}" type="parTrans" cxnId="{D2EB47A3-B173-4D48-B87F-C355134F0F60}">
      <dgm:prSet/>
      <dgm:spPr/>
      <dgm:t>
        <a:bodyPr/>
        <a:lstStyle/>
        <a:p>
          <a:endParaRPr lang="en-US"/>
        </a:p>
      </dgm:t>
    </dgm:pt>
    <dgm:pt modelId="{93B90381-392C-4F12-8382-32C7F6A00919}" type="sibTrans" cxnId="{D2EB47A3-B173-4D48-B87F-C355134F0F60}">
      <dgm:prSet/>
      <dgm:spPr/>
      <dgm:t>
        <a:bodyPr/>
        <a:lstStyle/>
        <a:p>
          <a:endParaRPr lang="en-US"/>
        </a:p>
      </dgm:t>
    </dgm:pt>
    <dgm:pt modelId="{1E23B077-C5F7-40A4-BEA6-CB2F5FC4406A}">
      <dgm:prSet phldrT="[Text]" phldr="0"/>
      <dgm:spPr>
        <a:solidFill>
          <a:schemeClr val="tx2">
            <a:lumMod val="25000"/>
            <a:lumOff val="75000"/>
          </a:schemeClr>
        </a:solidFill>
      </dgm:spPr>
      <dgm:t>
        <a:bodyPr/>
        <a:lstStyle/>
        <a:p>
          <a:r>
            <a:rPr lang="en-US" b="0" i="0" dirty="0">
              <a:solidFill>
                <a:schemeClr val="tx1"/>
              </a:solidFill>
              <a:latin typeface="+mn-lt"/>
            </a:rPr>
            <a:t>Primary Recipient</a:t>
          </a:r>
        </a:p>
      </dgm:t>
    </dgm:pt>
    <dgm:pt modelId="{4E28FE8D-D981-455B-A1B7-40E51FB944FA}" type="parTrans" cxnId="{CF0AE044-BB62-4FA3-821D-160864061C8B}">
      <dgm:prSet/>
      <dgm:spPr/>
      <dgm:t>
        <a:bodyPr/>
        <a:lstStyle/>
        <a:p>
          <a:endParaRPr lang="en-US"/>
        </a:p>
      </dgm:t>
    </dgm:pt>
    <dgm:pt modelId="{E784B991-5044-4B86-B046-1819C55A5266}" type="sibTrans" cxnId="{CF0AE044-BB62-4FA3-821D-160864061C8B}">
      <dgm:prSet/>
      <dgm:spPr/>
      <dgm:t>
        <a:bodyPr/>
        <a:lstStyle/>
        <a:p>
          <a:endParaRPr lang="en-US"/>
        </a:p>
      </dgm:t>
    </dgm:pt>
    <dgm:pt modelId="{7FE6C947-10C3-4B0F-A9A6-AE2E6938F081}">
      <dgm:prSet phldrT="[Text]" phldr="0"/>
      <dgm:spPr/>
      <dgm:t>
        <a:bodyPr/>
        <a:lstStyle/>
        <a:p>
          <a:r>
            <a:rPr lang="en-US" b="0" i="0" dirty="0">
              <a:solidFill>
                <a:schemeClr val="tx1"/>
              </a:solidFill>
              <a:latin typeface="+mn-lt"/>
            </a:rPr>
            <a:t>Receives federal funding directly from a federal agency</a:t>
          </a:r>
        </a:p>
      </dgm:t>
    </dgm:pt>
    <dgm:pt modelId="{51CBE523-7535-4E92-B162-61F4B2EECA8F}" type="parTrans" cxnId="{C7164D1F-D363-44AE-8BB7-1768FC633342}">
      <dgm:prSet/>
      <dgm:spPr/>
      <dgm:t>
        <a:bodyPr/>
        <a:lstStyle/>
        <a:p>
          <a:endParaRPr lang="en-US"/>
        </a:p>
      </dgm:t>
    </dgm:pt>
    <dgm:pt modelId="{5A9E848F-FC94-4A07-8860-20D03DD982EB}" type="sibTrans" cxnId="{C7164D1F-D363-44AE-8BB7-1768FC633342}">
      <dgm:prSet/>
      <dgm:spPr/>
      <dgm:t>
        <a:bodyPr/>
        <a:lstStyle/>
        <a:p>
          <a:endParaRPr lang="en-US"/>
        </a:p>
      </dgm:t>
    </dgm:pt>
    <dgm:pt modelId="{71B62F48-FAB2-4C03-AEFB-4FD1F84788D2}">
      <dgm:prSet/>
      <dgm:spPr/>
      <dgm:t>
        <a:bodyPr/>
        <a:lstStyle/>
        <a:p>
          <a:r>
            <a:rPr lang="en-US" b="0" i="0" dirty="0">
              <a:solidFill>
                <a:schemeClr val="tx1"/>
              </a:solidFill>
              <a:latin typeface="+mn-lt"/>
            </a:rPr>
            <a:t>It does not include payments to a contractor, beneficiary, or participant. A subaward may be provided through any form of legal agreement consistent with criteria in with </a:t>
          </a:r>
          <a:r>
            <a:rPr lang="en-US" b="0" i="0" dirty="0">
              <a:solidFill>
                <a:schemeClr val="tx1"/>
              </a:solidFill>
              <a:latin typeface="+mn-lt"/>
              <a:hlinkClick xmlns:r="http://schemas.openxmlformats.org/officeDocument/2006/relationships" r:id="rId1">
                <a:extLst>
                  <a:ext uri="{A12FA001-AC4F-418D-AE19-62706E023703}">
                    <ahyp:hlinkClr xmlns:ahyp="http://schemas.microsoft.com/office/drawing/2018/hyperlinkcolor" val="tx"/>
                  </a:ext>
                </a:extLst>
              </a:hlinkClick>
            </a:rPr>
            <a:t>§ 200.331</a:t>
          </a:r>
          <a:r>
            <a:rPr lang="en-US" b="0" i="0" dirty="0">
              <a:solidFill>
                <a:schemeClr val="tx1"/>
              </a:solidFill>
              <a:latin typeface="+mn-lt"/>
            </a:rPr>
            <a:t>, including an agreement the pass-through entity considers a contract.</a:t>
          </a:r>
        </a:p>
      </dgm:t>
    </dgm:pt>
    <dgm:pt modelId="{855F2F65-C068-45D1-981A-DE90EC40C617}" type="parTrans" cxnId="{32B2E930-A9E0-4365-96C5-8EAA0825C0F4}">
      <dgm:prSet/>
      <dgm:spPr/>
      <dgm:t>
        <a:bodyPr/>
        <a:lstStyle/>
        <a:p>
          <a:endParaRPr lang="en-US"/>
        </a:p>
      </dgm:t>
    </dgm:pt>
    <dgm:pt modelId="{8E2F5951-9622-4E33-8701-F1F8A62A5631}" type="sibTrans" cxnId="{32B2E930-A9E0-4365-96C5-8EAA0825C0F4}">
      <dgm:prSet/>
      <dgm:spPr/>
      <dgm:t>
        <a:bodyPr/>
        <a:lstStyle/>
        <a:p>
          <a:endParaRPr lang="en-US"/>
        </a:p>
      </dgm:t>
    </dgm:pt>
    <dgm:pt modelId="{A2A402CF-602B-43B0-B1BE-E1E19A5D58EC}" type="pres">
      <dgm:prSet presAssocID="{DEE137C9-9184-43BC-8677-1DA592ED99DA}" presName="linear" presStyleCnt="0">
        <dgm:presLayoutVars>
          <dgm:animLvl val="lvl"/>
          <dgm:resizeHandles val="exact"/>
        </dgm:presLayoutVars>
      </dgm:prSet>
      <dgm:spPr/>
    </dgm:pt>
    <dgm:pt modelId="{0C5F8A46-C475-4128-A3CB-7EAB4299D38F}" type="pres">
      <dgm:prSet presAssocID="{1E23B077-C5F7-40A4-BEA6-CB2F5FC4406A}" presName="parentText" presStyleLbl="node1" presStyleIdx="0" presStyleCnt="5">
        <dgm:presLayoutVars>
          <dgm:chMax val="0"/>
          <dgm:bulletEnabled val="1"/>
        </dgm:presLayoutVars>
      </dgm:prSet>
      <dgm:spPr/>
    </dgm:pt>
    <dgm:pt modelId="{D9916534-24AB-465C-A069-5C81C0FD6B3E}" type="pres">
      <dgm:prSet presAssocID="{1E23B077-C5F7-40A4-BEA6-CB2F5FC4406A}" presName="childText" presStyleLbl="revTx" presStyleIdx="0" presStyleCnt="5">
        <dgm:presLayoutVars>
          <dgm:bulletEnabled val="1"/>
        </dgm:presLayoutVars>
      </dgm:prSet>
      <dgm:spPr/>
    </dgm:pt>
    <dgm:pt modelId="{2F189F92-13E2-4899-869D-E90CD44CB138}" type="pres">
      <dgm:prSet presAssocID="{64269AD4-5C96-4D40-840B-70063BE94372}" presName="parentText" presStyleLbl="node1" presStyleIdx="1" presStyleCnt="5">
        <dgm:presLayoutVars>
          <dgm:chMax val="0"/>
          <dgm:bulletEnabled val="1"/>
        </dgm:presLayoutVars>
      </dgm:prSet>
      <dgm:spPr/>
    </dgm:pt>
    <dgm:pt modelId="{32C04E8C-30D5-40CC-9789-A64F6E1BB6D6}" type="pres">
      <dgm:prSet presAssocID="{64269AD4-5C96-4D40-840B-70063BE94372}" presName="childText" presStyleLbl="revTx" presStyleIdx="1" presStyleCnt="5">
        <dgm:presLayoutVars>
          <dgm:bulletEnabled val="1"/>
        </dgm:presLayoutVars>
      </dgm:prSet>
      <dgm:spPr/>
    </dgm:pt>
    <dgm:pt modelId="{916E47BD-7F91-4990-83F1-9C4A056DD578}" type="pres">
      <dgm:prSet presAssocID="{8F543631-1CD8-4ED7-A799-E6110ECF766F}" presName="parentText" presStyleLbl="node1" presStyleIdx="2" presStyleCnt="5">
        <dgm:presLayoutVars>
          <dgm:chMax val="0"/>
          <dgm:bulletEnabled val="1"/>
        </dgm:presLayoutVars>
      </dgm:prSet>
      <dgm:spPr/>
    </dgm:pt>
    <dgm:pt modelId="{63CE547D-26B8-484D-A83E-EE584D8532C7}" type="pres">
      <dgm:prSet presAssocID="{8F543631-1CD8-4ED7-A799-E6110ECF766F}" presName="childText" presStyleLbl="revTx" presStyleIdx="2" presStyleCnt="5">
        <dgm:presLayoutVars>
          <dgm:bulletEnabled val="1"/>
        </dgm:presLayoutVars>
      </dgm:prSet>
      <dgm:spPr/>
    </dgm:pt>
    <dgm:pt modelId="{11B706E5-79FF-4F13-83BF-4B54AF70B8D9}" type="pres">
      <dgm:prSet presAssocID="{4FCAA148-167C-417E-AC78-AE3D8A925D5A}" presName="parentText" presStyleLbl="node1" presStyleIdx="3" presStyleCnt="5">
        <dgm:presLayoutVars>
          <dgm:chMax val="0"/>
          <dgm:bulletEnabled val="1"/>
        </dgm:presLayoutVars>
      </dgm:prSet>
      <dgm:spPr/>
    </dgm:pt>
    <dgm:pt modelId="{DDA20A92-50ED-4CD1-90D5-2F379E14F3D6}" type="pres">
      <dgm:prSet presAssocID="{4FCAA148-167C-417E-AC78-AE3D8A925D5A}" presName="childText" presStyleLbl="revTx" presStyleIdx="3" presStyleCnt="5">
        <dgm:presLayoutVars>
          <dgm:bulletEnabled val="1"/>
        </dgm:presLayoutVars>
      </dgm:prSet>
      <dgm:spPr/>
    </dgm:pt>
    <dgm:pt modelId="{AB85612F-4C9D-43B4-A8FE-1F6C371E6F48}" type="pres">
      <dgm:prSet presAssocID="{352CDFDF-0463-49CE-B714-CA21FBD62588}" presName="parentText" presStyleLbl="node1" presStyleIdx="4" presStyleCnt="5">
        <dgm:presLayoutVars>
          <dgm:chMax val="0"/>
          <dgm:bulletEnabled val="1"/>
        </dgm:presLayoutVars>
      </dgm:prSet>
      <dgm:spPr/>
    </dgm:pt>
    <dgm:pt modelId="{855AFE1F-CE5A-4287-8C11-245E171A822F}" type="pres">
      <dgm:prSet presAssocID="{352CDFDF-0463-49CE-B714-CA21FBD62588}" presName="childText" presStyleLbl="revTx" presStyleIdx="4" presStyleCnt="5">
        <dgm:presLayoutVars>
          <dgm:bulletEnabled val="1"/>
        </dgm:presLayoutVars>
      </dgm:prSet>
      <dgm:spPr/>
    </dgm:pt>
  </dgm:ptLst>
  <dgm:cxnLst>
    <dgm:cxn modelId="{3CA32F05-6444-43CC-B1A7-47DAE0365A7B}" type="presOf" srcId="{71B62F48-FAB2-4C03-AEFB-4FD1F84788D2}" destId="{DDA20A92-50ED-4CD1-90D5-2F379E14F3D6}" srcOrd="0" destOrd="1" presId="urn:microsoft.com/office/officeart/2005/8/layout/vList2"/>
    <dgm:cxn modelId="{86A62C07-048A-4880-9218-9BC970CEA4D4}" type="presOf" srcId="{352CDFDF-0463-49CE-B714-CA21FBD62588}" destId="{AB85612F-4C9D-43B4-A8FE-1F6C371E6F48}" srcOrd="0" destOrd="0" presId="urn:microsoft.com/office/officeart/2005/8/layout/vList2"/>
    <dgm:cxn modelId="{785B730C-FCA2-4BC7-9410-84CB3DBD86E5}" srcId="{DEE137C9-9184-43BC-8677-1DA592ED99DA}" destId="{64269AD4-5C96-4D40-840B-70063BE94372}" srcOrd="1" destOrd="0" parTransId="{D4D789C3-384C-4981-B7FA-9A5FBA3A13A1}" sibTransId="{1F8ED7FE-BCF0-4621-BA37-8DC99C9349DD}"/>
    <dgm:cxn modelId="{65FF7212-5DF7-43E2-8832-15FC2E688D0D}" type="presOf" srcId="{1E23B077-C5F7-40A4-BEA6-CB2F5FC4406A}" destId="{0C5F8A46-C475-4128-A3CB-7EAB4299D38F}" srcOrd="0" destOrd="0" presId="urn:microsoft.com/office/officeart/2005/8/layout/vList2"/>
    <dgm:cxn modelId="{C7164D1F-D363-44AE-8BB7-1768FC633342}" srcId="{1E23B077-C5F7-40A4-BEA6-CB2F5FC4406A}" destId="{7FE6C947-10C3-4B0F-A9A6-AE2E6938F081}" srcOrd="0" destOrd="0" parTransId="{51CBE523-7535-4E92-B162-61F4B2EECA8F}" sibTransId="{5A9E848F-FC94-4A07-8860-20D03DD982EB}"/>
    <dgm:cxn modelId="{32B2E930-A9E0-4365-96C5-8EAA0825C0F4}" srcId="{4FCAA148-167C-417E-AC78-AE3D8A925D5A}" destId="{71B62F48-FAB2-4C03-AEFB-4FD1F84788D2}" srcOrd="1" destOrd="0" parTransId="{855F2F65-C068-45D1-981A-DE90EC40C617}" sibTransId="{8E2F5951-9622-4E33-8701-F1F8A62A5631}"/>
    <dgm:cxn modelId="{888F3439-89E3-48C5-98B6-308A14DF5791}" srcId="{DEE137C9-9184-43BC-8677-1DA592ED99DA}" destId="{8F543631-1CD8-4ED7-A799-E6110ECF766F}" srcOrd="2" destOrd="0" parTransId="{DB0DAB4E-8EFB-4B03-AF23-E01D933D04A3}" sibTransId="{C6072500-B9D1-4EEA-9EF4-235DFDB3C578}"/>
    <dgm:cxn modelId="{AFE57C5C-62E1-4A57-B268-265A4B9BA985}" type="presOf" srcId="{7FE6C947-10C3-4B0F-A9A6-AE2E6938F081}" destId="{D9916534-24AB-465C-A069-5C81C0FD6B3E}" srcOrd="0" destOrd="0" presId="urn:microsoft.com/office/officeart/2005/8/layout/vList2"/>
    <dgm:cxn modelId="{CF0AE044-BB62-4FA3-821D-160864061C8B}" srcId="{DEE137C9-9184-43BC-8677-1DA592ED99DA}" destId="{1E23B077-C5F7-40A4-BEA6-CB2F5FC4406A}" srcOrd="0" destOrd="0" parTransId="{4E28FE8D-D981-455B-A1B7-40E51FB944FA}" sibTransId="{E784B991-5044-4B86-B046-1819C55A5266}"/>
    <dgm:cxn modelId="{BAAD6B70-9DA7-4647-BEAD-A318CF340D2D}" srcId="{64269AD4-5C96-4D40-840B-70063BE94372}" destId="{414B5931-69CF-41E2-A775-F344FEC4BF03}" srcOrd="0" destOrd="0" parTransId="{109E5729-D3D6-4D2F-93E0-7CE37A7128EB}" sibTransId="{171B9D12-9881-42A0-B891-9EA3EE9F9593}"/>
    <dgm:cxn modelId="{9F718F78-5F74-49B6-AE1B-C93C3D75A551}" type="presOf" srcId="{DEE137C9-9184-43BC-8677-1DA592ED99DA}" destId="{A2A402CF-602B-43B0-B1BE-E1E19A5D58EC}" srcOrd="0" destOrd="0" presId="urn:microsoft.com/office/officeart/2005/8/layout/vList2"/>
    <dgm:cxn modelId="{B2B41F85-DAD2-49AB-92D4-8C05E90FFFFF}" type="presOf" srcId="{B8DC460C-B953-426F-804C-9A3C3B900ECC}" destId="{DDA20A92-50ED-4CD1-90D5-2F379E14F3D6}" srcOrd="0" destOrd="0" presId="urn:microsoft.com/office/officeart/2005/8/layout/vList2"/>
    <dgm:cxn modelId="{2618918A-BB06-48A9-97E3-1C0BEC0A82E2}" type="presOf" srcId="{64269AD4-5C96-4D40-840B-70063BE94372}" destId="{2F189F92-13E2-4899-869D-E90CD44CB138}" srcOrd="0" destOrd="0" presId="urn:microsoft.com/office/officeart/2005/8/layout/vList2"/>
    <dgm:cxn modelId="{7D7D8C95-189B-4EA7-A8F7-600E6032B7B7}" srcId="{DEE137C9-9184-43BC-8677-1DA592ED99DA}" destId="{4FCAA148-167C-417E-AC78-AE3D8A925D5A}" srcOrd="3" destOrd="0" parTransId="{021FB909-566A-4F54-97C5-651AF8D27CC6}" sibTransId="{BED94096-3222-473D-AA22-5CCF9AE1A5BA}"/>
    <dgm:cxn modelId="{5B60CF9A-3981-4B5D-B2F4-2729D3EE9F63}" srcId="{4FCAA148-167C-417E-AC78-AE3D8A925D5A}" destId="{B8DC460C-B953-426F-804C-9A3C3B900ECC}" srcOrd="0" destOrd="0" parTransId="{40034808-3AA0-4975-A871-813C3CEA2884}" sibTransId="{C57498BA-6DD9-402A-A838-EBB9C5AA5215}"/>
    <dgm:cxn modelId="{D2EB47A3-B173-4D48-B87F-C355134F0F60}" srcId="{352CDFDF-0463-49CE-B714-CA21FBD62588}" destId="{BE70682A-29AE-462E-8436-0F3AD83EDF56}" srcOrd="0" destOrd="0" parTransId="{7E9CE64D-1AAF-46CF-B7B9-2D51798A7502}" sibTransId="{93B90381-392C-4F12-8382-32C7F6A00919}"/>
    <dgm:cxn modelId="{F75804B4-8FEF-4821-9BC0-D57F5369223B}" type="presOf" srcId="{7F635211-2DF2-4EA7-81AB-80C4FB2DD5D5}" destId="{63CE547D-26B8-484D-A83E-EE584D8532C7}" srcOrd="0" destOrd="0" presId="urn:microsoft.com/office/officeart/2005/8/layout/vList2"/>
    <dgm:cxn modelId="{544B7CC7-2361-4F61-89F3-5F7DDDB2A824}" type="presOf" srcId="{DA779B95-C90F-4095-B552-5542FE61ACBC}" destId="{63CE547D-26B8-484D-A83E-EE584D8532C7}" srcOrd="0" destOrd="1" presId="urn:microsoft.com/office/officeart/2005/8/layout/vList2"/>
    <dgm:cxn modelId="{5F08A8D9-075F-4973-BD52-B592C044E055}" srcId="{DEE137C9-9184-43BC-8677-1DA592ED99DA}" destId="{352CDFDF-0463-49CE-B714-CA21FBD62588}" srcOrd="4" destOrd="0" parTransId="{0150B4C4-219A-4C37-B719-5A43384C08E9}" sibTransId="{5EDF0665-F55B-41C0-8F27-21761C7B240B}"/>
    <dgm:cxn modelId="{387AF8E8-EAD7-432A-A185-DAAA38C7B037}" type="presOf" srcId="{BE70682A-29AE-462E-8436-0F3AD83EDF56}" destId="{855AFE1F-CE5A-4287-8C11-245E171A822F}" srcOrd="0" destOrd="0" presId="urn:microsoft.com/office/officeart/2005/8/layout/vList2"/>
    <dgm:cxn modelId="{020139E9-9265-41B1-A07B-0C64AFA7139A}" srcId="{8F543631-1CD8-4ED7-A799-E6110ECF766F}" destId="{7F635211-2DF2-4EA7-81AB-80C4FB2DD5D5}" srcOrd="0" destOrd="0" parTransId="{6C0028D1-D7EB-4BD2-80A3-5206818DAE46}" sibTransId="{2F09C5C3-7C33-4AA5-B306-EBEB22066B07}"/>
    <dgm:cxn modelId="{C52019EE-4B91-4B84-891B-57EA8929BDCB}" srcId="{8F543631-1CD8-4ED7-A799-E6110ECF766F}" destId="{DA779B95-C90F-4095-B552-5542FE61ACBC}" srcOrd="1" destOrd="0" parTransId="{BDE101E3-A4E6-48F4-B6F8-D0F4C4F485C2}" sibTransId="{A6F6A013-E27E-494C-BA8B-2C398650BAB4}"/>
    <dgm:cxn modelId="{3B8F0EFC-7BBD-44DB-B4B1-FFA0DCEC06EA}" type="presOf" srcId="{414B5931-69CF-41E2-A775-F344FEC4BF03}" destId="{32C04E8C-30D5-40CC-9789-A64F6E1BB6D6}" srcOrd="0" destOrd="0" presId="urn:microsoft.com/office/officeart/2005/8/layout/vList2"/>
    <dgm:cxn modelId="{A5F2D0FC-9614-45C7-B9D8-F22FC30EB41E}" type="presOf" srcId="{4FCAA148-167C-417E-AC78-AE3D8A925D5A}" destId="{11B706E5-79FF-4F13-83BF-4B54AF70B8D9}" srcOrd="0" destOrd="0" presId="urn:microsoft.com/office/officeart/2005/8/layout/vList2"/>
    <dgm:cxn modelId="{17D47EFF-709B-4A33-A3D9-7A5AD7AB55BC}" type="presOf" srcId="{8F543631-1CD8-4ED7-A799-E6110ECF766F}" destId="{916E47BD-7F91-4990-83F1-9C4A056DD578}" srcOrd="0" destOrd="0" presId="urn:microsoft.com/office/officeart/2005/8/layout/vList2"/>
    <dgm:cxn modelId="{0B8AA55C-DB76-47E5-B599-4CB3FB13AA11}" type="presParOf" srcId="{A2A402CF-602B-43B0-B1BE-E1E19A5D58EC}" destId="{0C5F8A46-C475-4128-A3CB-7EAB4299D38F}" srcOrd="0" destOrd="0" presId="urn:microsoft.com/office/officeart/2005/8/layout/vList2"/>
    <dgm:cxn modelId="{7F306509-D858-49FD-B41C-1C2BCF8D0C34}" type="presParOf" srcId="{A2A402CF-602B-43B0-B1BE-E1E19A5D58EC}" destId="{D9916534-24AB-465C-A069-5C81C0FD6B3E}" srcOrd="1" destOrd="0" presId="urn:microsoft.com/office/officeart/2005/8/layout/vList2"/>
    <dgm:cxn modelId="{E133175C-93D2-48FE-B5C2-A288C409D6CD}" type="presParOf" srcId="{A2A402CF-602B-43B0-B1BE-E1E19A5D58EC}" destId="{2F189F92-13E2-4899-869D-E90CD44CB138}" srcOrd="2" destOrd="0" presId="urn:microsoft.com/office/officeart/2005/8/layout/vList2"/>
    <dgm:cxn modelId="{DAAD5A6D-80D0-4012-902A-FEE7B2408D73}" type="presParOf" srcId="{A2A402CF-602B-43B0-B1BE-E1E19A5D58EC}" destId="{32C04E8C-30D5-40CC-9789-A64F6E1BB6D6}" srcOrd="3" destOrd="0" presId="urn:microsoft.com/office/officeart/2005/8/layout/vList2"/>
    <dgm:cxn modelId="{91F184B4-06D3-4AD7-BD76-CF45379F07D6}" type="presParOf" srcId="{A2A402CF-602B-43B0-B1BE-E1E19A5D58EC}" destId="{916E47BD-7F91-4990-83F1-9C4A056DD578}" srcOrd="4" destOrd="0" presId="urn:microsoft.com/office/officeart/2005/8/layout/vList2"/>
    <dgm:cxn modelId="{E2C96D3D-1840-4150-8CD2-CF2F18B319D5}" type="presParOf" srcId="{A2A402CF-602B-43B0-B1BE-E1E19A5D58EC}" destId="{63CE547D-26B8-484D-A83E-EE584D8532C7}" srcOrd="5" destOrd="0" presId="urn:microsoft.com/office/officeart/2005/8/layout/vList2"/>
    <dgm:cxn modelId="{740EB372-3D8A-4536-BC1C-5644CD7E0E8D}" type="presParOf" srcId="{A2A402CF-602B-43B0-B1BE-E1E19A5D58EC}" destId="{11B706E5-79FF-4F13-83BF-4B54AF70B8D9}" srcOrd="6" destOrd="0" presId="urn:microsoft.com/office/officeart/2005/8/layout/vList2"/>
    <dgm:cxn modelId="{0987EFD4-62CD-4167-8631-9723B33E1AA8}" type="presParOf" srcId="{A2A402CF-602B-43B0-B1BE-E1E19A5D58EC}" destId="{DDA20A92-50ED-4CD1-90D5-2F379E14F3D6}" srcOrd="7" destOrd="0" presId="urn:microsoft.com/office/officeart/2005/8/layout/vList2"/>
    <dgm:cxn modelId="{A1E3363A-E432-4AA7-864F-805A4A6975D2}" type="presParOf" srcId="{A2A402CF-602B-43B0-B1BE-E1E19A5D58EC}" destId="{AB85612F-4C9D-43B4-A8FE-1F6C371E6F48}" srcOrd="8" destOrd="0" presId="urn:microsoft.com/office/officeart/2005/8/layout/vList2"/>
    <dgm:cxn modelId="{5791B66C-2314-40A9-ABA7-4E0EEF165D31}" type="presParOf" srcId="{A2A402CF-602B-43B0-B1BE-E1E19A5D58EC}" destId="{855AFE1F-CE5A-4287-8C11-245E171A822F}"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C1C702-D651-408A-88F5-945B248AFFA6}" type="doc">
      <dgm:prSet loTypeId="urn:microsoft.com/office/officeart/2005/8/layout/vList2" loCatId="list" qsTypeId="urn:microsoft.com/office/officeart/2005/8/quickstyle/simple1#101" qsCatId="simple" csTypeId="urn:microsoft.com/office/officeart/2005/8/colors/accent1_2#38" csCatId="accent1" phldr="1"/>
      <dgm:spPr/>
      <dgm:t>
        <a:bodyPr/>
        <a:lstStyle/>
        <a:p>
          <a:endParaRPr lang="en-US"/>
        </a:p>
      </dgm:t>
    </dgm:pt>
    <dgm:pt modelId="{6882ED2F-F725-4B8B-BA50-80911E959482}">
      <dgm:prSet phldrT="[Text]" phldr="0"/>
      <dgm:spPr>
        <a:solidFill>
          <a:schemeClr val="tx2">
            <a:lumMod val="25000"/>
            <a:lumOff val="75000"/>
          </a:schemeClr>
        </a:solidFill>
      </dgm:spPr>
      <dgm:t>
        <a:bodyPr/>
        <a:lstStyle/>
        <a:p>
          <a:r>
            <a:rPr lang="en-US" b="0" i="0" dirty="0">
              <a:solidFill>
                <a:schemeClr val="tx1"/>
              </a:solidFill>
            </a:rPr>
            <a:t>Subrecipient vs. subcontractor determination</a:t>
          </a:r>
          <a:endParaRPr lang="en-US" b="0" dirty="0">
            <a:solidFill>
              <a:schemeClr val="tx1"/>
            </a:solidFill>
          </a:endParaRPr>
        </a:p>
      </dgm:t>
    </dgm:pt>
    <dgm:pt modelId="{386D1633-65E5-4470-99A7-52F9EE9CA5DA}" type="parTrans" cxnId="{4A0809A3-BCFE-451D-88D0-DDEF55679240}">
      <dgm:prSet/>
      <dgm:spPr/>
      <dgm:t>
        <a:bodyPr/>
        <a:lstStyle/>
        <a:p>
          <a:endParaRPr lang="en-US"/>
        </a:p>
      </dgm:t>
    </dgm:pt>
    <dgm:pt modelId="{2501A449-E064-4EC0-9AE4-DEFA9C5F5F33}" type="sibTrans" cxnId="{4A0809A3-BCFE-451D-88D0-DDEF55679240}">
      <dgm:prSet/>
      <dgm:spPr/>
      <dgm:t>
        <a:bodyPr/>
        <a:lstStyle/>
        <a:p>
          <a:endParaRPr lang="en-US"/>
        </a:p>
      </dgm:t>
    </dgm:pt>
    <dgm:pt modelId="{DA2D9500-59D2-40CF-9691-E88CEDD5404C}">
      <dgm:prSet/>
      <dgm:spPr/>
      <dgm:t>
        <a:bodyPr/>
        <a:lstStyle/>
        <a:p>
          <a:pPr>
            <a:buFont typeface="Arial" panose="020B0604020202020204" pitchFamily="34" charset="0"/>
            <a:buChar char="•"/>
          </a:pPr>
          <a:r>
            <a:rPr lang="en-US" b="0" i="0" dirty="0">
              <a:solidFill>
                <a:schemeClr val="tx1"/>
              </a:solidFill>
            </a:rPr>
            <a:t>This determination evaluates whether the entity receiving funds is carrying out part of the federal program (subrecipient) or providing goods/services through a procurement relationship (contractor). Determining the correct classification is critical because it dictates which federal requirements apply.</a:t>
          </a:r>
          <a:endParaRPr lang="en-US" b="0" dirty="0">
            <a:solidFill>
              <a:schemeClr val="tx1"/>
            </a:solidFill>
          </a:endParaRPr>
        </a:p>
      </dgm:t>
    </dgm:pt>
    <dgm:pt modelId="{18DA60DB-9AF6-4203-B0A3-848C2C9300B6}" type="parTrans" cxnId="{5CA19303-AFA4-4090-937A-0E7F33806211}">
      <dgm:prSet/>
      <dgm:spPr/>
      <dgm:t>
        <a:bodyPr/>
        <a:lstStyle/>
        <a:p>
          <a:endParaRPr lang="en-US"/>
        </a:p>
      </dgm:t>
    </dgm:pt>
    <dgm:pt modelId="{42369A2D-5144-4CF8-BFB9-10BA7EBCE8CB}" type="sibTrans" cxnId="{5CA19303-AFA4-4090-937A-0E7F33806211}">
      <dgm:prSet/>
      <dgm:spPr/>
      <dgm:t>
        <a:bodyPr/>
        <a:lstStyle/>
        <a:p>
          <a:endParaRPr lang="en-US"/>
        </a:p>
      </dgm:t>
    </dgm:pt>
    <dgm:pt modelId="{0B05B714-736E-4654-A8F4-CFF38236B338}">
      <dgm:prSet/>
      <dgm:spPr>
        <a:solidFill>
          <a:schemeClr val="tx2">
            <a:lumMod val="25000"/>
            <a:lumOff val="75000"/>
          </a:schemeClr>
        </a:solidFill>
      </dgm:spPr>
      <dgm:t>
        <a:bodyPr/>
        <a:lstStyle/>
        <a:p>
          <a:pPr>
            <a:buNone/>
          </a:pPr>
          <a:r>
            <a:rPr lang="en-US" b="0" i="0" dirty="0">
              <a:solidFill>
                <a:schemeClr val="tx1"/>
              </a:solidFill>
            </a:rPr>
            <a:t>Subrecipient Monitoring</a:t>
          </a:r>
          <a:endParaRPr lang="en-US" b="0" dirty="0">
            <a:solidFill>
              <a:schemeClr val="tx1"/>
            </a:solidFill>
          </a:endParaRPr>
        </a:p>
      </dgm:t>
    </dgm:pt>
    <dgm:pt modelId="{73BB86D2-C19C-40D3-9A7F-1BEBBAC32DE9}" type="parTrans" cxnId="{20239B02-02C8-43DE-B560-C44043B1608C}">
      <dgm:prSet/>
      <dgm:spPr/>
      <dgm:t>
        <a:bodyPr/>
        <a:lstStyle/>
        <a:p>
          <a:endParaRPr lang="en-US"/>
        </a:p>
      </dgm:t>
    </dgm:pt>
    <dgm:pt modelId="{DC0123F0-5438-4F62-90A0-7236E5C2D7AF}" type="sibTrans" cxnId="{20239B02-02C8-43DE-B560-C44043B1608C}">
      <dgm:prSet/>
      <dgm:spPr/>
      <dgm:t>
        <a:bodyPr/>
        <a:lstStyle/>
        <a:p>
          <a:endParaRPr lang="en-US"/>
        </a:p>
      </dgm:t>
    </dgm:pt>
    <dgm:pt modelId="{A0227A93-9F2F-410A-A94F-533D8573B2DD}">
      <dgm:prSet/>
      <dgm:spPr/>
      <dgm:t>
        <a:bodyPr/>
        <a:lstStyle/>
        <a:p>
          <a:pPr>
            <a:buFont typeface="Arial" panose="020B0604020202020204" pitchFamily="34" charset="0"/>
            <a:buChar char="•"/>
          </a:pPr>
          <a:r>
            <a:rPr lang="en-US" b="0" i="0" dirty="0">
              <a:solidFill>
                <a:schemeClr val="tx1"/>
              </a:solidFill>
            </a:rPr>
            <a:t>Monitoring is a management tool used to evaluate whether a project or subrecipient is meeting its goals, achieving required performance outcomes, using funds appropriately, and following federal laws, regulations, and award terms.</a:t>
          </a:r>
          <a:endParaRPr lang="en-US" b="0" dirty="0">
            <a:solidFill>
              <a:schemeClr val="tx1"/>
            </a:solidFill>
          </a:endParaRPr>
        </a:p>
      </dgm:t>
    </dgm:pt>
    <dgm:pt modelId="{F4079186-C2C5-4372-B458-53CAB6F09E2D}" type="parTrans" cxnId="{2BB16BD1-30AA-4762-BF99-F2EB85174AAC}">
      <dgm:prSet/>
      <dgm:spPr/>
      <dgm:t>
        <a:bodyPr/>
        <a:lstStyle/>
        <a:p>
          <a:endParaRPr lang="en-US"/>
        </a:p>
      </dgm:t>
    </dgm:pt>
    <dgm:pt modelId="{22B0D13B-CC27-46D1-BE00-8DAF75E0C6D8}" type="sibTrans" cxnId="{2BB16BD1-30AA-4762-BF99-F2EB85174AAC}">
      <dgm:prSet/>
      <dgm:spPr/>
      <dgm:t>
        <a:bodyPr/>
        <a:lstStyle/>
        <a:p>
          <a:endParaRPr lang="en-US"/>
        </a:p>
      </dgm:t>
    </dgm:pt>
    <dgm:pt modelId="{CABC1C77-03BC-47E7-AFAD-DAF8C58695DD}">
      <dgm:prSet/>
      <dgm:spPr>
        <a:solidFill>
          <a:schemeClr val="tx2">
            <a:lumMod val="25000"/>
            <a:lumOff val="75000"/>
          </a:schemeClr>
        </a:solidFill>
      </dgm:spPr>
      <dgm:t>
        <a:bodyPr/>
        <a:lstStyle/>
        <a:p>
          <a:pPr>
            <a:buNone/>
          </a:pPr>
          <a:r>
            <a:rPr lang="en-US" b="0" dirty="0">
              <a:solidFill>
                <a:schemeClr val="tx1"/>
              </a:solidFill>
            </a:rPr>
            <a:t>Monitoring Plan</a:t>
          </a:r>
        </a:p>
      </dgm:t>
    </dgm:pt>
    <dgm:pt modelId="{9CA4D46C-E95D-49D9-9CBD-FD50BD6D59F5}" type="parTrans" cxnId="{D7196B16-5E2A-459B-A5D6-555DF0759CC9}">
      <dgm:prSet/>
      <dgm:spPr/>
      <dgm:t>
        <a:bodyPr/>
        <a:lstStyle/>
        <a:p>
          <a:endParaRPr lang="en-US"/>
        </a:p>
      </dgm:t>
    </dgm:pt>
    <dgm:pt modelId="{9FF22302-95F2-4F98-86C6-5873E684513C}" type="sibTrans" cxnId="{D7196B16-5E2A-459B-A5D6-555DF0759CC9}">
      <dgm:prSet/>
      <dgm:spPr/>
      <dgm:t>
        <a:bodyPr/>
        <a:lstStyle/>
        <a:p>
          <a:endParaRPr lang="en-US"/>
        </a:p>
      </dgm:t>
    </dgm:pt>
    <dgm:pt modelId="{9C583010-321C-4242-9A37-3366FF50FCC8}">
      <dgm:prSet/>
      <dgm:spPr/>
      <dgm:t>
        <a:bodyPr/>
        <a:lstStyle/>
        <a:p>
          <a:pPr>
            <a:buFont typeface="Arial" panose="020B0604020202020204" pitchFamily="34" charset="0"/>
            <a:buChar char="•"/>
          </a:pPr>
          <a:r>
            <a:rPr lang="en-US" b="0" i="0" dirty="0">
              <a:solidFill>
                <a:schemeClr val="tx1"/>
              </a:solidFill>
            </a:rPr>
            <a:t>A structured guide describing how a pass‑through entity will monitor subrecipient performance and fiscal management, including methods, frequency, and documentation.</a:t>
          </a:r>
          <a:endParaRPr lang="en-US" b="0" dirty="0">
            <a:solidFill>
              <a:schemeClr val="tx1"/>
            </a:solidFill>
          </a:endParaRPr>
        </a:p>
      </dgm:t>
    </dgm:pt>
    <dgm:pt modelId="{F07D1EDE-0C07-41EF-B2B5-B8AC28F65EF5}" type="parTrans" cxnId="{451F5F65-21D4-4E9D-B948-B8433ABF48E8}">
      <dgm:prSet/>
      <dgm:spPr/>
      <dgm:t>
        <a:bodyPr/>
        <a:lstStyle/>
        <a:p>
          <a:endParaRPr lang="en-US"/>
        </a:p>
      </dgm:t>
    </dgm:pt>
    <dgm:pt modelId="{93F6AD20-BC29-410C-A59F-8DE6DBD97359}" type="sibTrans" cxnId="{451F5F65-21D4-4E9D-B948-B8433ABF48E8}">
      <dgm:prSet/>
      <dgm:spPr/>
      <dgm:t>
        <a:bodyPr/>
        <a:lstStyle/>
        <a:p>
          <a:endParaRPr lang="en-US"/>
        </a:p>
      </dgm:t>
    </dgm:pt>
    <dgm:pt modelId="{B6206C11-AF83-45C1-A86A-ADC66C74A869}">
      <dgm:prSet/>
      <dgm:spPr>
        <a:solidFill>
          <a:schemeClr val="tx2">
            <a:lumMod val="25000"/>
            <a:lumOff val="75000"/>
          </a:schemeClr>
        </a:solidFill>
      </dgm:spPr>
      <dgm:t>
        <a:bodyPr/>
        <a:lstStyle/>
        <a:p>
          <a:pPr>
            <a:buFont typeface="Arial" panose="020B0604020202020204" pitchFamily="34" charset="0"/>
            <a:buChar char="•"/>
          </a:pPr>
          <a:r>
            <a:rPr lang="en-US" b="0" dirty="0">
              <a:solidFill>
                <a:schemeClr val="tx1"/>
              </a:solidFill>
            </a:rPr>
            <a:t>Performance Reporting</a:t>
          </a:r>
        </a:p>
      </dgm:t>
    </dgm:pt>
    <dgm:pt modelId="{2AE3A423-5371-4ED5-B591-313C3599BD11}" type="parTrans" cxnId="{B8862D62-D151-4EDB-8186-A02865D9CA5F}">
      <dgm:prSet/>
      <dgm:spPr/>
      <dgm:t>
        <a:bodyPr/>
        <a:lstStyle/>
        <a:p>
          <a:endParaRPr lang="en-US"/>
        </a:p>
      </dgm:t>
    </dgm:pt>
    <dgm:pt modelId="{48577695-B89A-4606-BC6A-2BE8FDA84B53}" type="sibTrans" cxnId="{B8862D62-D151-4EDB-8186-A02865D9CA5F}">
      <dgm:prSet/>
      <dgm:spPr/>
      <dgm:t>
        <a:bodyPr/>
        <a:lstStyle/>
        <a:p>
          <a:endParaRPr lang="en-US"/>
        </a:p>
      </dgm:t>
    </dgm:pt>
    <dgm:pt modelId="{46881620-72C1-4442-95AF-660982BC0A60}">
      <dgm:prSet/>
      <dgm:spPr/>
      <dgm:t>
        <a:bodyPr/>
        <a:lstStyle/>
        <a:p>
          <a:pPr>
            <a:buFont typeface="Arial" panose="020B0604020202020204" pitchFamily="34" charset="0"/>
            <a:buChar char="•"/>
          </a:pPr>
          <a:r>
            <a:rPr lang="en-US" b="0" i="0" dirty="0">
              <a:solidFill>
                <a:schemeClr val="tx1"/>
              </a:solidFill>
            </a:rPr>
            <a:t>Required reporting that provides updates on project progress, outcomes, and achievement of performance goals.</a:t>
          </a:r>
          <a:endParaRPr lang="en-US" b="0" dirty="0">
            <a:solidFill>
              <a:schemeClr val="tx1"/>
            </a:solidFill>
          </a:endParaRPr>
        </a:p>
      </dgm:t>
    </dgm:pt>
    <dgm:pt modelId="{9DC50964-C859-40B9-A45D-4EE4A39D22D6}" type="parTrans" cxnId="{23EB5496-33AA-4A93-B38E-3985A5312DBC}">
      <dgm:prSet/>
      <dgm:spPr/>
      <dgm:t>
        <a:bodyPr/>
        <a:lstStyle/>
        <a:p>
          <a:endParaRPr lang="en-US"/>
        </a:p>
      </dgm:t>
    </dgm:pt>
    <dgm:pt modelId="{06A74659-89D3-4026-A26E-D69635389FC6}" type="sibTrans" cxnId="{23EB5496-33AA-4A93-B38E-3985A5312DBC}">
      <dgm:prSet/>
      <dgm:spPr/>
      <dgm:t>
        <a:bodyPr/>
        <a:lstStyle/>
        <a:p>
          <a:endParaRPr lang="en-US"/>
        </a:p>
      </dgm:t>
    </dgm:pt>
    <dgm:pt modelId="{1549095D-33A0-43BB-A2FE-95D6A8CCAAC1}">
      <dgm:prSet/>
      <dgm:spPr>
        <a:solidFill>
          <a:schemeClr val="tx2">
            <a:lumMod val="25000"/>
            <a:lumOff val="75000"/>
          </a:schemeClr>
        </a:solidFill>
      </dgm:spPr>
      <dgm:t>
        <a:bodyPr/>
        <a:lstStyle/>
        <a:p>
          <a:pPr>
            <a:buNone/>
          </a:pPr>
          <a:r>
            <a:rPr lang="en-US" b="0" i="0" dirty="0">
              <a:solidFill>
                <a:schemeClr val="tx1"/>
              </a:solidFill>
            </a:rPr>
            <a:t>Financial Reporting</a:t>
          </a:r>
          <a:endParaRPr lang="en-US" b="0" dirty="0">
            <a:solidFill>
              <a:schemeClr val="tx1"/>
            </a:solidFill>
          </a:endParaRPr>
        </a:p>
      </dgm:t>
    </dgm:pt>
    <dgm:pt modelId="{C83E032F-0409-402D-85E1-2640BB6BEAE2}" type="parTrans" cxnId="{D1014A1E-05BE-46AE-B9F5-35C8582DB962}">
      <dgm:prSet/>
      <dgm:spPr/>
      <dgm:t>
        <a:bodyPr/>
        <a:lstStyle/>
        <a:p>
          <a:endParaRPr lang="en-US"/>
        </a:p>
      </dgm:t>
    </dgm:pt>
    <dgm:pt modelId="{897A6756-735D-43A1-963F-AD0E134A7E1E}" type="sibTrans" cxnId="{D1014A1E-05BE-46AE-B9F5-35C8582DB962}">
      <dgm:prSet/>
      <dgm:spPr/>
      <dgm:t>
        <a:bodyPr/>
        <a:lstStyle/>
        <a:p>
          <a:endParaRPr lang="en-US"/>
        </a:p>
      </dgm:t>
    </dgm:pt>
    <dgm:pt modelId="{82FA2F91-3224-495F-9164-02A08FD5DA55}">
      <dgm:prSet/>
      <dgm:spPr/>
      <dgm:t>
        <a:bodyPr/>
        <a:lstStyle/>
        <a:p>
          <a:pPr>
            <a:buFont typeface="Arial" panose="020B0604020202020204" pitchFamily="34" charset="0"/>
            <a:buChar char="•"/>
          </a:pPr>
          <a:r>
            <a:rPr lang="en-US" b="0" i="0" dirty="0">
              <a:solidFill>
                <a:schemeClr val="tx1"/>
              </a:solidFill>
            </a:rPr>
            <a:t>Reporting that documents expenditures, obligations, cash flow, and financial compliance under the federal award.</a:t>
          </a:r>
          <a:endParaRPr lang="en-US" b="0" dirty="0">
            <a:solidFill>
              <a:schemeClr val="tx1"/>
            </a:solidFill>
          </a:endParaRPr>
        </a:p>
      </dgm:t>
    </dgm:pt>
    <dgm:pt modelId="{B3883012-B086-4453-A025-30A49B53DD2A}" type="parTrans" cxnId="{7F3EB42F-4773-4E84-B61F-E86A2CDBC38E}">
      <dgm:prSet/>
      <dgm:spPr/>
      <dgm:t>
        <a:bodyPr/>
        <a:lstStyle/>
        <a:p>
          <a:endParaRPr lang="en-US"/>
        </a:p>
      </dgm:t>
    </dgm:pt>
    <dgm:pt modelId="{9E7FC3CA-5ED9-4288-8C85-512B1F55A1C2}" type="sibTrans" cxnId="{7F3EB42F-4773-4E84-B61F-E86A2CDBC38E}">
      <dgm:prSet/>
      <dgm:spPr/>
      <dgm:t>
        <a:bodyPr/>
        <a:lstStyle/>
        <a:p>
          <a:endParaRPr lang="en-US"/>
        </a:p>
      </dgm:t>
    </dgm:pt>
    <dgm:pt modelId="{EA652C86-14E2-4EAE-B9AE-B46A03FAF120}">
      <dgm:prSet/>
      <dgm:spPr>
        <a:solidFill>
          <a:schemeClr val="tx2">
            <a:lumMod val="25000"/>
            <a:lumOff val="75000"/>
          </a:schemeClr>
        </a:solidFill>
      </dgm:spPr>
      <dgm:t>
        <a:bodyPr/>
        <a:lstStyle/>
        <a:p>
          <a:pPr>
            <a:buNone/>
          </a:pPr>
          <a:r>
            <a:rPr lang="en-US" b="0" i="0" dirty="0">
              <a:solidFill>
                <a:schemeClr val="tx1"/>
              </a:solidFill>
            </a:rPr>
            <a:t>Corrective Action Plan (CAP)</a:t>
          </a:r>
          <a:endParaRPr lang="en-US" b="0" dirty="0">
            <a:solidFill>
              <a:schemeClr val="tx1"/>
            </a:solidFill>
          </a:endParaRPr>
        </a:p>
      </dgm:t>
    </dgm:pt>
    <dgm:pt modelId="{76124B9B-EBCB-469F-B4E7-8C1868E6DFB6}" type="parTrans" cxnId="{B51A3DD0-6F6C-4C6D-8CBC-5C05ACE72863}">
      <dgm:prSet/>
      <dgm:spPr/>
      <dgm:t>
        <a:bodyPr/>
        <a:lstStyle/>
        <a:p>
          <a:endParaRPr lang="en-US"/>
        </a:p>
      </dgm:t>
    </dgm:pt>
    <dgm:pt modelId="{E92D8B1D-E4DE-4D82-833B-73E7A805E449}" type="sibTrans" cxnId="{B51A3DD0-6F6C-4C6D-8CBC-5C05ACE72863}">
      <dgm:prSet/>
      <dgm:spPr/>
      <dgm:t>
        <a:bodyPr/>
        <a:lstStyle/>
        <a:p>
          <a:endParaRPr lang="en-US"/>
        </a:p>
      </dgm:t>
    </dgm:pt>
    <dgm:pt modelId="{F0DC8950-DBF0-4425-B77B-2CA875532058}">
      <dgm:prSet/>
      <dgm:spPr/>
      <dgm:t>
        <a:bodyPr/>
        <a:lstStyle/>
        <a:p>
          <a:pPr>
            <a:buFont typeface="Arial" panose="020B0604020202020204" pitchFamily="34" charset="0"/>
            <a:buChar char="•"/>
          </a:pPr>
          <a:r>
            <a:rPr lang="en-US" b="0" i="0" dirty="0">
              <a:solidFill>
                <a:schemeClr val="tx1"/>
              </a:solidFill>
            </a:rPr>
            <a:t>A written plan explaining how an entity will address audit findings, deficiencies, or areas of noncompliance.</a:t>
          </a:r>
          <a:endParaRPr lang="en-US" b="0" dirty="0">
            <a:solidFill>
              <a:schemeClr val="tx1"/>
            </a:solidFill>
          </a:endParaRPr>
        </a:p>
      </dgm:t>
    </dgm:pt>
    <dgm:pt modelId="{C6EBC488-A7BC-4316-BA41-6ECA142F3DCA}" type="parTrans" cxnId="{BC312D5B-9A74-42E7-924D-B2D1A65295AC}">
      <dgm:prSet/>
      <dgm:spPr/>
      <dgm:t>
        <a:bodyPr/>
        <a:lstStyle/>
        <a:p>
          <a:endParaRPr lang="en-US"/>
        </a:p>
      </dgm:t>
    </dgm:pt>
    <dgm:pt modelId="{4B88489A-E149-4855-91E8-CB2AA88F5DE6}" type="sibTrans" cxnId="{BC312D5B-9A74-42E7-924D-B2D1A65295AC}">
      <dgm:prSet/>
      <dgm:spPr/>
      <dgm:t>
        <a:bodyPr/>
        <a:lstStyle/>
        <a:p>
          <a:endParaRPr lang="en-US"/>
        </a:p>
      </dgm:t>
    </dgm:pt>
    <dgm:pt modelId="{7E7F3F63-6D10-4756-8C93-457FE0FC8511}">
      <dgm:prSet phldrT="[Text]" phldr="0" custT="1"/>
      <dgm:spPr>
        <a:solidFill>
          <a:srgbClr val="0E2841">
            <a:lumMod val="25000"/>
            <a:lumOff val="75000"/>
          </a:srgbClr>
        </a:solidFill>
        <a:ln w="19050" cap="flat" cmpd="sng" algn="ctr">
          <a:solidFill>
            <a:prstClr val="white">
              <a:hueOff val="0"/>
              <a:satOff val="0"/>
              <a:lumOff val="0"/>
              <a:alphaOff val="0"/>
            </a:prstClr>
          </a:solidFill>
          <a:prstDash val="solid"/>
          <a:miter lim="800000"/>
        </a:ln>
        <a:effectLst/>
      </dgm:spPr>
      <dgm:t>
        <a:bodyPr spcFirstLastPara="0" vert="horz" wrap="square" lIns="68580" tIns="68580" rIns="68580" bIns="68580" numCol="1" spcCol="1270" anchor="ctr" anchorCtr="0"/>
        <a:lstStyle/>
        <a:p>
          <a:r>
            <a:rPr lang="en-US" sz="1800" kern="1200" dirty="0">
              <a:solidFill>
                <a:schemeClr val="tx1"/>
              </a:solidFill>
            </a:rPr>
            <a:t>Risk</a:t>
          </a:r>
          <a:r>
            <a:rPr lang="en-US" sz="1800" kern="1200" dirty="0"/>
            <a:t> </a:t>
          </a:r>
          <a:r>
            <a:rPr lang="en-US" sz="1800" b="0" i="0" kern="1200" dirty="0">
              <a:solidFill>
                <a:prstClr val="black"/>
              </a:solidFill>
              <a:latin typeface="Aptos" panose="02110004020202020204"/>
              <a:ea typeface="+mn-ea"/>
              <a:cs typeface="+mn-cs"/>
            </a:rPr>
            <a:t>Assessment</a:t>
          </a:r>
        </a:p>
      </dgm:t>
    </dgm:pt>
    <dgm:pt modelId="{FA409BF9-6C1E-459A-834E-F37550696EFC}" type="parTrans" cxnId="{7DB0AC22-408D-492E-9612-6D1E5C29B043}">
      <dgm:prSet/>
      <dgm:spPr/>
      <dgm:t>
        <a:bodyPr/>
        <a:lstStyle/>
        <a:p>
          <a:endParaRPr lang="en-US"/>
        </a:p>
      </dgm:t>
    </dgm:pt>
    <dgm:pt modelId="{0A09F2DE-4DC3-4C07-89A3-25CA83B4947C}" type="sibTrans" cxnId="{7DB0AC22-408D-492E-9612-6D1E5C29B043}">
      <dgm:prSet/>
      <dgm:spPr/>
      <dgm:t>
        <a:bodyPr/>
        <a:lstStyle/>
        <a:p>
          <a:endParaRPr lang="en-US"/>
        </a:p>
      </dgm:t>
    </dgm:pt>
    <dgm:pt modelId="{6162273E-D48A-4C4D-8EA4-6374F6AD9F13}">
      <dgm:prSet phldrT="[Text]" phldr="0"/>
      <dgm:spPr/>
      <dgm:t>
        <a:bodyPr/>
        <a:lstStyle/>
        <a:p>
          <a:pPr>
            <a:buFont typeface="Arial" panose="020B0604020202020204" pitchFamily="34" charset="0"/>
            <a:buChar char="•"/>
          </a:pPr>
          <a:r>
            <a:rPr lang="en-US" dirty="0"/>
            <a:t>A risk assessment is designed to help the pass‑through entity understand how likely a subrecipient is to encounter compliance challenges.</a:t>
          </a:r>
        </a:p>
      </dgm:t>
    </dgm:pt>
    <dgm:pt modelId="{DF5B27AD-2B49-46E5-8221-CD1278CB06CF}" type="parTrans" cxnId="{85C49BF9-A4D9-4D0D-A4CC-FDD7A54C63CD}">
      <dgm:prSet/>
      <dgm:spPr/>
      <dgm:t>
        <a:bodyPr/>
        <a:lstStyle/>
        <a:p>
          <a:endParaRPr lang="en-US"/>
        </a:p>
      </dgm:t>
    </dgm:pt>
    <dgm:pt modelId="{2728D68A-4840-43C6-AFAA-DF790D853C4D}" type="sibTrans" cxnId="{85C49BF9-A4D9-4D0D-A4CC-FDD7A54C63CD}">
      <dgm:prSet/>
      <dgm:spPr/>
      <dgm:t>
        <a:bodyPr/>
        <a:lstStyle/>
        <a:p>
          <a:endParaRPr lang="en-US"/>
        </a:p>
      </dgm:t>
    </dgm:pt>
    <dgm:pt modelId="{B781D440-8D53-41A0-9078-E62F1C3D8EAD}" type="pres">
      <dgm:prSet presAssocID="{29C1C702-D651-408A-88F5-945B248AFFA6}" presName="linear" presStyleCnt="0">
        <dgm:presLayoutVars>
          <dgm:animLvl val="lvl"/>
          <dgm:resizeHandles val="exact"/>
        </dgm:presLayoutVars>
      </dgm:prSet>
      <dgm:spPr/>
    </dgm:pt>
    <dgm:pt modelId="{B1B1ED18-0574-49CA-81B7-A83C3EC4F8E0}" type="pres">
      <dgm:prSet presAssocID="{6882ED2F-F725-4B8B-BA50-80911E959482}" presName="parentText" presStyleLbl="node1" presStyleIdx="0" presStyleCnt="7">
        <dgm:presLayoutVars>
          <dgm:chMax val="0"/>
          <dgm:bulletEnabled val="1"/>
        </dgm:presLayoutVars>
      </dgm:prSet>
      <dgm:spPr/>
    </dgm:pt>
    <dgm:pt modelId="{5E665607-2501-4E1C-BE97-68C6602A5659}" type="pres">
      <dgm:prSet presAssocID="{6882ED2F-F725-4B8B-BA50-80911E959482}" presName="childText" presStyleLbl="revTx" presStyleIdx="0" presStyleCnt="7">
        <dgm:presLayoutVars>
          <dgm:bulletEnabled val="1"/>
        </dgm:presLayoutVars>
      </dgm:prSet>
      <dgm:spPr/>
    </dgm:pt>
    <dgm:pt modelId="{00D6BE36-57FB-43B8-9102-41180499B653}" type="pres">
      <dgm:prSet presAssocID="{7E7F3F63-6D10-4756-8C93-457FE0FC8511}" presName="parentText" presStyleLbl="node1" presStyleIdx="1" presStyleCnt="7">
        <dgm:presLayoutVars>
          <dgm:chMax val="0"/>
          <dgm:bulletEnabled val="1"/>
        </dgm:presLayoutVars>
      </dgm:prSet>
      <dgm:spPr>
        <a:xfrm>
          <a:off x="0" y="1116801"/>
          <a:ext cx="10515600" cy="442260"/>
        </a:xfrm>
        <a:prstGeom prst="roundRect">
          <a:avLst/>
        </a:prstGeom>
      </dgm:spPr>
    </dgm:pt>
    <dgm:pt modelId="{57226101-46A1-456E-8DA4-58D73B6C2A40}" type="pres">
      <dgm:prSet presAssocID="{7E7F3F63-6D10-4756-8C93-457FE0FC8511}" presName="childText" presStyleLbl="revTx" presStyleIdx="1" presStyleCnt="7">
        <dgm:presLayoutVars>
          <dgm:bulletEnabled val="1"/>
        </dgm:presLayoutVars>
      </dgm:prSet>
      <dgm:spPr/>
    </dgm:pt>
    <dgm:pt modelId="{7D668910-75A0-4235-9B30-B82FA54C1C9C}" type="pres">
      <dgm:prSet presAssocID="{0B05B714-736E-4654-A8F4-CFF38236B338}" presName="parentText" presStyleLbl="node1" presStyleIdx="2" presStyleCnt="7">
        <dgm:presLayoutVars>
          <dgm:chMax val="0"/>
          <dgm:bulletEnabled val="1"/>
        </dgm:presLayoutVars>
      </dgm:prSet>
      <dgm:spPr/>
    </dgm:pt>
    <dgm:pt modelId="{CE75EC5A-888E-45A8-B150-9721AB6D6F70}" type="pres">
      <dgm:prSet presAssocID="{0B05B714-736E-4654-A8F4-CFF38236B338}" presName="childText" presStyleLbl="revTx" presStyleIdx="2" presStyleCnt="7">
        <dgm:presLayoutVars>
          <dgm:bulletEnabled val="1"/>
        </dgm:presLayoutVars>
      </dgm:prSet>
      <dgm:spPr/>
    </dgm:pt>
    <dgm:pt modelId="{65B9EB8C-21FD-45F8-8DD1-397F7D36C22A}" type="pres">
      <dgm:prSet presAssocID="{CABC1C77-03BC-47E7-AFAD-DAF8C58695DD}" presName="parentText" presStyleLbl="node1" presStyleIdx="3" presStyleCnt="7">
        <dgm:presLayoutVars>
          <dgm:chMax val="0"/>
          <dgm:bulletEnabled val="1"/>
        </dgm:presLayoutVars>
      </dgm:prSet>
      <dgm:spPr/>
    </dgm:pt>
    <dgm:pt modelId="{C4CF7BAC-C9A7-4D48-8E16-529C2D6C4282}" type="pres">
      <dgm:prSet presAssocID="{CABC1C77-03BC-47E7-AFAD-DAF8C58695DD}" presName="childText" presStyleLbl="revTx" presStyleIdx="3" presStyleCnt="7">
        <dgm:presLayoutVars>
          <dgm:bulletEnabled val="1"/>
        </dgm:presLayoutVars>
      </dgm:prSet>
      <dgm:spPr/>
    </dgm:pt>
    <dgm:pt modelId="{B4DF1C45-68B5-4378-B646-FA3A6D2EA080}" type="pres">
      <dgm:prSet presAssocID="{B6206C11-AF83-45C1-A86A-ADC66C74A869}" presName="parentText" presStyleLbl="node1" presStyleIdx="4" presStyleCnt="7">
        <dgm:presLayoutVars>
          <dgm:chMax val="0"/>
          <dgm:bulletEnabled val="1"/>
        </dgm:presLayoutVars>
      </dgm:prSet>
      <dgm:spPr/>
    </dgm:pt>
    <dgm:pt modelId="{53858ED1-C288-44E0-B062-FF9BAF2E13D7}" type="pres">
      <dgm:prSet presAssocID="{B6206C11-AF83-45C1-A86A-ADC66C74A869}" presName="childText" presStyleLbl="revTx" presStyleIdx="4" presStyleCnt="7">
        <dgm:presLayoutVars>
          <dgm:bulletEnabled val="1"/>
        </dgm:presLayoutVars>
      </dgm:prSet>
      <dgm:spPr/>
    </dgm:pt>
    <dgm:pt modelId="{CE859905-7334-4B08-99FA-C2A70CCC5D76}" type="pres">
      <dgm:prSet presAssocID="{1549095D-33A0-43BB-A2FE-95D6A8CCAAC1}" presName="parentText" presStyleLbl="node1" presStyleIdx="5" presStyleCnt="7">
        <dgm:presLayoutVars>
          <dgm:chMax val="0"/>
          <dgm:bulletEnabled val="1"/>
        </dgm:presLayoutVars>
      </dgm:prSet>
      <dgm:spPr/>
    </dgm:pt>
    <dgm:pt modelId="{4E20B94E-7881-4F65-A7BF-8042245B6784}" type="pres">
      <dgm:prSet presAssocID="{1549095D-33A0-43BB-A2FE-95D6A8CCAAC1}" presName="childText" presStyleLbl="revTx" presStyleIdx="5" presStyleCnt="7">
        <dgm:presLayoutVars>
          <dgm:bulletEnabled val="1"/>
        </dgm:presLayoutVars>
      </dgm:prSet>
      <dgm:spPr/>
    </dgm:pt>
    <dgm:pt modelId="{A5DD0CD4-275D-42DC-8349-5EF86629D05A}" type="pres">
      <dgm:prSet presAssocID="{EA652C86-14E2-4EAE-B9AE-B46A03FAF120}" presName="parentText" presStyleLbl="node1" presStyleIdx="6" presStyleCnt="7">
        <dgm:presLayoutVars>
          <dgm:chMax val="0"/>
          <dgm:bulletEnabled val="1"/>
        </dgm:presLayoutVars>
      </dgm:prSet>
      <dgm:spPr/>
    </dgm:pt>
    <dgm:pt modelId="{11636680-6C92-43C9-9095-FB7B37D07EBD}" type="pres">
      <dgm:prSet presAssocID="{EA652C86-14E2-4EAE-B9AE-B46A03FAF120}" presName="childText" presStyleLbl="revTx" presStyleIdx="6" presStyleCnt="7">
        <dgm:presLayoutVars>
          <dgm:bulletEnabled val="1"/>
        </dgm:presLayoutVars>
      </dgm:prSet>
      <dgm:spPr/>
    </dgm:pt>
  </dgm:ptLst>
  <dgm:cxnLst>
    <dgm:cxn modelId="{20239B02-02C8-43DE-B560-C44043B1608C}" srcId="{29C1C702-D651-408A-88F5-945B248AFFA6}" destId="{0B05B714-736E-4654-A8F4-CFF38236B338}" srcOrd="2" destOrd="0" parTransId="{73BB86D2-C19C-40D3-9A7F-1BEBBAC32DE9}" sibTransId="{DC0123F0-5438-4F62-90A0-7236E5C2D7AF}"/>
    <dgm:cxn modelId="{5CA19303-AFA4-4090-937A-0E7F33806211}" srcId="{6882ED2F-F725-4B8B-BA50-80911E959482}" destId="{DA2D9500-59D2-40CF-9691-E88CEDD5404C}" srcOrd="0" destOrd="0" parTransId="{18DA60DB-9AF6-4203-B0A3-848C2C9300B6}" sibTransId="{42369A2D-5144-4CF8-BFB9-10BA7EBCE8CB}"/>
    <dgm:cxn modelId="{D7196B16-5E2A-459B-A5D6-555DF0759CC9}" srcId="{29C1C702-D651-408A-88F5-945B248AFFA6}" destId="{CABC1C77-03BC-47E7-AFAD-DAF8C58695DD}" srcOrd="3" destOrd="0" parTransId="{9CA4D46C-E95D-49D9-9CBD-FD50BD6D59F5}" sibTransId="{9FF22302-95F2-4F98-86C6-5873E684513C}"/>
    <dgm:cxn modelId="{D1014A1E-05BE-46AE-B9F5-35C8582DB962}" srcId="{29C1C702-D651-408A-88F5-945B248AFFA6}" destId="{1549095D-33A0-43BB-A2FE-95D6A8CCAAC1}" srcOrd="5" destOrd="0" parTransId="{C83E032F-0409-402D-85E1-2640BB6BEAE2}" sibTransId="{897A6756-735D-43A1-963F-AD0E134A7E1E}"/>
    <dgm:cxn modelId="{7DB0AC22-408D-492E-9612-6D1E5C29B043}" srcId="{29C1C702-D651-408A-88F5-945B248AFFA6}" destId="{7E7F3F63-6D10-4756-8C93-457FE0FC8511}" srcOrd="1" destOrd="0" parTransId="{FA409BF9-6C1E-459A-834E-F37550696EFC}" sibTransId="{0A09F2DE-4DC3-4C07-89A3-25CA83B4947C}"/>
    <dgm:cxn modelId="{7F3EB42F-4773-4E84-B61F-E86A2CDBC38E}" srcId="{1549095D-33A0-43BB-A2FE-95D6A8CCAAC1}" destId="{82FA2F91-3224-495F-9164-02A08FD5DA55}" srcOrd="0" destOrd="0" parTransId="{B3883012-B086-4453-A025-30A49B53DD2A}" sibTransId="{9E7FC3CA-5ED9-4288-8C85-512B1F55A1C2}"/>
    <dgm:cxn modelId="{6D1FA737-7BBE-4857-95DC-7C4AA12DFB17}" type="presOf" srcId="{7E7F3F63-6D10-4756-8C93-457FE0FC8511}" destId="{00D6BE36-57FB-43B8-9102-41180499B653}" srcOrd="0" destOrd="0" presId="urn:microsoft.com/office/officeart/2005/8/layout/vList2"/>
    <dgm:cxn modelId="{BC312D5B-9A74-42E7-924D-B2D1A65295AC}" srcId="{EA652C86-14E2-4EAE-B9AE-B46A03FAF120}" destId="{F0DC8950-DBF0-4425-B77B-2CA875532058}" srcOrd="0" destOrd="0" parTransId="{C6EBC488-A7BC-4316-BA41-6ECA142F3DCA}" sibTransId="{4B88489A-E149-4855-91E8-CB2AA88F5DE6}"/>
    <dgm:cxn modelId="{80E57F5D-31C6-402C-99D1-34F1AF56DEF1}" type="presOf" srcId="{B6206C11-AF83-45C1-A86A-ADC66C74A869}" destId="{B4DF1C45-68B5-4378-B646-FA3A6D2EA080}" srcOrd="0" destOrd="0" presId="urn:microsoft.com/office/officeart/2005/8/layout/vList2"/>
    <dgm:cxn modelId="{2EB3B25F-6261-421E-9F2A-0F9E676637CB}" type="presOf" srcId="{F0DC8950-DBF0-4425-B77B-2CA875532058}" destId="{11636680-6C92-43C9-9095-FB7B37D07EBD}" srcOrd="0" destOrd="0" presId="urn:microsoft.com/office/officeart/2005/8/layout/vList2"/>
    <dgm:cxn modelId="{B8862D62-D151-4EDB-8186-A02865D9CA5F}" srcId="{29C1C702-D651-408A-88F5-945B248AFFA6}" destId="{B6206C11-AF83-45C1-A86A-ADC66C74A869}" srcOrd="4" destOrd="0" parTransId="{2AE3A423-5371-4ED5-B591-313C3599BD11}" sibTransId="{48577695-B89A-4606-BC6A-2BE8FDA84B53}"/>
    <dgm:cxn modelId="{451F5F65-21D4-4E9D-B948-B8433ABF48E8}" srcId="{CABC1C77-03BC-47E7-AFAD-DAF8C58695DD}" destId="{9C583010-321C-4242-9A37-3366FF50FCC8}" srcOrd="0" destOrd="0" parTransId="{F07D1EDE-0C07-41EF-B2B5-B8AC28F65EF5}" sibTransId="{93F6AD20-BC29-410C-A59F-8DE6DBD97359}"/>
    <dgm:cxn modelId="{BEF0C650-82A9-4094-9272-C61E38B7B69E}" type="presOf" srcId="{0B05B714-736E-4654-A8F4-CFF38236B338}" destId="{7D668910-75A0-4235-9B30-B82FA54C1C9C}" srcOrd="0" destOrd="0" presId="urn:microsoft.com/office/officeart/2005/8/layout/vList2"/>
    <dgm:cxn modelId="{938F4056-6D9B-4551-ADD0-7132120DE879}" type="presOf" srcId="{A0227A93-9F2F-410A-A94F-533D8573B2DD}" destId="{CE75EC5A-888E-45A8-B150-9721AB6D6F70}" srcOrd="0" destOrd="0" presId="urn:microsoft.com/office/officeart/2005/8/layout/vList2"/>
    <dgm:cxn modelId="{3F9E4689-76F1-46A8-AF1C-F1E2C65C6E4B}" type="presOf" srcId="{29C1C702-D651-408A-88F5-945B248AFFA6}" destId="{B781D440-8D53-41A0-9078-E62F1C3D8EAD}" srcOrd="0" destOrd="0" presId="urn:microsoft.com/office/officeart/2005/8/layout/vList2"/>
    <dgm:cxn modelId="{84ED9B92-30E6-4D9F-A541-07023759E722}" type="presOf" srcId="{9C583010-321C-4242-9A37-3366FF50FCC8}" destId="{C4CF7BAC-C9A7-4D48-8E16-529C2D6C4282}" srcOrd="0" destOrd="0" presId="urn:microsoft.com/office/officeart/2005/8/layout/vList2"/>
    <dgm:cxn modelId="{42C91495-B453-4702-BF2C-D5D8B9A6190B}" type="presOf" srcId="{6162273E-D48A-4C4D-8EA4-6374F6AD9F13}" destId="{57226101-46A1-456E-8DA4-58D73B6C2A40}" srcOrd="0" destOrd="0" presId="urn:microsoft.com/office/officeart/2005/8/layout/vList2"/>
    <dgm:cxn modelId="{23EB5496-33AA-4A93-B38E-3985A5312DBC}" srcId="{B6206C11-AF83-45C1-A86A-ADC66C74A869}" destId="{46881620-72C1-4442-95AF-660982BC0A60}" srcOrd="0" destOrd="0" parTransId="{9DC50964-C859-40B9-A45D-4EE4A39D22D6}" sibTransId="{06A74659-89D3-4026-A26E-D69635389FC6}"/>
    <dgm:cxn modelId="{5CEFAB97-F711-40A3-B206-04EECFE6C5B4}" type="presOf" srcId="{82FA2F91-3224-495F-9164-02A08FD5DA55}" destId="{4E20B94E-7881-4F65-A7BF-8042245B6784}" srcOrd="0" destOrd="0" presId="urn:microsoft.com/office/officeart/2005/8/layout/vList2"/>
    <dgm:cxn modelId="{EFCBAD9D-BB44-4DAA-9CCF-D91213B05BF4}" type="presOf" srcId="{6882ED2F-F725-4B8B-BA50-80911E959482}" destId="{B1B1ED18-0574-49CA-81B7-A83C3EC4F8E0}" srcOrd="0" destOrd="0" presId="urn:microsoft.com/office/officeart/2005/8/layout/vList2"/>
    <dgm:cxn modelId="{4A0809A3-BCFE-451D-88D0-DDEF55679240}" srcId="{29C1C702-D651-408A-88F5-945B248AFFA6}" destId="{6882ED2F-F725-4B8B-BA50-80911E959482}" srcOrd="0" destOrd="0" parTransId="{386D1633-65E5-4470-99A7-52F9EE9CA5DA}" sibTransId="{2501A449-E064-4EC0-9AE4-DEFA9C5F5F33}"/>
    <dgm:cxn modelId="{55B5EDC5-31D7-4B43-8AA1-6BE7E5F52394}" type="presOf" srcId="{EA652C86-14E2-4EAE-B9AE-B46A03FAF120}" destId="{A5DD0CD4-275D-42DC-8349-5EF86629D05A}" srcOrd="0" destOrd="0" presId="urn:microsoft.com/office/officeart/2005/8/layout/vList2"/>
    <dgm:cxn modelId="{885D33C9-5CFD-4F84-AD29-6D5CB56292D4}" type="presOf" srcId="{1549095D-33A0-43BB-A2FE-95D6A8CCAAC1}" destId="{CE859905-7334-4B08-99FA-C2A70CCC5D76}" srcOrd="0" destOrd="0" presId="urn:microsoft.com/office/officeart/2005/8/layout/vList2"/>
    <dgm:cxn modelId="{B51A3DD0-6F6C-4C6D-8CBC-5C05ACE72863}" srcId="{29C1C702-D651-408A-88F5-945B248AFFA6}" destId="{EA652C86-14E2-4EAE-B9AE-B46A03FAF120}" srcOrd="6" destOrd="0" parTransId="{76124B9B-EBCB-469F-B4E7-8C1868E6DFB6}" sibTransId="{E92D8B1D-E4DE-4D82-833B-73E7A805E449}"/>
    <dgm:cxn modelId="{2BB16BD1-30AA-4762-BF99-F2EB85174AAC}" srcId="{0B05B714-736E-4654-A8F4-CFF38236B338}" destId="{A0227A93-9F2F-410A-A94F-533D8573B2DD}" srcOrd="0" destOrd="0" parTransId="{F4079186-C2C5-4372-B458-53CAB6F09E2D}" sibTransId="{22B0D13B-CC27-46D1-BE00-8DAF75E0C6D8}"/>
    <dgm:cxn modelId="{E88375DC-4CEA-43B3-A3C7-31857633E4B7}" type="presOf" srcId="{CABC1C77-03BC-47E7-AFAD-DAF8C58695DD}" destId="{65B9EB8C-21FD-45F8-8DD1-397F7D36C22A}" srcOrd="0" destOrd="0" presId="urn:microsoft.com/office/officeart/2005/8/layout/vList2"/>
    <dgm:cxn modelId="{13651DE7-6895-45A3-BA20-3D8DD702886F}" type="presOf" srcId="{46881620-72C1-4442-95AF-660982BC0A60}" destId="{53858ED1-C288-44E0-B062-FF9BAF2E13D7}" srcOrd="0" destOrd="0" presId="urn:microsoft.com/office/officeart/2005/8/layout/vList2"/>
    <dgm:cxn modelId="{B0E5ABF3-F5A7-456D-9F1F-28B1B21CFC90}" type="presOf" srcId="{DA2D9500-59D2-40CF-9691-E88CEDD5404C}" destId="{5E665607-2501-4E1C-BE97-68C6602A5659}" srcOrd="0" destOrd="0" presId="urn:microsoft.com/office/officeart/2005/8/layout/vList2"/>
    <dgm:cxn modelId="{85C49BF9-A4D9-4D0D-A4CC-FDD7A54C63CD}" srcId="{7E7F3F63-6D10-4756-8C93-457FE0FC8511}" destId="{6162273E-D48A-4C4D-8EA4-6374F6AD9F13}" srcOrd="0" destOrd="0" parTransId="{DF5B27AD-2B49-46E5-8221-CD1278CB06CF}" sibTransId="{2728D68A-4840-43C6-AFAA-DF790D853C4D}"/>
    <dgm:cxn modelId="{5ACB4C58-F4B3-4D73-B568-380A6C4E7109}" type="presParOf" srcId="{B781D440-8D53-41A0-9078-E62F1C3D8EAD}" destId="{B1B1ED18-0574-49CA-81B7-A83C3EC4F8E0}" srcOrd="0" destOrd="0" presId="urn:microsoft.com/office/officeart/2005/8/layout/vList2"/>
    <dgm:cxn modelId="{31A9CE85-7D1B-4662-B901-F76C3F46DF66}" type="presParOf" srcId="{B781D440-8D53-41A0-9078-E62F1C3D8EAD}" destId="{5E665607-2501-4E1C-BE97-68C6602A5659}" srcOrd="1" destOrd="0" presId="urn:microsoft.com/office/officeart/2005/8/layout/vList2"/>
    <dgm:cxn modelId="{781B865E-5B4D-4635-86D8-99F1EFE38F64}" type="presParOf" srcId="{B781D440-8D53-41A0-9078-E62F1C3D8EAD}" destId="{00D6BE36-57FB-43B8-9102-41180499B653}" srcOrd="2" destOrd="0" presId="urn:microsoft.com/office/officeart/2005/8/layout/vList2"/>
    <dgm:cxn modelId="{F6DA25AC-62E0-43F8-AC3F-91E135F5579E}" type="presParOf" srcId="{B781D440-8D53-41A0-9078-E62F1C3D8EAD}" destId="{57226101-46A1-456E-8DA4-58D73B6C2A40}" srcOrd="3" destOrd="0" presId="urn:microsoft.com/office/officeart/2005/8/layout/vList2"/>
    <dgm:cxn modelId="{745A815F-ABEF-4F27-977A-EA57629CEB84}" type="presParOf" srcId="{B781D440-8D53-41A0-9078-E62F1C3D8EAD}" destId="{7D668910-75A0-4235-9B30-B82FA54C1C9C}" srcOrd="4" destOrd="0" presId="urn:microsoft.com/office/officeart/2005/8/layout/vList2"/>
    <dgm:cxn modelId="{B8FCCE16-91CF-4826-BE3A-D84C5B7F6875}" type="presParOf" srcId="{B781D440-8D53-41A0-9078-E62F1C3D8EAD}" destId="{CE75EC5A-888E-45A8-B150-9721AB6D6F70}" srcOrd="5" destOrd="0" presId="urn:microsoft.com/office/officeart/2005/8/layout/vList2"/>
    <dgm:cxn modelId="{593D5185-3DF6-41BB-9F02-4A2E838CDAB6}" type="presParOf" srcId="{B781D440-8D53-41A0-9078-E62F1C3D8EAD}" destId="{65B9EB8C-21FD-45F8-8DD1-397F7D36C22A}" srcOrd="6" destOrd="0" presId="urn:microsoft.com/office/officeart/2005/8/layout/vList2"/>
    <dgm:cxn modelId="{C0DF4616-8427-46BB-90BF-1DF8C1E644D3}" type="presParOf" srcId="{B781D440-8D53-41A0-9078-E62F1C3D8EAD}" destId="{C4CF7BAC-C9A7-4D48-8E16-529C2D6C4282}" srcOrd="7" destOrd="0" presId="urn:microsoft.com/office/officeart/2005/8/layout/vList2"/>
    <dgm:cxn modelId="{3CF6880B-EC56-48F8-9F8A-1EFFA7F7D438}" type="presParOf" srcId="{B781D440-8D53-41A0-9078-E62F1C3D8EAD}" destId="{B4DF1C45-68B5-4378-B646-FA3A6D2EA080}" srcOrd="8" destOrd="0" presId="urn:microsoft.com/office/officeart/2005/8/layout/vList2"/>
    <dgm:cxn modelId="{FC85FC3B-65C1-4CD2-A4C3-D63028666CB9}" type="presParOf" srcId="{B781D440-8D53-41A0-9078-E62F1C3D8EAD}" destId="{53858ED1-C288-44E0-B062-FF9BAF2E13D7}" srcOrd="9" destOrd="0" presId="urn:microsoft.com/office/officeart/2005/8/layout/vList2"/>
    <dgm:cxn modelId="{835D3435-2D59-4231-AD88-094D7F56FA17}" type="presParOf" srcId="{B781D440-8D53-41A0-9078-E62F1C3D8EAD}" destId="{CE859905-7334-4B08-99FA-C2A70CCC5D76}" srcOrd="10" destOrd="0" presId="urn:microsoft.com/office/officeart/2005/8/layout/vList2"/>
    <dgm:cxn modelId="{480EB589-AB4E-4E98-B822-06D640A28F6A}" type="presParOf" srcId="{B781D440-8D53-41A0-9078-E62F1C3D8EAD}" destId="{4E20B94E-7881-4F65-A7BF-8042245B6784}" srcOrd="11" destOrd="0" presId="urn:microsoft.com/office/officeart/2005/8/layout/vList2"/>
    <dgm:cxn modelId="{C6968483-C83C-4B7E-8EFB-ACD1A473D729}" type="presParOf" srcId="{B781D440-8D53-41A0-9078-E62F1C3D8EAD}" destId="{A5DD0CD4-275D-42DC-8349-5EF86629D05A}" srcOrd="12" destOrd="0" presId="urn:microsoft.com/office/officeart/2005/8/layout/vList2"/>
    <dgm:cxn modelId="{81D69DBB-B4BA-4D47-B528-943380C13143}" type="presParOf" srcId="{B781D440-8D53-41A0-9078-E62F1C3D8EAD}" destId="{11636680-6C92-43C9-9095-FB7B37D07EBD}" srcOrd="1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C1C702-D651-408A-88F5-945B248AFFA6}" type="doc">
      <dgm:prSet loTypeId="urn:microsoft.com/office/officeart/2005/8/layout/vList2" loCatId="list" qsTypeId="urn:microsoft.com/office/officeart/2005/8/quickstyle/simple1#102" qsCatId="simple" csTypeId="urn:microsoft.com/office/officeart/2005/8/colors/colorful3#5" csCatId="colorful" phldr="1"/>
      <dgm:spPr/>
      <dgm:t>
        <a:bodyPr/>
        <a:lstStyle/>
        <a:p>
          <a:endParaRPr lang="en-US"/>
        </a:p>
      </dgm:t>
    </dgm:pt>
    <dgm:pt modelId="{D5D9463E-AD51-4616-B5FD-06E86DFF654D}">
      <dgm:prSet/>
      <dgm:spPr/>
      <dgm:t>
        <a:bodyPr/>
        <a:lstStyle/>
        <a:p>
          <a:r>
            <a:rPr lang="en-US" dirty="0"/>
            <a:t>Policy</a:t>
          </a:r>
        </a:p>
      </dgm:t>
    </dgm:pt>
    <dgm:pt modelId="{6DE15EBD-1A89-4126-9297-4F87744C39A0}" type="parTrans" cxnId="{2073365D-B175-4EE1-A1D2-2DFF5FE8F1EE}">
      <dgm:prSet/>
      <dgm:spPr/>
      <dgm:t>
        <a:bodyPr/>
        <a:lstStyle/>
        <a:p>
          <a:endParaRPr lang="en-US"/>
        </a:p>
      </dgm:t>
    </dgm:pt>
    <dgm:pt modelId="{E30396F4-BED5-4668-B1EE-3A8243AF86AC}" type="sibTrans" cxnId="{2073365D-B175-4EE1-A1D2-2DFF5FE8F1EE}">
      <dgm:prSet/>
      <dgm:spPr/>
      <dgm:t>
        <a:bodyPr/>
        <a:lstStyle/>
        <a:p>
          <a:endParaRPr lang="en-US"/>
        </a:p>
      </dgm:t>
    </dgm:pt>
    <dgm:pt modelId="{2F9ACA17-DC91-4A0B-AB8A-37EBBD6465F8}">
      <dgm:prSet/>
      <dgm:spPr/>
      <dgm:t>
        <a:bodyPr/>
        <a:lstStyle/>
        <a:p>
          <a:pPr>
            <a:buFont typeface="Arial" panose="020B0604020202020204" pitchFamily="34" charset="0"/>
            <a:buChar char="•"/>
          </a:pPr>
          <a:r>
            <a:rPr lang="en-US" b="0" i="0" dirty="0"/>
            <a:t>Establishes the rules and expectations</a:t>
          </a:r>
          <a:endParaRPr lang="en-US" dirty="0"/>
        </a:p>
      </dgm:t>
    </dgm:pt>
    <dgm:pt modelId="{A6B29FA6-EC74-41BA-8018-751F70D4762B}" type="parTrans" cxnId="{FA0D29E2-FD41-417A-99E1-4B0093FA5D95}">
      <dgm:prSet/>
      <dgm:spPr/>
      <dgm:t>
        <a:bodyPr/>
        <a:lstStyle/>
        <a:p>
          <a:endParaRPr lang="en-US"/>
        </a:p>
      </dgm:t>
    </dgm:pt>
    <dgm:pt modelId="{001E7732-ADF8-474B-B771-EBED33AF45BE}" type="sibTrans" cxnId="{FA0D29E2-FD41-417A-99E1-4B0093FA5D95}">
      <dgm:prSet/>
      <dgm:spPr/>
      <dgm:t>
        <a:bodyPr/>
        <a:lstStyle/>
        <a:p>
          <a:endParaRPr lang="en-US"/>
        </a:p>
      </dgm:t>
    </dgm:pt>
    <dgm:pt modelId="{97AEE85D-E042-49CE-8B20-8C15F1A97631}">
      <dgm:prSet/>
      <dgm:spPr/>
      <dgm:t>
        <a:bodyPr/>
        <a:lstStyle/>
        <a:p>
          <a:r>
            <a:rPr lang="en-US" dirty="0"/>
            <a:t>Procedure</a:t>
          </a:r>
        </a:p>
      </dgm:t>
    </dgm:pt>
    <dgm:pt modelId="{0CB955E9-14C7-473E-ADC5-EE014A5C1B8B}" type="parTrans" cxnId="{AA08B873-99EB-467C-833C-7EB6A1714E05}">
      <dgm:prSet/>
      <dgm:spPr/>
      <dgm:t>
        <a:bodyPr/>
        <a:lstStyle/>
        <a:p>
          <a:endParaRPr lang="en-US"/>
        </a:p>
      </dgm:t>
    </dgm:pt>
    <dgm:pt modelId="{CBEF7313-CD10-4B68-B0B8-88D845C4807A}" type="sibTrans" cxnId="{AA08B873-99EB-467C-833C-7EB6A1714E05}">
      <dgm:prSet/>
      <dgm:spPr/>
      <dgm:t>
        <a:bodyPr/>
        <a:lstStyle/>
        <a:p>
          <a:endParaRPr lang="en-US"/>
        </a:p>
      </dgm:t>
    </dgm:pt>
    <dgm:pt modelId="{FDF0FDA8-3AAC-4031-A735-2EC6B043A02A}">
      <dgm:prSet/>
      <dgm:spPr/>
      <dgm:t>
        <a:bodyPr/>
        <a:lstStyle/>
        <a:p>
          <a:r>
            <a:rPr lang="en-US" dirty="0"/>
            <a:t>Process</a:t>
          </a:r>
        </a:p>
      </dgm:t>
    </dgm:pt>
    <dgm:pt modelId="{63A70F8F-EB12-49F6-BAA6-17D218A5D55F}" type="parTrans" cxnId="{3A748EF0-FDD8-43E6-A4F6-D2D1E2063E95}">
      <dgm:prSet/>
      <dgm:spPr/>
      <dgm:t>
        <a:bodyPr/>
        <a:lstStyle/>
        <a:p>
          <a:endParaRPr lang="en-US"/>
        </a:p>
      </dgm:t>
    </dgm:pt>
    <dgm:pt modelId="{894258E6-5EA4-437B-A353-8D1167826FED}" type="sibTrans" cxnId="{3A748EF0-FDD8-43E6-A4F6-D2D1E2063E95}">
      <dgm:prSet/>
      <dgm:spPr/>
      <dgm:t>
        <a:bodyPr/>
        <a:lstStyle/>
        <a:p>
          <a:endParaRPr lang="en-US"/>
        </a:p>
      </dgm:t>
    </dgm:pt>
    <dgm:pt modelId="{CDA73D32-5F1C-4794-838B-B69D458BA2D5}">
      <dgm:prSet/>
      <dgm:spPr/>
      <dgm:t>
        <a:bodyPr/>
        <a:lstStyle/>
        <a:p>
          <a:pPr>
            <a:buFont typeface="Arial" panose="020B0604020202020204" pitchFamily="34" charset="0"/>
            <a:buChar char="•"/>
          </a:pPr>
          <a:r>
            <a:rPr lang="en-US" b="0" i="0" dirty="0"/>
            <a:t>Step‑by‑step instructions that explain </a:t>
          </a:r>
          <a:r>
            <a:rPr lang="en-US" b="1" i="0" dirty="0"/>
            <a:t>how</a:t>
          </a:r>
          <a:r>
            <a:rPr lang="en-US" b="0" i="0" dirty="0"/>
            <a:t> to carry out a policy. </a:t>
          </a:r>
          <a:endParaRPr lang="en-US" dirty="0"/>
        </a:p>
      </dgm:t>
    </dgm:pt>
    <dgm:pt modelId="{0C7FB9AB-E4FF-4D2C-B4AC-8ED281ACDC56}" type="parTrans" cxnId="{8BE4FB77-CEBE-4976-8D2F-D6AF317AEAE3}">
      <dgm:prSet/>
      <dgm:spPr/>
      <dgm:t>
        <a:bodyPr/>
        <a:lstStyle/>
        <a:p>
          <a:endParaRPr lang="en-US"/>
        </a:p>
      </dgm:t>
    </dgm:pt>
    <dgm:pt modelId="{F10A9B76-0B0D-437C-9330-D35DBAB3A401}" type="sibTrans" cxnId="{8BE4FB77-CEBE-4976-8D2F-D6AF317AEAE3}">
      <dgm:prSet/>
      <dgm:spPr/>
      <dgm:t>
        <a:bodyPr/>
        <a:lstStyle/>
        <a:p>
          <a:endParaRPr lang="en-US"/>
        </a:p>
      </dgm:t>
    </dgm:pt>
    <dgm:pt modelId="{670524D3-744C-4EE8-A6EA-A522AAE5DE01}">
      <dgm:prSet/>
      <dgm:spPr/>
      <dgm:t>
        <a:bodyPr/>
        <a:lstStyle/>
        <a:p>
          <a:pPr>
            <a:buFont typeface="Arial" panose="020B0604020202020204" pitchFamily="34" charset="0"/>
            <a:buChar char="•"/>
          </a:pPr>
          <a:r>
            <a:rPr lang="en-US" b="0" i="0" dirty="0"/>
            <a:t>Shows the full workflow and how separate tasks connect</a:t>
          </a:r>
          <a:endParaRPr lang="en-US" dirty="0"/>
        </a:p>
      </dgm:t>
    </dgm:pt>
    <dgm:pt modelId="{CD95B5C5-44F4-4FA2-AC24-064DC44D63D8}" type="parTrans" cxnId="{85E1A7D7-F547-44FD-A288-4ED3F57D8DAA}">
      <dgm:prSet/>
      <dgm:spPr/>
      <dgm:t>
        <a:bodyPr/>
        <a:lstStyle/>
        <a:p>
          <a:endParaRPr lang="en-US"/>
        </a:p>
      </dgm:t>
    </dgm:pt>
    <dgm:pt modelId="{DF82B2B5-C192-4EE4-9308-3EA7EFC038ED}" type="sibTrans" cxnId="{85E1A7D7-F547-44FD-A288-4ED3F57D8DAA}">
      <dgm:prSet/>
      <dgm:spPr/>
      <dgm:t>
        <a:bodyPr/>
        <a:lstStyle/>
        <a:p>
          <a:endParaRPr lang="en-US"/>
        </a:p>
      </dgm:t>
    </dgm:pt>
    <dgm:pt modelId="{D141FFD3-2240-40BB-90D1-FD465F845D33}">
      <dgm:prSet/>
      <dgm:spPr/>
      <dgm:t>
        <a:bodyPr/>
        <a:lstStyle/>
        <a:p>
          <a:r>
            <a:rPr lang="en-US" dirty="0"/>
            <a:t>Internal Controls</a:t>
          </a:r>
        </a:p>
      </dgm:t>
    </dgm:pt>
    <dgm:pt modelId="{E45C5492-B7E8-4B4B-AAA6-FF043D363946}" type="parTrans" cxnId="{27CA24CE-5736-4474-B0C0-20CC49C19ECE}">
      <dgm:prSet/>
      <dgm:spPr/>
      <dgm:t>
        <a:bodyPr/>
        <a:lstStyle/>
        <a:p>
          <a:endParaRPr lang="en-US"/>
        </a:p>
      </dgm:t>
    </dgm:pt>
    <dgm:pt modelId="{7349E958-94A8-443C-BE04-AC9303219D1D}" type="sibTrans" cxnId="{27CA24CE-5736-4474-B0C0-20CC49C19ECE}">
      <dgm:prSet/>
      <dgm:spPr/>
      <dgm:t>
        <a:bodyPr/>
        <a:lstStyle/>
        <a:p>
          <a:endParaRPr lang="en-US"/>
        </a:p>
      </dgm:t>
    </dgm:pt>
    <dgm:pt modelId="{E2C3095B-196C-490B-A160-F836CBC080AC}">
      <dgm:prSet/>
      <dgm:spPr/>
      <dgm:t>
        <a:bodyPr/>
        <a:lstStyle/>
        <a:p>
          <a:pPr>
            <a:buFont typeface="Arial" panose="020B0604020202020204" pitchFamily="34" charset="0"/>
            <a:buChar char="•"/>
          </a:pPr>
          <a:r>
            <a:rPr lang="en-US" b="0" i="0" dirty="0"/>
            <a:t>The safeguards </a:t>
          </a:r>
          <a:r>
            <a:rPr lang="en-US" b="1" i="0" dirty="0"/>
            <a:t>built into </a:t>
          </a:r>
          <a:r>
            <a:rPr lang="en-US" b="0" i="0" dirty="0"/>
            <a:t>processes and procedures.</a:t>
          </a:r>
          <a:endParaRPr lang="en-US" dirty="0"/>
        </a:p>
      </dgm:t>
    </dgm:pt>
    <dgm:pt modelId="{9DE544D4-F1BF-4663-944B-6B0C70168B98}" type="parTrans" cxnId="{E6ACF5D3-A5B8-4F4B-93DE-2F77D54629F3}">
      <dgm:prSet/>
      <dgm:spPr/>
      <dgm:t>
        <a:bodyPr/>
        <a:lstStyle/>
        <a:p>
          <a:endParaRPr lang="en-US"/>
        </a:p>
      </dgm:t>
    </dgm:pt>
    <dgm:pt modelId="{289AC95D-BD4A-4513-ADB9-8DA8D87DBFC6}" type="sibTrans" cxnId="{E6ACF5D3-A5B8-4F4B-93DE-2F77D54629F3}">
      <dgm:prSet/>
      <dgm:spPr/>
      <dgm:t>
        <a:bodyPr/>
        <a:lstStyle/>
        <a:p>
          <a:endParaRPr lang="en-US"/>
        </a:p>
      </dgm:t>
    </dgm:pt>
    <dgm:pt modelId="{94B90C82-050D-4AF2-90ED-D787995C1AD5}">
      <dgm:prSet/>
      <dgm:spPr/>
      <dgm:t>
        <a:bodyPr/>
        <a:lstStyle/>
        <a:p>
          <a:pPr>
            <a:buFont typeface="Arial" panose="020B0604020202020204" pitchFamily="34" charset="0"/>
            <a:buChar char="•"/>
          </a:pPr>
          <a:r>
            <a:rPr lang="en-US" b="0" i="0" dirty="0"/>
            <a:t>Explains </a:t>
          </a:r>
          <a:r>
            <a:rPr lang="en-US" b="1" i="0" dirty="0"/>
            <a:t>what</a:t>
          </a:r>
          <a:r>
            <a:rPr lang="en-US" b="0" i="0" dirty="0"/>
            <a:t> must be done and </a:t>
          </a:r>
          <a:r>
            <a:rPr lang="en-US" b="1" i="0" dirty="0"/>
            <a:t>why</a:t>
          </a:r>
          <a:r>
            <a:rPr lang="en-US" b="0" i="0" dirty="0"/>
            <a:t>.</a:t>
          </a:r>
        </a:p>
      </dgm:t>
    </dgm:pt>
    <dgm:pt modelId="{5228FE8C-0C69-4AB2-B07A-2C0110553C01}" type="parTrans" cxnId="{2E5538C8-4400-43E8-9101-442EAE7817A9}">
      <dgm:prSet/>
      <dgm:spPr/>
      <dgm:t>
        <a:bodyPr/>
        <a:lstStyle/>
        <a:p>
          <a:endParaRPr lang="en-US"/>
        </a:p>
      </dgm:t>
    </dgm:pt>
    <dgm:pt modelId="{77EAF308-86C8-4F29-AACB-A0931231D3AB}" type="sibTrans" cxnId="{2E5538C8-4400-43E8-9101-442EAE7817A9}">
      <dgm:prSet/>
      <dgm:spPr/>
      <dgm:t>
        <a:bodyPr/>
        <a:lstStyle/>
        <a:p>
          <a:endParaRPr lang="en-US"/>
        </a:p>
      </dgm:t>
    </dgm:pt>
    <dgm:pt modelId="{FB4B73E7-2938-48AD-85C2-A205CA9D3178}">
      <dgm:prSet/>
      <dgm:spPr/>
      <dgm:t>
        <a:bodyPr/>
        <a:lstStyle/>
        <a:p>
          <a:pPr>
            <a:buFont typeface="Arial" panose="020B0604020202020204" pitchFamily="34" charset="0"/>
            <a:buChar char="•"/>
          </a:pPr>
          <a:r>
            <a:rPr lang="en-US" b="0" i="0" dirty="0"/>
            <a:t>“All subrecipients must undergo a risk assessment prior to receiving federal funds.”</a:t>
          </a:r>
        </a:p>
      </dgm:t>
    </dgm:pt>
    <dgm:pt modelId="{32EBDEAC-327B-488B-8B33-B27BE054C8E2}" type="parTrans" cxnId="{444CD515-82C7-49C5-BF61-59F32CA809AC}">
      <dgm:prSet/>
      <dgm:spPr/>
      <dgm:t>
        <a:bodyPr/>
        <a:lstStyle/>
        <a:p>
          <a:endParaRPr lang="en-US"/>
        </a:p>
      </dgm:t>
    </dgm:pt>
    <dgm:pt modelId="{9BEB3D4C-20A5-492A-B717-452B15579872}" type="sibTrans" cxnId="{444CD515-82C7-49C5-BF61-59F32CA809AC}">
      <dgm:prSet/>
      <dgm:spPr/>
      <dgm:t>
        <a:bodyPr/>
        <a:lstStyle/>
        <a:p>
          <a:endParaRPr lang="en-US"/>
        </a:p>
      </dgm:t>
    </dgm:pt>
    <dgm:pt modelId="{BEB4A4FE-B73D-48B6-9B1D-57CC33C8B9A9}">
      <dgm:prSet/>
      <dgm:spPr/>
      <dgm:t>
        <a:bodyPr/>
        <a:lstStyle/>
        <a:p>
          <a:pPr>
            <a:buFont typeface="Arial" panose="020B0604020202020204" pitchFamily="34" charset="0"/>
            <a:buChar char="•"/>
          </a:pPr>
          <a:r>
            <a:rPr lang="en-US" b="0" i="0" dirty="0"/>
            <a:t>Provides clear instructions for staff</a:t>
          </a:r>
          <a:endParaRPr lang="en-US" dirty="0"/>
        </a:p>
      </dgm:t>
    </dgm:pt>
    <dgm:pt modelId="{91BE465F-ED4A-4EE8-A876-229D784438CD}" type="parTrans" cxnId="{00DE4B28-DC94-47C0-B4D7-7E8E067A7963}">
      <dgm:prSet/>
      <dgm:spPr/>
      <dgm:t>
        <a:bodyPr/>
        <a:lstStyle/>
        <a:p>
          <a:endParaRPr lang="en-US"/>
        </a:p>
      </dgm:t>
    </dgm:pt>
    <dgm:pt modelId="{C7FF6C61-3C60-4047-926E-376CBC58E174}" type="sibTrans" cxnId="{00DE4B28-DC94-47C0-B4D7-7E8E067A7963}">
      <dgm:prSet/>
      <dgm:spPr/>
      <dgm:t>
        <a:bodyPr/>
        <a:lstStyle/>
        <a:p>
          <a:endParaRPr lang="en-US"/>
        </a:p>
      </dgm:t>
    </dgm:pt>
    <dgm:pt modelId="{CAB58B77-76BA-4ED7-A352-4AF2C2D9C398}">
      <dgm:prSet/>
      <dgm:spPr/>
      <dgm:t>
        <a:bodyPr/>
        <a:lstStyle/>
        <a:p>
          <a:pPr>
            <a:buFont typeface="Arial" panose="020B0604020202020204" pitchFamily="34" charset="0"/>
            <a:buChar char="•"/>
          </a:pPr>
          <a:r>
            <a:rPr lang="en-US" b="0" i="0" dirty="0"/>
            <a:t>Ensures consistency across the organization</a:t>
          </a:r>
        </a:p>
      </dgm:t>
    </dgm:pt>
    <dgm:pt modelId="{05188E94-D0D0-4E76-9E48-8120D35E1D47}" type="parTrans" cxnId="{AAC89709-F81A-4B38-80C7-0929FD70D8E8}">
      <dgm:prSet/>
      <dgm:spPr/>
      <dgm:t>
        <a:bodyPr/>
        <a:lstStyle/>
        <a:p>
          <a:endParaRPr lang="en-US"/>
        </a:p>
      </dgm:t>
    </dgm:pt>
    <dgm:pt modelId="{7C5B2896-2864-4F4A-9DF0-A260C0EE304F}" type="sibTrans" cxnId="{AAC89709-F81A-4B38-80C7-0929FD70D8E8}">
      <dgm:prSet/>
      <dgm:spPr/>
      <dgm:t>
        <a:bodyPr/>
        <a:lstStyle/>
        <a:p>
          <a:endParaRPr lang="en-US"/>
        </a:p>
      </dgm:t>
    </dgm:pt>
    <dgm:pt modelId="{9D11E66F-42DF-4D9C-8E38-E0F9B1C06859}">
      <dgm:prSet/>
      <dgm:spPr/>
      <dgm:t>
        <a:bodyPr/>
        <a:lstStyle/>
        <a:p>
          <a:pPr>
            <a:buFont typeface="Arial" panose="020B0604020202020204" pitchFamily="34" charset="0"/>
            <a:buChar char="•"/>
          </a:pPr>
          <a:r>
            <a:rPr lang="en-US" b="0" i="0" dirty="0"/>
            <a:t>Reduces errors or variation in practice</a:t>
          </a:r>
        </a:p>
      </dgm:t>
    </dgm:pt>
    <dgm:pt modelId="{C94676CE-00B9-4AFB-A37D-A5B9BC3AC8F5}" type="parTrans" cxnId="{20640A14-8A0B-4D90-829C-A54E93B5A752}">
      <dgm:prSet/>
      <dgm:spPr/>
      <dgm:t>
        <a:bodyPr/>
        <a:lstStyle/>
        <a:p>
          <a:endParaRPr lang="en-US"/>
        </a:p>
      </dgm:t>
    </dgm:pt>
    <dgm:pt modelId="{B4BF39EE-6DAB-4F6B-A263-8B8E1606BA20}" type="sibTrans" cxnId="{20640A14-8A0B-4D90-829C-A54E93B5A752}">
      <dgm:prSet/>
      <dgm:spPr/>
      <dgm:t>
        <a:bodyPr/>
        <a:lstStyle/>
        <a:p>
          <a:endParaRPr lang="en-US"/>
        </a:p>
      </dgm:t>
    </dgm:pt>
    <dgm:pt modelId="{E0F21E91-663D-405C-B754-C2975C48AEBB}">
      <dgm:prSet/>
      <dgm:spPr/>
      <dgm:t>
        <a:bodyPr/>
        <a:lstStyle/>
        <a:p>
          <a:pPr>
            <a:buFont typeface="Arial" panose="020B0604020202020204" pitchFamily="34" charset="0"/>
            <a:buChar char="•"/>
          </a:pPr>
          <a:r>
            <a:rPr lang="en-US" b="0" i="0" dirty="0"/>
            <a:t>“How to complete a risk assessment: Review audit reports, check SAM.gov, score risk factors, document results.”</a:t>
          </a:r>
        </a:p>
      </dgm:t>
    </dgm:pt>
    <dgm:pt modelId="{3208E9A0-DA7E-495A-85DA-C917150EC2C9}" type="parTrans" cxnId="{1E7E2E45-FAC2-4037-BE05-7B366A6FE32A}">
      <dgm:prSet/>
      <dgm:spPr/>
      <dgm:t>
        <a:bodyPr/>
        <a:lstStyle/>
        <a:p>
          <a:endParaRPr lang="en-US"/>
        </a:p>
      </dgm:t>
    </dgm:pt>
    <dgm:pt modelId="{9F954F38-B3B3-406A-9083-7061B93EE7DF}" type="sibTrans" cxnId="{1E7E2E45-FAC2-4037-BE05-7B366A6FE32A}">
      <dgm:prSet/>
      <dgm:spPr/>
      <dgm:t>
        <a:bodyPr/>
        <a:lstStyle/>
        <a:p>
          <a:endParaRPr lang="en-US"/>
        </a:p>
      </dgm:t>
    </dgm:pt>
    <dgm:pt modelId="{641938D8-1793-4AEA-B07E-0891CCED6C30}">
      <dgm:prSet/>
      <dgm:spPr/>
      <dgm:t>
        <a:bodyPr/>
        <a:lstStyle/>
        <a:p>
          <a:pPr>
            <a:buFont typeface="Arial" panose="020B0604020202020204" pitchFamily="34" charset="0"/>
            <a:buChar char="•"/>
          </a:pPr>
          <a:r>
            <a:rPr lang="en-US" b="0" i="0" dirty="0"/>
            <a:t>Procedures turn policy requirements into actions.</a:t>
          </a:r>
          <a:endParaRPr lang="en-US" dirty="0"/>
        </a:p>
      </dgm:t>
    </dgm:pt>
    <dgm:pt modelId="{6619232F-1931-424A-B610-35B608A1C5FD}" type="parTrans" cxnId="{EEB8B2AF-3240-4F8D-93BC-006862C3C683}">
      <dgm:prSet/>
      <dgm:spPr/>
      <dgm:t>
        <a:bodyPr/>
        <a:lstStyle/>
        <a:p>
          <a:endParaRPr lang="en-US"/>
        </a:p>
      </dgm:t>
    </dgm:pt>
    <dgm:pt modelId="{B9122CC0-DF42-4749-B098-7430FEBFA064}" type="sibTrans" cxnId="{EEB8B2AF-3240-4F8D-93BC-006862C3C683}">
      <dgm:prSet/>
      <dgm:spPr/>
      <dgm:t>
        <a:bodyPr/>
        <a:lstStyle/>
        <a:p>
          <a:endParaRPr lang="en-US"/>
        </a:p>
      </dgm:t>
    </dgm:pt>
    <dgm:pt modelId="{9735EBE8-026D-4C98-9448-58C587EFCE20}">
      <dgm:prSet/>
      <dgm:spPr/>
      <dgm:t>
        <a:bodyPr/>
        <a:lstStyle/>
        <a:p>
          <a:pPr>
            <a:buFont typeface="Arial" panose="020B0604020202020204" pitchFamily="34" charset="0"/>
            <a:buChar char="•"/>
          </a:pPr>
          <a:r>
            <a:rPr lang="en-US" b="0" i="0" dirty="0"/>
            <a:t>Ensures accuracy &amp; compliance at each step</a:t>
          </a:r>
          <a:endParaRPr lang="en-US" dirty="0"/>
        </a:p>
      </dgm:t>
    </dgm:pt>
    <dgm:pt modelId="{1AC3D8D9-DA2D-4FD8-87FE-F2F6300B3ACA}" type="parTrans" cxnId="{8DC4CEC5-4714-44B6-B851-978ACF4200D7}">
      <dgm:prSet/>
      <dgm:spPr/>
      <dgm:t>
        <a:bodyPr/>
        <a:lstStyle/>
        <a:p>
          <a:endParaRPr lang="en-US"/>
        </a:p>
      </dgm:t>
    </dgm:pt>
    <dgm:pt modelId="{39CA8D5F-89BC-4956-9502-451EB9302236}" type="sibTrans" cxnId="{8DC4CEC5-4714-44B6-B851-978ACF4200D7}">
      <dgm:prSet/>
      <dgm:spPr/>
      <dgm:t>
        <a:bodyPr/>
        <a:lstStyle/>
        <a:p>
          <a:endParaRPr lang="en-US"/>
        </a:p>
      </dgm:t>
    </dgm:pt>
    <dgm:pt modelId="{5A09EFD7-60E7-47BA-BFA8-0F4B205ED2EA}">
      <dgm:prSet/>
      <dgm:spPr/>
      <dgm:t>
        <a:bodyPr/>
        <a:lstStyle/>
        <a:p>
          <a:pPr>
            <a:buFont typeface="Arial" panose="020B0604020202020204" pitchFamily="34" charset="0"/>
            <a:buChar char="•"/>
          </a:pPr>
          <a:r>
            <a:rPr lang="en-US" b="0" i="0" dirty="0"/>
            <a:t>“A supervisor must approve all subrecipient monitoring reports before they are finalized.”</a:t>
          </a:r>
          <a:endParaRPr lang="en-US" dirty="0"/>
        </a:p>
      </dgm:t>
    </dgm:pt>
    <dgm:pt modelId="{52647849-D359-4D42-94E5-EC4566D89296}" type="parTrans" cxnId="{F6A2008F-FBD0-41C4-B6AA-A222B4AF8D24}">
      <dgm:prSet/>
      <dgm:spPr/>
      <dgm:t>
        <a:bodyPr/>
        <a:lstStyle/>
        <a:p>
          <a:endParaRPr lang="en-US"/>
        </a:p>
      </dgm:t>
    </dgm:pt>
    <dgm:pt modelId="{4982D8C8-6CAA-47ED-A3D5-E76492F8610D}" type="sibTrans" cxnId="{F6A2008F-FBD0-41C4-B6AA-A222B4AF8D24}">
      <dgm:prSet/>
      <dgm:spPr/>
      <dgm:t>
        <a:bodyPr/>
        <a:lstStyle/>
        <a:p>
          <a:endParaRPr lang="en-US"/>
        </a:p>
      </dgm:t>
    </dgm:pt>
    <dgm:pt modelId="{7CFFC4FD-5A0B-401D-A9A1-A7A58A2B53AB}">
      <dgm:prSet/>
      <dgm:spPr/>
      <dgm:t>
        <a:bodyPr/>
        <a:lstStyle/>
        <a:p>
          <a:pPr>
            <a:buFont typeface="Arial" panose="020B0604020202020204" pitchFamily="34" charset="0"/>
            <a:buChar char="•"/>
          </a:pPr>
          <a:r>
            <a:rPr lang="en-US" b="0" i="0" dirty="0"/>
            <a:t>End‑to‑end workflows that describe how work moves from start to finish. </a:t>
          </a:r>
          <a:endParaRPr lang="en-US" dirty="0"/>
        </a:p>
      </dgm:t>
    </dgm:pt>
    <dgm:pt modelId="{31609D43-8AD1-4A69-919E-CDD6941EF197}" type="parTrans" cxnId="{2AC630DF-8A72-4E90-B005-25A4E3F6D9EA}">
      <dgm:prSet/>
      <dgm:spPr/>
      <dgm:t>
        <a:bodyPr/>
        <a:lstStyle/>
        <a:p>
          <a:endParaRPr lang="en-US"/>
        </a:p>
      </dgm:t>
    </dgm:pt>
    <dgm:pt modelId="{76662AF1-8A74-4CE9-95AE-0BDF0890F6D1}" type="sibTrans" cxnId="{2AC630DF-8A72-4E90-B005-25A4E3F6D9EA}">
      <dgm:prSet/>
      <dgm:spPr/>
      <dgm:t>
        <a:bodyPr/>
        <a:lstStyle/>
        <a:p>
          <a:endParaRPr lang="en-US"/>
        </a:p>
      </dgm:t>
    </dgm:pt>
    <dgm:pt modelId="{A53773C6-04DF-4CDF-9AE8-F5017A39E381}">
      <dgm:prSet/>
      <dgm:spPr/>
      <dgm:t>
        <a:bodyPr/>
        <a:lstStyle/>
        <a:p>
          <a:pPr>
            <a:buFont typeface="Arial" panose="020B0604020202020204" pitchFamily="34" charset="0"/>
            <a:buChar char="•"/>
          </a:pPr>
          <a:r>
            <a:rPr lang="en-US" b="0" i="0" dirty="0"/>
            <a:t>“The subrecipient monitoring process includes risk assessments, desk reviews, site visits, follow‑up, and closeout.”</a:t>
          </a:r>
          <a:endParaRPr lang="en-US" dirty="0"/>
        </a:p>
      </dgm:t>
    </dgm:pt>
    <dgm:pt modelId="{245494E0-86D7-4C45-B4C5-FA0340691F93}" type="parTrans" cxnId="{80056905-0D04-4020-A5D4-84478348832B}">
      <dgm:prSet/>
      <dgm:spPr/>
      <dgm:t>
        <a:bodyPr/>
        <a:lstStyle/>
        <a:p>
          <a:endParaRPr lang="en-US"/>
        </a:p>
      </dgm:t>
    </dgm:pt>
    <dgm:pt modelId="{B11702FB-B2C1-4C81-8386-F9C4C977C725}" type="sibTrans" cxnId="{80056905-0D04-4020-A5D4-84478348832B}">
      <dgm:prSet/>
      <dgm:spPr/>
      <dgm:t>
        <a:bodyPr/>
        <a:lstStyle/>
        <a:p>
          <a:endParaRPr lang="en-US"/>
        </a:p>
      </dgm:t>
    </dgm:pt>
    <dgm:pt modelId="{B6DBCE45-C135-411C-A166-08B76171AB79}">
      <dgm:prSet/>
      <dgm:spPr/>
      <dgm:t>
        <a:bodyPr/>
        <a:lstStyle/>
        <a:p>
          <a:pPr>
            <a:buFont typeface="Arial" panose="020B0604020202020204" pitchFamily="34" charset="0"/>
            <a:buChar char="•"/>
          </a:pPr>
          <a:r>
            <a:rPr lang="en-US" b="0" i="0" dirty="0"/>
            <a:t>A process may include </a:t>
          </a:r>
          <a:r>
            <a:rPr lang="en-US" b="1" i="0" dirty="0"/>
            <a:t>multiple</a:t>
          </a:r>
          <a:r>
            <a:rPr lang="en-US" b="0" i="0" dirty="0"/>
            <a:t> steps, multiple staff, policies, procedures, and internal controls.</a:t>
          </a:r>
          <a:endParaRPr lang="en-US" dirty="0"/>
        </a:p>
      </dgm:t>
    </dgm:pt>
    <dgm:pt modelId="{173EFFC6-601B-4AD4-9FE1-593874ABBCD2}" type="parTrans" cxnId="{B25A2026-1AF7-4660-A61E-08D3569AD7FA}">
      <dgm:prSet/>
      <dgm:spPr/>
      <dgm:t>
        <a:bodyPr/>
        <a:lstStyle/>
        <a:p>
          <a:endParaRPr lang="en-US"/>
        </a:p>
      </dgm:t>
    </dgm:pt>
    <dgm:pt modelId="{9B886FC3-97D3-4355-A7A3-CA0A8C3BF828}" type="sibTrans" cxnId="{B25A2026-1AF7-4660-A61E-08D3569AD7FA}">
      <dgm:prSet/>
      <dgm:spPr/>
      <dgm:t>
        <a:bodyPr/>
        <a:lstStyle/>
        <a:p>
          <a:endParaRPr lang="en-US"/>
        </a:p>
      </dgm:t>
    </dgm:pt>
    <dgm:pt modelId="{B781D440-8D53-41A0-9078-E62F1C3D8EAD}" type="pres">
      <dgm:prSet presAssocID="{29C1C702-D651-408A-88F5-945B248AFFA6}" presName="linear" presStyleCnt="0">
        <dgm:presLayoutVars>
          <dgm:animLvl val="lvl"/>
          <dgm:resizeHandles val="exact"/>
        </dgm:presLayoutVars>
      </dgm:prSet>
      <dgm:spPr/>
    </dgm:pt>
    <dgm:pt modelId="{3F3B9670-54AB-46CD-A4DC-2819268358A5}" type="pres">
      <dgm:prSet presAssocID="{D5D9463E-AD51-4616-B5FD-06E86DFF654D}" presName="parentText" presStyleLbl="node1" presStyleIdx="0" presStyleCnt="4">
        <dgm:presLayoutVars>
          <dgm:chMax val="0"/>
          <dgm:bulletEnabled val="1"/>
        </dgm:presLayoutVars>
      </dgm:prSet>
      <dgm:spPr/>
    </dgm:pt>
    <dgm:pt modelId="{CA1D4AF0-4FDA-4B4F-8F8D-95795B7A4BC1}" type="pres">
      <dgm:prSet presAssocID="{D5D9463E-AD51-4616-B5FD-06E86DFF654D}" presName="childText" presStyleLbl="revTx" presStyleIdx="0" presStyleCnt="4">
        <dgm:presLayoutVars>
          <dgm:bulletEnabled val="1"/>
        </dgm:presLayoutVars>
      </dgm:prSet>
      <dgm:spPr/>
    </dgm:pt>
    <dgm:pt modelId="{F8E69B17-C3CD-43F7-AFF1-12D7C0918843}" type="pres">
      <dgm:prSet presAssocID="{97AEE85D-E042-49CE-8B20-8C15F1A97631}" presName="parentText" presStyleLbl="node1" presStyleIdx="1" presStyleCnt="4">
        <dgm:presLayoutVars>
          <dgm:chMax val="0"/>
          <dgm:bulletEnabled val="1"/>
        </dgm:presLayoutVars>
      </dgm:prSet>
      <dgm:spPr/>
    </dgm:pt>
    <dgm:pt modelId="{A888CE18-24ED-4D5A-9EC6-36E815BEE08D}" type="pres">
      <dgm:prSet presAssocID="{97AEE85D-E042-49CE-8B20-8C15F1A97631}" presName="childText" presStyleLbl="revTx" presStyleIdx="1" presStyleCnt="4">
        <dgm:presLayoutVars>
          <dgm:bulletEnabled val="1"/>
        </dgm:presLayoutVars>
      </dgm:prSet>
      <dgm:spPr/>
    </dgm:pt>
    <dgm:pt modelId="{297BD962-BE55-4CB9-AC1A-9E7A0E953626}" type="pres">
      <dgm:prSet presAssocID="{FDF0FDA8-3AAC-4031-A735-2EC6B043A02A}" presName="parentText" presStyleLbl="node1" presStyleIdx="2" presStyleCnt="4">
        <dgm:presLayoutVars>
          <dgm:chMax val="0"/>
          <dgm:bulletEnabled val="1"/>
        </dgm:presLayoutVars>
      </dgm:prSet>
      <dgm:spPr/>
    </dgm:pt>
    <dgm:pt modelId="{FE3FB44C-4944-4511-851F-D1DED2DB39F6}" type="pres">
      <dgm:prSet presAssocID="{FDF0FDA8-3AAC-4031-A735-2EC6B043A02A}" presName="childText" presStyleLbl="revTx" presStyleIdx="2" presStyleCnt="4">
        <dgm:presLayoutVars>
          <dgm:bulletEnabled val="1"/>
        </dgm:presLayoutVars>
      </dgm:prSet>
      <dgm:spPr/>
    </dgm:pt>
    <dgm:pt modelId="{74F9C1D0-446A-420D-BB31-C05D4C01BB93}" type="pres">
      <dgm:prSet presAssocID="{D141FFD3-2240-40BB-90D1-FD465F845D33}" presName="parentText" presStyleLbl="node1" presStyleIdx="3" presStyleCnt="4">
        <dgm:presLayoutVars>
          <dgm:chMax val="0"/>
          <dgm:bulletEnabled val="1"/>
        </dgm:presLayoutVars>
      </dgm:prSet>
      <dgm:spPr/>
    </dgm:pt>
    <dgm:pt modelId="{2E7CFA79-678B-4CB8-84EC-F739D049DE1B}" type="pres">
      <dgm:prSet presAssocID="{D141FFD3-2240-40BB-90D1-FD465F845D33}" presName="childText" presStyleLbl="revTx" presStyleIdx="3" presStyleCnt="4">
        <dgm:presLayoutVars>
          <dgm:bulletEnabled val="1"/>
        </dgm:presLayoutVars>
      </dgm:prSet>
      <dgm:spPr/>
    </dgm:pt>
  </dgm:ptLst>
  <dgm:cxnLst>
    <dgm:cxn modelId="{90D89804-4D65-480A-8A13-7388A5A3EE92}" type="presOf" srcId="{2F9ACA17-DC91-4A0B-AB8A-37EBBD6465F8}" destId="{CA1D4AF0-4FDA-4B4F-8F8D-95795B7A4BC1}" srcOrd="0" destOrd="0" presId="urn:microsoft.com/office/officeart/2005/8/layout/vList2"/>
    <dgm:cxn modelId="{80056905-0D04-4020-A5D4-84478348832B}" srcId="{FDF0FDA8-3AAC-4031-A735-2EC6B043A02A}" destId="{A53773C6-04DF-4CDF-9AE8-F5017A39E381}" srcOrd="3" destOrd="0" parTransId="{245494E0-86D7-4C45-B4C5-FA0340691F93}" sibTransId="{B11702FB-B2C1-4C81-8386-F9C4C977C725}"/>
    <dgm:cxn modelId="{AAC89709-F81A-4B38-80C7-0929FD70D8E8}" srcId="{97AEE85D-E042-49CE-8B20-8C15F1A97631}" destId="{CAB58B77-76BA-4ED7-A352-4AF2C2D9C398}" srcOrd="3" destOrd="0" parTransId="{05188E94-D0D0-4E76-9E48-8120D35E1D47}" sibTransId="{7C5B2896-2864-4F4A-9DF0-A260C0EE304F}"/>
    <dgm:cxn modelId="{8B28F70A-24A9-4B3E-A214-D20073D718CE}" type="presOf" srcId="{5A09EFD7-60E7-47BA-BFA8-0F4B205ED2EA}" destId="{2E7CFA79-678B-4CB8-84EC-F739D049DE1B}" srcOrd="0" destOrd="2" presId="urn:microsoft.com/office/officeart/2005/8/layout/vList2"/>
    <dgm:cxn modelId="{20640A14-8A0B-4D90-829C-A54E93B5A752}" srcId="{97AEE85D-E042-49CE-8B20-8C15F1A97631}" destId="{9D11E66F-42DF-4D9C-8E38-E0F9B1C06859}" srcOrd="4" destOrd="0" parTransId="{C94676CE-00B9-4AFB-A37D-A5B9BC3AC8F5}" sibTransId="{B4BF39EE-6DAB-4F6B-A263-8B8E1606BA20}"/>
    <dgm:cxn modelId="{444CD515-82C7-49C5-BF61-59F32CA809AC}" srcId="{D5D9463E-AD51-4616-B5FD-06E86DFF654D}" destId="{FB4B73E7-2938-48AD-85C2-A205CA9D3178}" srcOrd="2" destOrd="0" parTransId="{32EBDEAC-327B-488B-8B33-B27BE054C8E2}" sibTransId="{9BEB3D4C-20A5-492A-B717-452B15579872}"/>
    <dgm:cxn modelId="{B25A2026-1AF7-4660-A61E-08D3569AD7FA}" srcId="{FDF0FDA8-3AAC-4031-A735-2EC6B043A02A}" destId="{B6DBCE45-C135-411C-A166-08B76171AB79}" srcOrd="2" destOrd="0" parTransId="{173EFFC6-601B-4AD4-9FE1-593874ABBCD2}" sibTransId="{9B886FC3-97D3-4355-A7A3-CA0A8C3BF828}"/>
    <dgm:cxn modelId="{00DE4B28-DC94-47C0-B4D7-7E8E067A7963}" srcId="{97AEE85D-E042-49CE-8B20-8C15F1A97631}" destId="{BEB4A4FE-B73D-48B6-9B1D-57CC33C8B9A9}" srcOrd="2" destOrd="0" parTransId="{91BE465F-ED4A-4EE8-A876-229D784438CD}" sibTransId="{C7FF6C61-3C60-4047-926E-376CBC58E174}"/>
    <dgm:cxn modelId="{2AE7ED3D-C091-4293-A3BD-C3C5376FA853}" type="presOf" srcId="{D141FFD3-2240-40BB-90D1-FD465F845D33}" destId="{74F9C1D0-446A-420D-BB31-C05D4C01BB93}" srcOrd="0" destOrd="0" presId="urn:microsoft.com/office/officeart/2005/8/layout/vList2"/>
    <dgm:cxn modelId="{47F61E5C-4925-4ADD-87FF-C0331FD141BE}" type="presOf" srcId="{94B90C82-050D-4AF2-90ED-D787995C1AD5}" destId="{CA1D4AF0-4FDA-4B4F-8F8D-95795B7A4BC1}" srcOrd="0" destOrd="1" presId="urn:microsoft.com/office/officeart/2005/8/layout/vList2"/>
    <dgm:cxn modelId="{2073365D-B175-4EE1-A1D2-2DFF5FE8F1EE}" srcId="{29C1C702-D651-408A-88F5-945B248AFFA6}" destId="{D5D9463E-AD51-4616-B5FD-06E86DFF654D}" srcOrd="0" destOrd="0" parTransId="{6DE15EBD-1A89-4126-9297-4F87744C39A0}" sibTransId="{E30396F4-BED5-4668-B1EE-3A8243AF86AC}"/>
    <dgm:cxn modelId="{1E7E2E45-FAC2-4037-BE05-7B366A6FE32A}" srcId="{97AEE85D-E042-49CE-8B20-8C15F1A97631}" destId="{E0F21E91-663D-405C-B754-C2975C48AEBB}" srcOrd="5" destOrd="0" parTransId="{3208E9A0-DA7E-495A-85DA-C917150EC2C9}" sibTransId="{9F954F38-B3B3-406A-9083-7061B93EE7DF}"/>
    <dgm:cxn modelId="{1C318167-A047-4E04-8448-73A63B043704}" type="presOf" srcId="{7CFFC4FD-5A0B-401D-A9A1-A7A58A2B53AB}" destId="{FE3FB44C-4944-4511-851F-D1DED2DB39F6}" srcOrd="0" destOrd="1" presId="urn:microsoft.com/office/officeart/2005/8/layout/vList2"/>
    <dgm:cxn modelId="{17C1F44E-8600-427C-830A-A4B1A8382610}" type="presOf" srcId="{641938D8-1793-4AEA-B07E-0891CCED6C30}" destId="{A888CE18-24ED-4D5A-9EC6-36E815BEE08D}" srcOrd="0" destOrd="1" presId="urn:microsoft.com/office/officeart/2005/8/layout/vList2"/>
    <dgm:cxn modelId="{AA08B873-99EB-467C-833C-7EB6A1714E05}" srcId="{29C1C702-D651-408A-88F5-945B248AFFA6}" destId="{97AEE85D-E042-49CE-8B20-8C15F1A97631}" srcOrd="1" destOrd="0" parTransId="{0CB955E9-14C7-473E-ADC5-EE014A5C1B8B}" sibTransId="{CBEF7313-CD10-4B68-B0B8-88D845C4807A}"/>
    <dgm:cxn modelId="{9871A157-696B-4DE5-9095-B7998FB07EFB}" type="presOf" srcId="{E2C3095B-196C-490B-A160-F836CBC080AC}" destId="{2E7CFA79-678B-4CB8-84EC-F739D049DE1B}" srcOrd="0" destOrd="0" presId="urn:microsoft.com/office/officeart/2005/8/layout/vList2"/>
    <dgm:cxn modelId="{8BE4FB77-CEBE-4976-8D2F-D6AF317AEAE3}" srcId="{97AEE85D-E042-49CE-8B20-8C15F1A97631}" destId="{CDA73D32-5F1C-4794-838B-B69D458BA2D5}" srcOrd="0" destOrd="0" parTransId="{0C7FB9AB-E4FF-4D2C-B4AC-8ED281ACDC56}" sibTransId="{F10A9B76-0B0D-437C-9330-D35DBAB3A401}"/>
    <dgm:cxn modelId="{BB460281-FB76-4962-9A86-EFEB8CA65486}" type="presOf" srcId="{9735EBE8-026D-4C98-9448-58C587EFCE20}" destId="{2E7CFA79-678B-4CB8-84EC-F739D049DE1B}" srcOrd="0" destOrd="1" presId="urn:microsoft.com/office/officeart/2005/8/layout/vList2"/>
    <dgm:cxn modelId="{3F9E4689-76F1-46A8-AF1C-F1E2C65C6E4B}" type="presOf" srcId="{29C1C702-D651-408A-88F5-945B248AFFA6}" destId="{B781D440-8D53-41A0-9078-E62F1C3D8EAD}" srcOrd="0" destOrd="0" presId="urn:microsoft.com/office/officeart/2005/8/layout/vList2"/>
    <dgm:cxn modelId="{7E10848D-B1FF-41BD-97F8-161891BD4F2D}" type="presOf" srcId="{D5D9463E-AD51-4616-B5FD-06E86DFF654D}" destId="{3F3B9670-54AB-46CD-A4DC-2819268358A5}" srcOrd="0" destOrd="0" presId="urn:microsoft.com/office/officeart/2005/8/layout/vList2"/>
    <dgm:cxn modelId="{F6A2008F-FBD0-41C4-B6AA-A222B4AF8D24}" srcId="{D141FFD3-2240-40BB-90D1-FD465F845D33}" destId="{5A09EFD7-60E7-47BA-BFA8-0F4B205ED2EA}" srcOrd="2" destOrd="0" parTransId="{52647849-D359-4D42-94E5-EC4566D89296}" sibTransId="{4982D8C8-6CAA-47ED-A3D5-E76492F8610D}"/>
    <dgm:cxn modelId="{1D32B99A-665A-4FA1-AD5C-E1DA78097E40}" type="presOf" srcId="{B6DBCE45-C135-411C-A166-08B76171AB79}" destId="{FE3FB44C-4944-4511-851F-D1DED2DB39F6}" srcOrd="0" destOrd="2" presId="urn:microsoft.com/office/officeart/2005/8/layout/vList2"/>
    <dgm:cxn modelId="{A91D8BA5-18E4-471E-AE75-CC7F5B0308F9}" type="presOf" srcId="{FDF0FDA8-3AAC-4031-A735-2EC6B043A02A}" destId="{297BD962-BE55-4CB9-AC1A-9E7A0E953626}" srcOrd="0" destOrd="0" presId="urn:microsoft.com/office/officeart/2005/8/layout/vList2"/>
    <dgm:cxn modelId="{68129DA6-449E-4CF3-855C-95B94CD0DD39}" type="presOf" srcId="{CAB58B77-76BA-4ED7-A352-4AF2C2D9C398}" destId="{A888CE18-24ED-4D5A-9EC6-36E815BEE08D}" srcOrd="0" destOrd="3" presId="urn:microsoft.com/office/officeart/2005/8/layout/vList2"/>
    <dgm:cxn modelId="{EEB8B2AF-3240-4F8D-93BC-006862C3C683}" srcId="{97AEE85D-E042-49CE-8B20-8C15F1A97631}" destId="{641938D8-1793-4AEA-B07E-0891CCED6C30}" srcOrd="1" destOrd="0" parTransId="{6619232F-1931-424A-B610-35B608A1C5FD}" sibTransId="{B9122CC0-DF42-4749-B098-7430FEBFA064}"/>
    <dgm:cxn modelId="{B66D3AB4-1BAD-4843-97DD-E02DF0D716F3}" type="presOf" srcId="{CDA73D32-5F1C-4794-838B-B69D458BA2D5}" destId="{A888CE18-24ED-4D5A-9EC6-36E815BEE08D}" srcOrd="0" destOrd="0" presId="urn:microsoft.com/office/officeart/2005/8/layout/vList2"/>
    <dgm:cxn modelId="{51F4A4C1-CCDB-491F-8B1C-1D3CBC0F02F6}" type="presOf" srcId="{670524D3-744C-4EE8-A6EA-A522AAE5DE01}" destId="{FE3FB44C-4944-4511-851F-D1DED2DB39F6}" srcOrd="0" destOrd="0" presId="urn:microsoft.com/office/officeart/2005/8/layout/vList2"/>
    <dgm:cxn modelId="{8DC4CEC5-4714-44B6-B851-978ACF4200D7}" srcId="{D141FFD3-2240-40BB-90D1-FD465F845D33}" destId="{9735EBE8-026D-4C98-9448-58C587EFCE20}" srcOrd="1" destOrd="0" parTransId="{1AC3D8D9-DA2D-4FD8-87FE-F2F6300B3ACA}" sibTransId="{39CA8D5F-89BC-4956-9502-451EB9302236}"/>
    <dgm:cxn modelId="{2E5538C8-4400-43E8-9101-442EAE7817A9}" srcId="{D5D9463E-AD51-4616-B5FD-06E86DFF654D}" destId="{94B90C82-050D-4AF2-90ED-D787995C1AD5}" srcOrd="1" destOrd="0" parTransId="{5228FE8C-0C69-4AB2-B07A-2C0110553C01}" sibTransId="{77EAF308-86C8-4F29-AACB-A0931231D3AB}"/>
    <dgm:cxn modelId="{14D6C9CA-F116-468A-BA5D-002597153BF7}" type="presOf" srcId="{E0F21E91-663D-405C-B754-C2975C48AEBB}" destId="{A888CE18-24ED-4D5A-9EC6-36E815BEE08D}" srcOrd="0" destOrd="5" presId="urn:microsoft.com/office/officeart/2005/8/layout/vList2"/>
    <dgm:cxn modelId="{27CA24CE-5736-4474-B0C0-20CC49C19ECE}" srcId="{29C1C702-D651-408A-88F5-945B248AFFA6}" destId="{D141FFD3-2240-40BB-90D1-FD465F845D33}" srcOrd="3" destOrd="0" parTransId="{E45C5492-B7E8-4B4B-AAA6-FF043D363946}" sibTransId="{7349E958-94A8-443C-BE04-AC9303219D1D}"/>
    <dgm:cxn modelId="{D693ADCE-C114-4CD2-8296-1561166C6869}" type="presOf" srcId="{A53773C6-04DF-4CDF-9AE8-F5017A39E381}" destId="{FE3FB44C-4944-4511-851F-D1DED2DB39F6}" srcOrd="0" destOrd="3" presId="urn:microsoft.com/office/officeart/2005/8/layout/vList2"/>
    <dgm:cxn modelId="{E6ACF5D3-A5B8-4F4B-93DE-2F77D54629F3}" srcId="{D141FFD3-2240-40BB-90D1-FD465F845D33}" destId="{E2C3095B-196C-490B-A160-F836CBC080AC}" srcOrd="0" destOrd="0" parTransId="{9DE544D4-F1BF-4663-944B-6B0C70168B98}" sibTransId="{289AC95D-BD4A-4513-ADB9-8DA8D87DBFC6}"/>
    <dgm:cxn modelId="{797CE6D4-FA66-4E3D-B9AE-3DD6E5647734}" type="presOf" srcId="{FB4B73E7-2938-48AD-85C2-A205CA9D3178}" destId="{CA1D4AF0-4FDA-4B4F-8F8D-95795B7A4BC1}" srcOrd="0" destOrd="2" presId="urn:microsoft.com/office/officeart/2005/8/layout/vList2"/>
    <dgm:cxn modelId="{85E1A7D7-F547-44FD-A288-4ED3F57D8DAA}" srcId="{FDF0FDA8-3AAC-4031-A735-2EC6B043A02A}" destId="{670524D3-744C-4EE8-A6EA-A522AAE5DE01}" srcOrd="0" destOrd="0" parTransId="{CD95B5C5-44F4-4FA2-AC24-064DC44D63D8}" sibTransId="{DF82B2B5-C192-4EE4-9308-3EA7EFC038ED}"/>
    <dgm:cxn modelId="{2AC630DF-8A72-4E90-B005-25A4E3F6D9EA}" srcId="{FDF0FDA8-3AAC-4031-A735-2EC6B043A02A}" destId="{7CFFC4FD-5A0B-401D-A9A1-A7A58A2B53AB}" srcOrd="1" destOrd="0" parTransId="{31609D43-8AD1-4A69-919E-CDD6941EF197}" sibTransId="{76662AF1-8A74-4CE9-95AE-0BDF0890F6D1}"/>
    <dgm:cxn modelId="{FA0D29E2-FD41-417A-99E1-4B0093FA5D95}" srcId="{D5D9463E-AD51-4616-B5FD-06E86DFF654D}" destId="{2F9ACA17-DC91-4A0B-AB8A-37EBBD6465F8}" srcOrd="0" destOrd="0" parTransId="{A6B29FA6-EC74-41BA-8018-751F70D4762B}" sibTransId="{001E7732-ADF8-474B-B771-EBED33AF45BE}"/>
    <dgm:cxn modelId="{EA9A57F0-411A-49FD-8042-D688B6C6BF0E}" type="presOf" srcId="{9D11E66F-42DF-4D9C-8E38-E0F9B1C06859}" destId="{A888CE18-24ED-4D5A-9EC6-36E815BEE08D}" srcOrd="0" destOrd="4" presId="urn:microsoft.com/office/officeart/2005/8/layout/vList2"/>
    <dgm:cxn modelId="{3A748EF0-FDD8-43E6-A4F6-D2D1E2063E95}" srcId="{29C1C702-D651-408A-88F5-945B248AFFA6}" destId="{FDF0FDA8-3AAC-4031-A735-2EC6B043A02A}" srcOrd="2" destOrd="0" parTransId="{63A70F8F-EB12-49F6-BAA6-17D218A5D55F}" sibTransId="{894258E6-5EA4-437B-A353-8D1167826FED}"/>
    <dgm:cxn modelId="{89F1CFF1-2787-480F-9A96-FBA70136C26A}" type="presOf" srcId="{BEB4A4FE-B73D-48B6-9B1D-57CC33C8B9A9}" destId="{A888CE18-24ED-4D5A-9EC6-36E815BEE08D}" srcOrd="0" destOrd="2" presId="urn:microsoft.com/office/officeart/2005/8/layout/vList2"/>
    <dgm:cxn modelId="{88F774F5-43F3-40CD-98C0-1CF004CEE715}" type="presOf" srcId="{97AEE85D-E042-49CE-8B20-8C15F1A97631}" destId="{F8E69B17-C3CD-43F7-AFF1-12D7C0918843}" srcOrd="0" destOrd="0" presId="urn:microsoft.com/office/officeart/2005/8/layout/vList2"/>
    <dgm:cxn modelId="{0EF8DAC7-6323-4013-B430-9A15016D1CF6}" type="presParOf" srcId="{B781D440-8D53-41A0-9078-E62F1C3D8EAD}" destId="{3F3B9670-54AB-46CD-A4DC-2819268358A5}" srcOrd="0" destOrd="0" presId="urn:microsoft.com/office/officeart/2005/8/layout/vList2"/>
    <dgm:cxn modelId="{2BBC6D37-6A8A-4F1B-8DCF-96ACBD87B2D3}" type="presParOf" srcId="{B781D440-8D53-41A0-9078-E62F1C3D8EAD}" destId="{CA1D4AF0-4FDA-4B4F-8F8D-95795B7A4BC1}" srcOrd="1" destOrd="0" presId="urn:microsoft.com/office/officeart/2005/8/layout/vList2"/>
    <dgm:cxn modelId="{6C842A43-89A9-4AA7-96C4-E5269196C40E}" type="presParOf" srcId="{B781D440-8D53-41A0-9078-E62F1C3D8EAD}" destId="{F8E69B17-C3CD-43F7-AFF1-12D7C0918843}" srcOrd="2" destOrd="0" presId="urn:microsoft.com/office/officeart/2005/8/layout/vList2"/>
    <dgm:cxn modelId="{FA3FD4B2-F120-4E6B-A45B-964A839304A3}" type="presParOf" srcId="{B781D440-8D53-41A0-9078-E62F1C3D8EAD}" destId="{A888CE18-24ED-4D5A-9EC6-36E815BEE08D}" srcOrd="3" destOrd="0" presId="urn:microsoft.com/office/officeart/2005/8/layout/vList2"/>
    <dgm:cxn modelId="{254E7CBE-D07D-4269-8583-CF2C6EC3975B}" type="presParOf" srcId="{B781D440-8D53-41A0-9078-E62F1C3D8EAD}" destId="{297BD962-BE55-4CB9-AC1A-9E7A0E953626}" srcOrd="4" destOrd="0" presId="urn:microsoft.com/office/officeart/2005/8/layout/vList2"/>
    <dgm:cxn modelId="{EBB9D0AD-5F52-4354-8639-62AFE45E7782}" type="presParOf" srcId="{B781D440-8D53-41A0-9078-E62F1C3D8EAD}" destId="{FE3FB44C-4944-4511-851F-D1DED2DB39F6}" srcOrd="5" destOrd="0" presId="urn:microsoft.com/office/officeart/2005/8/layout/vList2"/>
    <dgm:cxn modelId="{288E0086-E1E8-470B-AAD8-16D3C2613D14}" type="presParOf" srcId="{B781D440-8D53-41A0-9078-E62F1C3D8EAD}" destId="{74F9C1D0-446A-420D-BB31-C05D4C01BB93}" srcOrd="6" destOrd="0" presId="urn:microsoft.com/office/officeart/2005/8/layout/vList2"/>
    <dgm:cxn modelId="{1986601C-4983-4E16-B836-7AE94D3604FA}" type="presParOf" srcId="{B781D440-8D53-41A0-9078-E62F1C3D8EAD}" destId="{2E7CFA79-678B-4CB8-84EC-F739D049DE1B}"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1A6577C-974F-432F-A21B-40C1EB73A59A}" type="doc">
      <dgm:prSet loTypeId="urn:microsoft.com/office/officeart/2005/8/layout/vList2" loCatId="list" qsTypeId="urn:microsoft.com/office/officeart/2005/8/quickstyle/simple1#103" qsCatId="simple" csTypeId="urn:microsoft.com/office/officeart/2005/8/colors/accent1_2#39" csCatId="accent1" phldr="1"/>
      <dgm:spPr/>
      <dgm:t>
        <a:bodyPr/>
        <a:lstStyle/>
        <a:p>
          <a:endParaRPr lang="en-US"/>
        </a:p>
      </dgm:t>
    </dgm:pt>
    <dgm:pt modelId="{F9AC129C-9DB7-4EA2-9942-1108B3718320}">
      <dgm:prSet custT="1"/>
      <dgm:spPr>
        <a:solidFill>
          <a:schemeClr val="accent4">
            <a:lumMod val="75000"/>
          </a:schemeClr>
        </a:solidFill>
      </dgm:spPr>
      <dgm:t>
        <a:bodyPr/>
        <a:lstStyle/>
        <a:p>
          <a:pPr algn="ctr"/>
          <a:r>
            <a:rPr lang="en-US" sz="1400" dirty="0"/>
            <a:t>The key point: monitoring is not optional. It’s a regulatory requirement covered in the Compliance Supplement. And if it’s not documented, it didn’t happen. </a:t>
          </a:r>
        </a:p>
      </dgm:t>
    </dgm:pt>
    <dgm:pt modelId="{DCA35DD0-EA75-4A0E-8315-8A8F85AAAE87}" type="parTrans" cxnId="{D5B23E21-68D6-4262-A5AF-9B86002C1CC4}">
      <dgm:prSet/>
      <dgm:spPr/>
      <dgm:t>
        <a:bodyPr/>
        <a:lstStyle/>
        <a:p>
          <a:endParaRPr lang="en-US"/>
        </a:p>
      </dgm:t>
    </dgm:pt>
    <dgm:pt modelId="{8B00A2E5-46AD-403A-9282-1C5AA272ADD6}" type="sibTrans" cxnId="{D5B23E21-68D6-4262-A5AF-9B86002C1CC4}">
      <dgm:prSet/>
      <dgm:spPr/>
      <dgm:t>
        <a:bodyPr/>
        <a:lstStyle/>
        <a:p>
          <a:endParaRPr lang="en-US"/>
        </a:p>
      </dgm:t>
    </dgm:pt>
    <dgm:pt modelId="{7362C4E2-7466-4515-B770-20D9D519EB7A}" type="pres">
      <dgm:prSet presAssocID="{81A6577C-974F-432F-A21B-40C1EB73A59A}" presName="linear" presStyleCnt="0">
        <dgm:presLayoutVars>
          <dgm:animLvl val="lvl"/>
          <dgm:resizeHandles val="exact"/>
        </dgm:presLayoutVars>
      </dgm:prSet>
      <dgm:spPr/>
    </dgm:pt>
    <dgm:pt modelId="{EB8F19B3-B8D6-4C86-9C04-9C2D031C0479}" type="pres">
      <dgm:prSet presAssocID="{F9AC129C-9DB7-4EA2-9942-1108B3718320}" presName="parentText" presStyleLbl="node1" presStyleIdx="0" presStyleCnt="1" custLinFactNeighborX="-959" custLinFactNeighborY="-9088">
        <dgm:presLayoutVars>
          <dgm:chMax val="0"/>
          <dgm:bulletEnabled val="1"/>
        </dgm:presLayoutVars>
      </dgm:prSet>
      <dgm:spPr/>
    </dgm:pt>
  </dgm:ptLst>
  <dgm:cxnLst>
    <dgm:cxn modelId="{D5B23E21-68D6-4262-A5AF-9B86002C1CC4}" srcId="{81A6577C-974F-432F-A21B-40C1EB73A59A}" destId="{F9AC129C-9DB7-4EA2-9942-1108B3718320}" srcOrd="0" destOrd="0" parTransId="{DCA35DD0-EA75-4A0E-8315-8A8F85AAAE87}" sibTransId="{8B00A2E5-46AD-403A-9282-1C5AA272ADD6}"/>
    <dgm:cxn modelId="{5C98F645-A331-430E-B19C-C66B23E17D6A}" type="presOf" srcId="{F9AC129C-9DB7-4EA2-9942-1108B3718320}" destId="{EB8F19B3-B8D6-4C86-9C04-9C2D031C0479}" srcOrd="0" destOrd="0" presId="urn:microsoft.com/office/officeart/2005/8/layout/vList2"/>
    <dgm:cxn modelId="{A7B4FBB1-DE10-4850-AF38-B394142B75EE}" type="presOf" srcId="{81A6577C-974F-432F-A21B-40C1EB73A59A}" destId="{7362C4E2-7466-4515-B770-20D9D519EB7A}" srcOrd="0" destOrd="0" presId="urn:microsoft.com/office/officeart/2005/8/layout/vList2"/>
    <dgm:cxn modelId="{76AF6B08-97AC-4A18-8B46-73CB89B8EDAE}" type="presParOf" srcId="{7362C4E2-7466-4515-B770-20D9D519EB7A}" destId="{EB8F19B3-B8D6-4C86-9C04-9C2D031C047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CE7285-331C-489D-B941-3D1D5E506AA1}" type="doc">
      <dgm:prSet loTypeId="urn:microsoft.com/office/officeart/2005/8/layout/default" loCatId="list" qsTypeId="urn:microsoft.com/office/officeart/2005/8/quickstyle/simple1#104" qsCatId="simple" csTypeId="urn:microsoft.com/office/officeart/2005/8/colors/colorful2#14" csCatId="colorful" phldr="1"/>
      <dgm:spPr/>
      <dgm:t>
        <a:bodyPr/>
        <a:lstStyle/>
        <a:p>
          <a:endParaRPr lang="en-US"/>
        </a:p>
      </dgm:t>
    </dgm:pt>
    <dgm:pt modelId="{B38F8391-72C5-479F-B8BA-A6FCDBA6E4FD}">
      <dgm:prSet phldrT="[Text]" custT="1"/>
      <dgm:spPr/>
      <dgm:t>
        <a:bodyPr/>
        <a:lstStyle/>
        <a:p>
          <a:r>
            <a:rPr lang="en-US" sz="2000" b="0" i="0" dirty="0"/>
            <a:t>What entity was checked?</a:t>
          </a:r>
          <a:endParaRPr lang="en-US" sz="2000" dirty="0"/>
        </a:p>
      </dgm:t>
    </dgm:pt>
    <dgm:pt modelId="{C2BCD663-AE7D-4A9F-B86D-6465F78076C6}" type="parTrans" cxnId="{1CBD3A69-4D9E-43D9-B54C-2B3C7F5DC111}">
      <dgm:prSet/>
      <dgm:spPr/>
      <dgm:t>
        <a:bodyPr/>
        <a:lstStyle/>
        <a:p>
          <a:endParaRPr lang="en-US" sz="1600"/>
        </a:p>
      </dgm:t>
    </dgm:pt>
    <dgm:pt modelId="{07F40D4C-EC3E-4F14-ABEF-AA0FBAECA3F5}" type="sibTrans" cxnId="{1CBD3A69-4D9E-43D9-B54C-2B3C7F5DC111}">
      <dgm:prSet/>
      <dgm:spPr/>
      <dgm:t>
        <a:bodyPr/>
        <a:lstStyle/>
        <a:p>
          <a:endParaRPr lang="en-US" sz="1600"/>
        </a:p>
      </dgm:t>
    </dgm:pt>
    <dgm:pt modelId="{7D7B4742-4F7C-438D-9166-0C42DA2B2863}">
      <dgm:prSet custT="1"/>
      <dgm:spPr/>
      <dgm:t>
        <a:bodyPr/>
        <a:lstStyle/>
        <a:p>
          <a:pPr>
            <a:buFont typeface="Arial" panose="020B0604020202020204" pitchFamily="34" charset="0"/>
            <a:buChar char="•"/>
          </a:pPr>
          <a:r>
            <a:rPr lang="en-US" sz="2000" b="0" i="0" dirty="0"/>
            <a:t>When the check occurred?</a:t>
          </a:r>
        </a:p>
      </dgm:t>
    </dgm:pt>
    <dgm:pt modelId="{C6C705F7-95C4-44E5-A12F-A56E13DEC2F3}" type="parTrans" cxnId="{23E06069-FF59-47D2-A780-41D2B43DDC2E}">
      <dgm:prSet/>
      <dgm:spPr/>
      <dgm:t>
        <a:bodyPr/>
        <a:lstStyle/>
        <a:p>
          <a:endParaRPr lang="en-US" sz="1600"/>
        </a:p>
      </dgm:t>
    </dgm:pt>
    <dgm:pt modelId="{52ADD453-9647-477E-9DC5-FD3B3DBF580C}" type="sibTrans" cxnId="{23E06069-FF59-47D2-A780-41D2B43DDC2E}">
      <dgm:prSet/>
      <dgm:spPr/>
      <dgm:t>
        <a:bodyPr/>
        <a:lstStyle/>
        <a:p>
          <a:endParaRPr lang="en-US" sz="1600"/>
        </a:p>
      </dgm:t>
    </dgm:pt>
    <dgm:pt modelId="{7B62AE85-71BC-42E4-AFB5-2CA8AE8DECCF}">
      <dgm:prSet custT="1"/>
      <dgm:spPr/>
      <dgm:t>
        <a:bodyPr/>
        <a:lstStyle/>
        <a:p>
          <a:pPr>
            <a:buFont typeface="Arial" panose="020B0604020202020204" pitchFamily="34" charset="0"/>
            <a:buChar char="•"/>
          </a:pPr>
          <a:r>
            <a:rPr lang="en-US" sz="2000" b="0" i="0" dirty="0"/>
            <a:t>What system, source, or method was used?</a:t>
          </a:r>
        </a:p>
      </dgm:t>
    </dgm:pt>
    <dgm:pt modelId="{B077F547-F425-469A-BDD7-F2151CC16FEC}" type="parTrans" cxnId="{D37BCDE0-745B-49D5-8A2E-B6FE3BA7C407}">
      <dgm:prSet/>
      <dgm:spPr/>
      <dgm:t>
        <a:bodyPr/>
        <a:lstStyle/>
        <a:p>
          <a:endParaRPr lang="en-US" sz="1600"/>
        </a:p>
      </dgm:t>
    </dgm:pt>
    <dgm:pt modelId="{23E3F719-96B0-430A-B6A9-7CD958AE1D6E}" type="sibTrans" cxnId="{D37BCDE0-745B-49D5-8A2E-B6FE3BA7C407}">
      <dgm:prSet/>
      <dgm:spPr/>
      <dgm:t>
        <a:bodyPr/>
        <a:lstStyle/>
        <a:p>
          <a:endParaRPr lang="en-US" sz="1600"/>
        </a:p>
      </dgm:t>
    </dgm:pt>
    <dgm:pt modelId="{AD00C5D3-B9A5-46B4-9FA1-E0A8425C6954}">
      <dgm:prSet custT="1"/>
      <dgm:spPr/>
      <dgm:t>
        <a:bodyPr/>
        <a:lstStyle/>
        <a:p>
          <a:pPr>
            <a:buFont typeface="Arial" panose="020B0604020202020204" pitchFamily="34" charset="0"/>
            <a:buChar char="•"/>
          </a:pPr>
          <a:r>
            <a:rPr lang="en-US" sz="2000" b="0" i="0" dirty="0"/>
            <a:t>What did the search show?</a:t>
          </a:r>
        </a:p>
      </dgm:t>
    </dgm:pt>
    <dgm:pt modelId="{88246BF1-BDFB-4102-851D-002F04CFFFAD}" type="parTrans" cxnId="{8AD9DA10-CCA2-41BB-B728-9A2510FFC7D8}">
      <dgm:prSet/>
      <dgm:spPr/>
      <dgm:t>
        <a:bodyPr/>
        <a:lstStyle/>
        <a:p>
          <a:endParaRPr lang="en-US" sz="1600"/>
        </a:p>
      </dgm:t>
    </dgm:pt>
    <dgm:pt modelId="{EA6F42C1-8072-4144-B338-C853BC4EAADD}" type="sibTrans" cxnId="{8AD9DA10-CCA2-41BB-B728-9A2510FFC7D8}">
      <dgm:prSet/>
      <dgm:spPr/>
      <dgm:t>
        <a:bodyPr/>
        <a:lstStyle/>
        <a:p>
          <a:endParaRPr lang="en-US" sz="1600"/>
        </a:p>
      </dgm:t>
    </dgm:pt>
    <dgm:pt modelId="{6B03DD9E-B8EF-417F-B77B-2BD7AE453A8B}">
      <dgm:prSet custT="1"/>
      <dgm:spPr/>
      <dgm:t>
        <a:bodyPr/>
        <a:lstStyle/>
        <a:p>
          <a:pPr>
            <a:buFont typeface="Arial" panose="020B0604020202020204" pitchFamily="34" charset="0"/>
            <a:buChar char="•"/>
          </a:pPr>
          <a:r>
            <a:rPr lang="en-US" sz="2000" b="0" i="0" dirty="0"/>
            <a:t>Who completed or reviewed the verification?</a:t>
          </a:r>
        </a:p>
      </dgm:t>
    </dgm:pt>
    <dgm:pt modelId="{8C3B7100-2099-431B-BE8E-473F6ABE0C8B}" type="parTrans" cxnId="{76CC161A-2235-485D-B9D3-9806C3F147C9}">
      <dgm:prSet/>
      <dgm:spPr/>
      <dgm:t>
        <a:bodyPr/>
        <a:lstStyle/>
        <a:p>
          <a:endParaRPr lang="en-US" sz="1600"/>
        </a:p>
      </dgm:t>
    </dgm:pt>
    <dgm:pt modelId="{0618AC28-0AEE-44C6-99C9-55FE4900DB8C}" type="sibTrans" cxnId="{76CC161A-2235-485D-B9D3-9806C3F147C9}">
      <dgm:prSet/>
      <dgm:spPr/>
      <dgm:t>
        <a:bodyPr/>
        <a:lstStyle/>
        <a:p>
          <a:endParaRPr lang="en-US" sz="1600"/>
        </a:p>
      </dgm:t>
    </dgm:pt>
    <dgm:pt modelId="{9C043885-E389-40CA-8BAC-50D5715DFB16}" type="pres">
      <dgm:prSet presAssocID="{4BCE7285-331C-489D-B941-3D1D5E506AA1}" presName="diagram" presStyleCnt="0">
        <dgm:presLayoutVars>
          <dgm:dir/>
          <dgm:resizeHandles val="exact"/>
        </dgm:presLayoutVars>
      </dgm:prSet>
      <dgm:spPr/>
    </dgm:pt>
    <dgm:pt modelId="{5F916185-79B0-45A3-A1C2-8274B30C7A26}" type="pres">
      <dgm:prSet presAssocID="{B38F8391-72C5-479F-B8BA-A6FCDBA6E4FD}" presName="node" presStyleLbl="node1" presStyleIdx="0" presStyleCnt="5">
        <dgm:presLayoutVars>
          <dgm:bulletEnabled val="1"/>
        </dgm:presLayoutVars>
      </dgm:prSet>
      <dgm:spPr/>
    </dgm:pt>
    <dgm:pt modelId="{1C47B956-EEA7-420A-AC95-413CBB7DC417}" type="pres">
      <dgm:prSet presAssocID="{07F40D4C-EC3E-4F14-ABEF-AA0FBAECA3F5}" presName="sibTrans" presStyleCnt="0"/>
      <dgm:spPr/>
    </dgm:pt>
    <dgm:pt modelId="{263168F2-21F0-42C3-8BD4-1BC365E95BEA}" type="pres">
      <dgm:prSet presAssocID="{7D7B4742-4F7C-438D-9166-0C42DA2B2863}" presName="node" presStyleLbl="node1" presStyleIdx="1" presStyleCnt="5">
        <dgm:presLayoutVars>
          <dgm:bulletEnabled val="1"/>
        </dgm:presLayoutVars>
      </dgm:prSet>
      <dgm:spPr/>
    </dgm:pt>
    <dgm:pt modelId="{4F357976-3126-447C-A99E-F5FD6BF1358B}" type="pres">
      <dgm:prSet presAssocID="{52ADD453-9647-477E-9DC5-FD3B3DBF580C}" presName="sibTrans" presStyleCnt="0"/>
      <dgm:spPr/>
    </dgm:pt>
    <dgm:pt modelId="{8958064D-95BD-410F-9EF5-358DCA35BDFF}" type="pres">
      <dgm:prSet presAssocID="{7B62AE85-71BC-42E4-AFB5-2CA8AE8DECCF}" presName="node" presStyleLbl="node1" presStyleIdx="2" presStyleCnt="5">
        <dgm:presLayoutVars>
          <dgm:bulletEnabled val="1"/>
        </dgm:presLayoutVars>
      </dgm:prSet>
      <dgm:spPr/>
    </dgm:pt>
    <dgm:pt modelId="{846CAD20-4A72-4F1E-9ED8-EB0F24A69BF7}" type="pres">
      <dgm:prSet presAssocID="{23E3F719-96B0-430A-B6A9-7CD958AE1D6E}" presName="sibTrans" presStyleCnt="0"/>
      <dgm:spPr/>
    </dgm:pt>
    <dgm:pt modelId="{9F18B375-15FB-4647-BE9E-F2973F0C4662}" type="pres">
      <dgm:prSet presAssocID="{AD00C5D3-B9A5-46B4-9FA1-E0A8425C6954}" presName="node" presStyleLbl="node1" presStyleIdx="3" presStyleCnt="5">
        <dgm:presLayoutVars>
          <dgm:bulletEnabled val="1"/>
        </dgm:presLayoutVars>
      </dgm:prSet>
      <dgm:spPr/>
    </dgm:pt>
    <dgm:pt modelId="{0717FE8F-6712-4974-9168-50D7D40B4503}" type="pres">
      <dgm:prSet presAssocID="{EA6F42C1-8072-4144-B338-C853BC4EAADD}" presName="sibTrans" presStyleCnt="0"/>
      <dgm:spPr/>
    </dgm:pt>
    <dgm:pt modelId="{18A30EA7-6116-4151-85F2-F37A2489BDFC}" type="pres">
      <dgm:prSet presAssocID="{6B03DD9E-B8EF-417F-B77B-2BD7AE453A8B}" presName="node" presStyleLbl="node1" presStyleIdx="4" presStyleCnt="5">
        <dgm:presLayoutVars>
          <dgm:bulletEnabled val="1"/>
        </dgm:presLayoutVars>
      </dgm:prSet>
      <dgm:spPr/>
    </dgm:pt>
  </dgm:ptLst>
  <dgm:cxnLst>
    <dgm:cxn modelId="{DD999000-8A42-4CFC-9665-676D4B8F87AB}" type="presOf" srcId="{AD00C5D3-B9A5-46B4-9FA1-E0A8425C6954}" destId="{9F18B375-15FB-4647-BE9E-F2973F0C4662}" srcOrd="0" destOrd="0" presId="urn:microsoft.com/office/officeart/2005/8/layout/default"/>
    <dgm:cxn modelId="{8AD9DA10-CCA2-41BB-B728-9A2510FFC7D8}" srcId="{4BCE7285-331C-489D-B941-3D1D5E506AA1}" destId="{AD00C5D3-B9A5-46B4-9FA1-E0A8425C6954}" srcOrd="3" destOrd="0" parTransId="{88246BF1-BDFB-4102-851D-002F04CFFFAD}" sibTransId="{EA6F42C1-8072-4144-B338-C853BC4EAADD}"/>
    <dgm:cxn modelId="{76CC161A-2235-485D-B9D3-9806C3F147C9}" srcId="{4BCE7285-331C-489D-B941-3D1D5E506AA1}" destId="{6B03DD9E-B8EF-417F-B77B-2BD7AE453A8B}" srcOrd="4" destOrd="0" parTransId="{8C3B7100-2099-431B-BE8E-473F6ABE0C8B}" sibTransId="{0618AC28-0AEE-44C6-99C9-55FE4900DB8C}"/>
    <dgm:cxn modelId="{DC5EDF24-01EA-4224-9D46-7E3368981B5C}" type="presOf" srcId="{7D7B4742-4F7C-438D-9166-0C42DA2B2863}" destId="{263168F2-21F0-42C3-8BD4-1BC365E95BEA}" srcOrd="0" destOrd="0" presId="urn:microsoft.com/office/officeart/2005/8/layout/default"/>
    <dgm:cxn modelId="{1CBD3A69-4D9E-43D9-B54C-2B3C7F5DC111}" srcId="{4BCE7285-331C-489D-B941-3D1D5E506AA1}" destId="{B38F8391-72C5-479F-B8BA-A6FCDBA6E4FD}" srcOrd="0" destOrd="0" parTransId="{C2BCD663-AE7D-4A9F-B86D-6465F78076C6}" sibTransId="{07F40D4C-EC3E-4F14-ABEF-AA0FBAECA3F5}"/>
    <dgm:cxn modelId="{23E06069-FF59-47D2-A780-41D2B43DDC2E}" srcId="{4BCE7285-331C-489D-B941-3D1D5E506AA1}" destId="{7D7B4742-4F7C-438D-9166-0C42DA2B2863}" srcOrd="1" destOrd="0" parTransId="{C6C705F7-95C4-44E5-A12F-A56E13DEC2F3}" sibTransId="{52ADD453-9647-477E-9DC5-FD3B3DBF580C}"/>
    <dgm:cxn modelId="{A30B506A-4796-41D7-9696-78E89C21922D}" type="presOf" srcId="{6B03DD9E-B8EF-417F-B77B-2BD7AE453A8B}" destId="{18A30EA7-6116-4151-85F2-F37A2489BDFC}" srcOrd="0" destOrd="0" presId="urn:microsoft.com/office/officeart/2005/8/layout/default"/>
    <dgm:cxn modelId="{A78E6183-A926-45B5-8A9B-63B1C3E6BDDC}" type="presOf" srcId="{B38F8391-72C5-479F-B8BA-A6FCDBA6E4FD}" destId="{5F916185-79B0-45A3-A1C2-8274B30C7A26}" srcOrd="0" destOrd="0" presId="urn:microsoft.com/office/officeart/2005/8/layout/default"/>
    <dgm:cxn modelId="{69714388-D919-4C41-9237-0184426B0C19}" type="presOf" srcId="{7B62AE85-71BC-42E4-AFB5-2CA8AE8DECCF}" destId="{8958064D-95BD-410F-9EF5-358DCA35BDFF}" srcOrd="0" destOrd="0" presId="urn:microsoft.com/office/officeart/2005/8/layout/default"/>
    <dgm:cxn modelId="{D37BCDE0-745B-49D5-8A2E-B6FE3BA7C407}" srcId="{4BCE7285-331C-489D-B941-3D1D5E506AA1}" destId="{7B62AE85-71BC-42E4-AFB5-2CA8AE8DECCF}" srcOrd="2" destOrd="0" parTransId="{B077F547-F425-469A-BDD7-F2151CC16FEC}" sibTransId="{23E3F719-96B0-430A-B6A9-7CD958AE1D6E}"/>
    <dgm:cxn modelId="{18C041EA-3157-4CB0-8704-1C0052A6D897}" type="presOf" srcId="{4BCE7285-331C-489D-B941-3D1D5E506AA1}" destId="{9C043885-E389-40CA-8BAC-50D5715DFB16}" srcOrd="0" destOrd="0" presId="urn:microsoft.com/office/officeart/2005/8/layout/default"/>
    <dgm:cxn modelId="{CAE231EC-1FD9-46BF-A117-1F45BAD4E759}" type="presParOf" srcId="{9C043885-E389-40CA-8BAC-50D5715DFB16}" destId="{5F916185-79B0-45A3-A1C2-8274B30C7A26}" srcOrd="0" destOrd="0" presId="urn:microsoft.com/office/officeart/2005/8/layout/default"/>
    <dgm:cxn modelId="{A0516067-2332-4420-B9AD-B423C5623D44}" type="presParOf" srcId="{9C043885-E389-40CA-8BAC-50D5715DFB16}" destId="{1C47B956-EEA7-420A-AC95-413CBB7DC417}" srcOrd="1" destOrd="0" presId="urn:microsoft.com/office/officeart/2005/8/layout/default"/>
    <dgm:cxn modelId="{20A34F34-38FB-4A7D-ACCC-B1D9AEF8A924}" type="presParOf" srcId="{9C043885-E389-40CA-8BAC-50D5715DFB16}" destId="{263168F2-21F0-42C3-8BD4-1BC365E95BEA}" srcOrd="2" destOrd="0" presId="urn:microsoft.com/office/officeart/2005/8/layout/default"/>
    <dgm:cxn modelId="{4B0EC7D2-DF7A-4A18-AAC0-D2DB29E54AE7}" type="presParOf" srcId="{9C043885-E389-40CA-8BAC-50D5715DFB16}" destId="{4F357976-3126-447C-A99E-F5FD6BF1358B}" srcOrd="3" destOrd="0" presId="urn:microsoft.com/office/officeart/2005/8/layout/default"/>
    <dgm:cxn modelId="{3E0F254E-1005-44BE-8DDB-6EB193848A0B}" type="presParOf" srcId="{9C043885-E389-40CA-8BAC-50D5715DFB16}" destId="{8958064D-95BD-410F-9EF5-358DCA35BDFF}" srcOrd="4" destOrd="0" presId="urn:microsoft.com/office/officeart/2005/8/layout/default"/>
    <dgm:cxn modelId="{39EFE133-DDFE-4D62-B6D3-265111B6DFAF}" type="presParOf" srcId="{9C043885-E389-40CA-8BAC-50D5715DFB16}" destId="{846CAD20-4A72-4F1E-9ED8-EB0F24A69BF7}" srcOrd="5" destOrd="0" presId="urn:microsoft.com/office/officeart/2005/8/layout/default"/>
    <dgm:cxn modelId="{BD77AAFD-C321-4C99-AA07-729F858AEED5}" type="presParOf" srcId="{9C043885-E389-40CA-8BAC-50D5715DFB16}" destId="{9F18B375-15FB-4647-BE9E-F2973F0C4662}" srcOrd="6" destOrd="0" presId="urn:microsoft.com/office/officeart/2005/8/layout/default"/>
    <dgm:cxn modelId="{321B4208-853E-43DA-AB1D-201E091E1DFB}" type="presParOf" srcId="{9C043885-E389-40CA-8BAC-50D5715DFB16}" destId="{0717FE8F-6712-4974-9168-50D7D40B4503}" srcOrd="7" destOrd="0" presId="urn:microsoft.com/office/officeart/2005/8/layout/default"/>
    <dgm:cxn modelId="{2BCEC932-3688-4F49-8046-04670D282C97}" type="presParOf" srcId="{9C043885-E389-40CA-8BAC-50D5715DFB16}" destId="{18A30EA7-6116-4151-85F2-F37A2489BDFC}"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4D1D9B8-DD6B-4392-A619-C6B3A67E0438}" type="doc">
      <dgm:prSet loTypeId="urn:microsoft.com/office/officeart/2008/layout/LinedList" loCatId="list" qsTypeId="urn:microsoft.com/office/officeart/2005/8/quickstyle/simple1#105" qsCatId="simple" csTypeId="urn:microsoft.com/office/officeart/2005/8/colors/colorful2#15" csCatId="colorful" phldr="1"/>
      <dgm:spPr/>
      <dgm:t>
        <a:bodyPr/>
        <a:lstStyle/>
        <a:p>
          <a:endParaRPr lang="en-US"/>
        </a:p>
      </dgm:t>
    </dgm:pt>
    <dgm:pt modelId="{8946C951-D73D-4324-9E27-F4755935C1ED}">
      <dgm:prSet custT="1"/>
      <dgm:spPr/>
      <dgm:t>
        <a:bodyPr/>
        <a:lstStyle/>
        <a:p>
          <a:r>
            <a:rPr lang="en-US" sz="1600" dirty="0"/>
            <a:t>Debarment - generally excludes a party from participating in covered federal transactions for a specified period.</a:t>
          </a:r>
          <a:br>
            <a:rPr lang="en-US" sz="1600" dirty="0"/>
          </a:br>
          <a:r>
            <a:rPr lang="en-US" sz="1600" dirty="0"/>
            <a:t>Suspension - typically a temporary action that may be imposed while an investigation or proceeding is underway.</a:t>
          </a:r>
        </a:p>
      </dgm:t>
    </dgm:pt>
    <dgm:pt modelId="{93EEBEA6-2886-417C-895D-09594940B91E}" type="parTrans" cxnId="{574CFA21-5550-4B9B-A602-23D7E6648AC6}">
      <dgm:prSet/>
      <dgm:spPr/>
      <dgm:t>
        <a:bodyPr/>
        <a:lstStyle/>
        <a:p>
          <a:endParaRPr lang="en-US"/>
        </a:p>
      </dgm:t>
    </dgm:pt>
    <dgm:pt modelId="{27E1BF6A-36FA-49D3-8D75-BA447B7E2D40}" type="sibTrans" cxnId="{574CFA21-5550-4B9B-A602-23D7E6648AC6}">
      <dgm:prSet/>
      <dgm:spPr/>
      <dgm:t>
        <a:bodyPr/>
        <a:lstStyle/>
        <a:p>
          <a:endParaRPr lang="en-US"/>
        </a:p>
      </dgm:t>
    </dgm:pt>
    <dgm:pt modelId="{2B30F8A7-7C8F-4E65-8241-FA848E828DBA}">
      <dgm:prSet custT="1"/>
      <dgm:spPr/>
      <dgm:t>
        <a:bodyPr/>
        <a:lstStyle/>
        <a:p>
          <a:r>
            <a:rPr lang="en-US" sz="1600" dirty="0"/>
            <a:t>Suspension and debarment are mechanisms used to protect federal programs from parties that are not presently responsible, with the intention to protect the federal government's interests rather than serve as punishment.</a:t>
          </a:r>
        </a:p>
      </dgm:t>
    </dgm:pt>
    <dgm:pt modelId="{9AB0788C-544B-4DE0-ADF8-840AA1B11FBC}" type="sibTrans" cxnId="{C931018C-57C0-4F17-9C75-64D118A682D1}">
      <dgm:prSet/>
      <dgm:spPr/>
      <dgm:t>
        <a:bodyPr/>
        <a:lstStyle/>
        <a:p>
          <a:endParaRPr lang="en-US"/>
        </a:p>
      </dgm:t>
    </dgm:pt>
    <dgm:pt modelId="{7494891C-19AB-4B47-B9BF-53E4222F2D7E}" type="parTrans" cxnId="{C931018C-57C0-4F17-9C75-64D118A682D1}">
      <dgm:prSet/>
      <dgm:spPr/>
      <dgm:t>
        <a:bodyPr/>
        <a:lstStyle/>
        <a:p>
          <a:endParaRPr lang="en-US"/>
        </a:p>
      </dgm:t>
    </dgm:pt>
    <dgm:pt modelId="{B38718C4-52D6-4D12-A671-C680516A2CC0}">
      <dgm:prSet phldrT="[Text]" custT="1"/>
      <dgm:spPr/>
      <dgm:t>
        <a:bodyPr/>
        <a:lstStyle/>
        <a:p>
          <a:pPr>
            <a:buNone/>
          </a:pPr>
          <a:r>
            <a:rPr lang="en-US" sz="1600" dirty="0"/>
            <a:t>Policies outline the frequency with which verification takes places, how that verification is documented and the acceptable methods of verification. </a:t>
          </a:r>
          <a:r>
            <a:rPr lang="en-US" sz="1600" b="0" i="0" dirty="0"/>
            <a:t>Your procedure should establish who performs the task, what documentation is retained, and where it is stored. </a:t>
          </a:r>
          <a:endParaRPr lang="en-US" sz="1600" dirty="0"/>
        </a:p>
      </dgm:t>
    </dgm:pt>
    <dgm:pt modelId="{F0E1FC87-3D7F-4EC5-8FD4-E39FC543C94E}" type="parTrans" cxnId="{507AD6AE-DF31-492A-B140-470C1A2961E1}">
      <dgm:prSet/>
      <dgm:spPr/>
      <dgm:t>
        <a:bodyPr/>
        <a:lstStyle/>
        <a:p>
          <a:endParaRPr lang="en-US"/>
        </a:p>
      </dgm:t>
    </dgm:pt>
    <dgm:pt modelId="{EB9AEDF9-EAA2-4236-BE46-2E291067C61F}" type="sibTrans" cxnId="{507AD6AE-DF31-492A-B140-470C1A2961E1}">
      <dgm:prSet/>
      <dgm:spPr/>
      <dgm:t>
        <a:bodyPr/>
        <a:lstStyle/>
        <a:p>
          <a:endParaRPr lang="en-US"/>
        </a:p>
      </dgm:t>
    </dgm:pt>
    <dgm:pt modelId="{227D3E4C-3C35-4D2F-9230-B6986D9AB044}">
      <dgm:prSet custT="1"/>
      <dgm:spPr/>
      <dgm:t>
        <a:bodyPr/>
        <a:lstStyle/>
        <a:p>
          <a:pPr>
            <a:buNone/>
          </a:pPr>
          <a:r>
            <a:rPr lang="en-US" sz="1600" b="0" i="0" dirty="0"/>
            <a:t>Entities can be suspended or debarred for a variety of violations, including delinquent federal taxes exceeding $3,000, fraud, bribery and federal criminal law violations. Suspensions can last up to 12 months, whereas debarments are usually 3 years in length.</a:t>
          </a:r>
          <a:endParaRPr lang="en-US" sz="1600" dirty="0"/>
        </a:p>
      </dgm:t>
    </dgm:pt>
    <dgm:pt modelId="{AA4B616C-361D-4C26-BA8B-187B397721D9}" type="parTrans" cxnId="{D1EF523C-6F07-4D3A-96D6-250F9FEC47D4}">
      <dgm:prSet/>
      <dgm:spPr/>
      <dgm:t>
        <a:bodyPr/>
        <a:lstStyle/>
        <a:p>
          <a:endParaRPr lang="en-US"/>
        </a:p>
      </dgm:t>
    </dgm:pt>
    <dgm:pt modelId="{245A90AB-E290-409D-81C7-8725BDB3D8E6}" type="sibTrans" cxnId="{D1EF523C-6F07-4D3A-96D6-250F9FEC47D4}">
      <dgm:prSet/>
      <dgm:spPr/>
      <dgm:t>
        <a:bodyPr/>
        <a:lstStyle/>
        <a:p>
          <a:endParaRPr lang="en-US"/>
        </a:p>
      </dgm:t>
    </dgm:pt>
    <dgm:pt modelId="{B9E409CC-C5BE-43D2-9DC2-453546400933}" type="pres">
      <dgm:prSet presAssocID="{84D1D9B8-DD6B-4392-A619-C6B3A67E0438}" presName="vert0" presStyleCnt="0">
        <dgm:presLayoutVars>
          <dgm:dir/>
          <dgm:animOne val="branch"/>
          <dgm:animLvl val="lvl"/>
        </dgm:presLayoutVars>
      </dgm:prSet>
      <dgm:spPr/>
    </dgm:pt>
    <dgm:pt modelId="{C16A516C-0C8B-4B77-B106-B20CEEACD226}" type="pres">
      <dgm:prSet presAssocID="{8946C951-D73D-4324-9E27-F4755935C1ED}" presName="thickLine" presStyleLbl="alignNode1" presStyleIdx="0" presStyleCnt="4"/>
      <dgm:spPr/>
    </dgm:pt>
    <dgm:pt modelId="{D6D663B0-20CF-4611-93A8-0445C11D59E7}" type="pres">
      <dgm:prSet presAssocID="{8946C951-D73D-4324-9E27-F4755935C1ED}" presName="horz1" presStyleCnt="0"/>
      <dgm:spPr/>
    </dgm:pt>
    <dgm:pt modelId="{7E9438D1-5E11-4E98-8BFC-7F8C8B511107}" type="pres">
      <dgm:prSet presAssocID="{8946C951-D73D-4324-9E27-F4755935C1ED}" presName="tx1" presStyleLbl="revTx" presStyleIdx="0" presStyleCnt="4"/>
      <dgm:spPr/>
    </dgm:pt>
    <dgm:pt modelId="{3117265D-A4C9-4CAD-ACF2-CC01360A8B61}" type="pres">
      <dgm:prSet presAssocID="{8946C951-D73D-4324-9E27-F4755935C1ED}" presName="vert1" presStyleCnt="0"/>
      <dgm:spPr/>
    </dgm:pt>
    <dgm:pt modelId="{D2A2EB48-0955-4D17-8EEE-2999A141D511}" type="pres">
      <dgm:prSet presAssocID="{2B30F8A7-7C8F-4E65-8241-FA848E828DBA}" presName="thickLine" presStyleLbl="alignNode1" presStyleIdx="1" presStyleCnt="4"/>
      <dgm:spPr/>
    </dgm:pt>
    <dgm:pt modelId="{B63DF7F7-369B-4B6E-927D-7DBF4DCA8F35}" type="pres">
      <dgm:prSet presAssocID="{2B30F8A7-7C8F-4E65-8241-FA848E828DBA}" presName="horz1" presStyleCnt="0"/>
      <dgm:spPr/>
    </dgm:pt>
    <dgm:pt modelId="{E06B170C-7EA0-4FE0-BFF1-5DFFEC76E962}" type="pres">
      <dgm:prSet presAssocID="{2B30F8A7-7C8F-4E65-8241-FA848E828DBA}" presName="tx1" presStyleLbl="revTx" presStyleIdx="1" presStyleCnt="4"/>
      <dgm:spPr/>
    </dgm:pt>
    <dgm:pt modelId="{2436099A-F5D5-4047-87C5-66858FDC0A41}" type="pres">
      <dgm:prSet presAssocID="{2B30F8A7-7C8F-4E65-8241-FA848E828DBA}" presName="vert1" presStyleCnt="0"/>
      <dgm:spPr/>
    </dgm:pt>
    <dgm:pt modelId="{AC82C813-730F-4299-BF39-7016282AE1D1}" type="pres">
      <dgm:prSet presAssocID="{227D3E4C-3C35-4D2F-9230-B6986D9AB044}" presName="thickLine" presStyleLbl="alignNode1" presStyleIdx="2" presStyleCnt="4"/>
      <dgm:spPr/>
    </dgm:pt>
    <dgm:pt modelId="{3380CFF1-A9A4-4962-9D21-D77BAB4D8E87}" type="pres">
      <dgm:prSet presAssocID="{227D3E4C-3C35-4D2F-9230-B6986D9AB044}" presName="horz1" presStyleCnt="0"/>
      <dgm:spPr/>
    </dgm:pt>
    <dgm:pt modelId="{8EEC8633-B537-46C1-A62D-B405E6051EF2}" type="pres">
      <dgm:prSet presAssocID="{227D3E4C-3C35-4D2F-9230-B6986D9AB044}" presName="tx1" presStyleLbl="revTx" presStyleIdx="2" presStyleCnt="4"/>
      <dgm:spPr/>
    </dgm:pt>
    <dgm:pt modelId="{447401A2-AED1-46E6-BC36-C34D7A2B56CA}" type="pres">
      <dgm:prSet presAssocID="{227D3E4C-3C35-4D2F-9230-B6986D9AB044}" presName="vert1" presStyleCnt="0"/>
      <dgm:spPr/>
    </dgm:pt>
    <dgm:pt modelId="{90495F48-04A0-45F2-A117-5CFD664A1F89}" type="pres">
      <dgm:prSet presAssocID="{B38718C4-52D6-4D12-A671-C680516A2CC0}" presName="thickLine" presStyleLbl="alignNode1" presStyleIdx="3" presStyleCnt="4"/>
      <dgm:spPr/>
    </dgm:pt>
    <dgm:pt modelId="{3B6B1A8E-0283-4F76-A7A7-D1E8422F553D}" type="pres">
      <dgm:prSet presAssocID="{B38718C4-52D6-4D12-A671-C680516A2CC0}" presName="horz1" presStyleCnt="0"/>
      <dgm:spPr/>
    </dgm:pt>
    <dgm:pt modelId="{360B4E51-0989-4CF8-9730-9AFD536F3DE7}" type="pres">
      <dgm:prSet presAssocID="{B38718C4-52D6-4D12-A671-C680516A2CC0}" presName="tx1" presStyleLbl="revTx" presStyleIdx="3" presStyleCnt="4"/>
      <dgm:spPr/>
    </dgm:pt>
    <dgm:pt modelId="{588D1791-A3D0-49A9-94C7-ADBA439C4550}" type="pres">
      <dgm:prSet presAssocID="{B38718C4-52D6-4D12-A671-C680516A2CC0}" presName="vert1" presStyleCnt="0"/>
      <dgm:spPr/>
    </dgm:pt>
  </dgm:ptLst>
  <dgm:cxnLst>
    <dgm:cxn modelId="{0FEB2F07-3CF1-4F01-96F2-29E79BCE7C6D}" type="presOf" srcId="{B38718C4-52D6-4D12-A671-C680516A2CC0}" destId="{360B4E51-0989-4CF8-9730-9AFD536F3DE7}" srcOrd="0" destOrd="0" presId="urn:microsoft.com/office/officeart/2008/layout/LinedList"/>
    <dgm:cxn modelId="{574CFA21-5550-4B9B-A602-23D7E6648AC6}" srcId="{84D1D9B8-DD6B-4392-A619-C6B3A67E0438}" destId="{8946C951-D73D-4324-9E27-F4755935C1ED}" srcOrd="0" destOrd="0" parTransId="{93EEBEA6-2886-417C-895D-09594940B91E}" sibTransId="{27E1BF6A-36FA-49D3-8D75-BA447B7E2D40}"/>
    <dgm:cxn modelId="{D1EF523C-6F07-4D3A-96D6-250F9FEC47D4}" srcId="{84D1D9B8-DD6B-4392-A619-C6B3A67E0438}" destId="{227D3E4C-3C35-4D2F-9230-B6986D9AB044}" srcOrd="2" destOrd="0" parTransId="{AA4B616C-361D-4C26-BA8B-187B397721D9}" sibTransId="{245A90AB-E290-409D-81C7-8725BDB3D8E6}"/>
    <dgm:cxn modelId="{1FAE785E-2451-44C7-983F-78D4970C1F02}" type="presOf" srcId="{84D1D9B8-DD6B-4392-A619-C6B3A67E0438}" destId="{B9E409CC-C5BE-43D2-9DC2-453546400933}" srcOrd="0" destOrd="0" presId="urn:microsoft.com/office/officeart/2008/layout/LinedList"/>
    <dgm:cxn modelId="{1803187A-DB94-462C-B08D-3D69325CB0F3}" type="presOf" srcId="{227D3E4C-3C35-4D2F-9230-B6986D9AB044}" destId="{8EEC8633-B537-46C1-A62D-B405E6051EF2}" srcOrd="0" destOrd="0" presId="urn:microsoft.com/office/officeart/2008/layout/LinedList"/>
    <dgm:cxn modelId="{C931018C-57C0-4F17-9C75-64D118A682D1}" srcId="{84D1D9B8-DD6B-4392-A619-C6B3A67E0438}" destId="{2B30F8A7-7C8F-4E65-8241-FA848E828DBA}" srcOrd="1" destOrd="0" parTransId="{7494891C-19AB-4B47-B9BF-53E4222F2D7E}" sibTransId="{9AB0788C-544B-4DE0-ADF8-840AA1B11FBC}"/>
    <dgm:cxn modelId="{507AD6AE-DF31-492A-B140-470C1A2961E1}" srcId="{84D1D9B8-DD6B-4392-A619-C6B3A67E0438}" destId="{B38718C4-52D6-4D12-A671-C680516A2CC0}" srcOrd="3" destOrd="0" parTransId="{F0E1FC87-3D7F-4EC5-8FD4-E39FC543C94E}" sibTransId="{EB9AEDF9-EAA2-4236-BE46-2E291067C61F}"/>
    <dgm:cxn modelId="{634339D6-211E-46A4-A322-7523061D760A}" type="presOf" srcId="{2B30F8A7-7C8F-4E65-8241-FA848E828DBA}" destId="{E06B170C-7EA0-4FE0-BFF1-5DFFEC76E962}" srcOrd="0" destOrd="0" presId="urn:microsoft.com/office/officeart/2008/layout/LinedList"/>
    <dgm:cxn modelId="{4B69D2DD-4043-45B3-BADD-4B39E3EE76FE}" type="presOf" srcId="{8946C951-D73D-4324-9E27-F4755935C1ED}" destId="{7E9438D1-5E11-4E98-8BFC-7F8C8B511107}" srcOrd="0" destOrd="0" presId="urn:microsoft.com/office/officeart/2008/layout/LinedList"/>
    <dgm:cxn modelId="{8EB17F82-4B5B-4D5C-A02A-D7A2D4072F75}" type="presParOf" srcId="{B9E409CC-C5BE-43D2-9DC2-453546400933}" destId="{C16A516C-0C8B-4B77-B106-B20CEEACD226}" srcOrd="0" destOrd="0" presId="urn:microsoft.com/office/officeart/2008/layout/LinedList"/>
    <dgm:cxn modelId="{F7AD0ECF-2824-4A51-92FF-60B96EC7D84F}" type="presParOf" srcId="{B9E409CC-C5BE-43D2-9DC2-453546400933}" destId="{D6D663B0-20CF-4611-93A8-0445C11D59E7}" srcOrd="1" destOrd="0" presId="urn:microsoft.com/office/officeart/2008/layout/LinedList"/>
    <dgm:cxn modelId="{9924FFFF-E5A8-4223-BDC5-48E55A62100F}" type="presParOf" srcId="{D6D663B0-20CF-4611-93A8-0445C11D59E7}" destId="{7E9438D1-5E11-4E98-8BFC-7F8C8B511107}" srcOrd="0" destOrd="0" presId="urn:microsoft.com/office/officeart/2008/layout/LinedList"/>
    <dgm:cxn modelId="{9CFC6DBE-E466-4E0C-82B8-64392D032CA4}" type="presParOf" srcId="{D6D663B0-20CF-4611-93A8-0445C11D59E7}" destId="{3117265D-A4C9-4CAD-ACF2-CC01360A8B61}" srcOrd="1" destOrd="0" presId="urn:microsoft.com/office/officeart/2008/layout/LinedList"/>
    <dgm:cxn modelId="{F5027FF8-3ED0-410A-9FE9-3D25FFA7E923}" type="presParOf" srcId="{B9E409CC-C5BE-43D2-9DC2-453546400933}" destId="{D2A2EB48-0955-4D17-8EEE-2999A141D511}" srcOrd="2" destOrd="0" presId="urn:microsoft.com/office/officeart/2008/layout/LinedList"/>
    <dgm:cxn modelId="{05B26F53-7C05-468D-A23D-AC9442980D34}" type="presParOf" srcId="{B9E409CC-C5BE-43D2-9DC2-453546400933}" destId="{B63DF7F7-369B-4B6E-927D-7DBF4DCA8F35}" srcOrd="3" destOrd="0" presId="urn:microsoft.com/office/officeart/2008/layout/LinedList"/>
    <dgm:cxn modelId="{55CFDC02-6647-4A42-9697-8D573B1EDCA4}" type="presParOf" srcId="{B63DF7F7-369B-4B6E-927D-7DBF4DCA8F35}" destId="{E06B170C-7EA0-4FE0-BFF1-5DFFEC76E962}" srcOrd="0" destOrd="0" presId="urn:microsoft.com/office/officeart/2008/layout/LinedList"/>
    <dgm:cxn modelId="{E614A4F0-E72A-4126-A9D7-92A20F85544C}" type="presParOf" srcId="{B63DF7F7-369B-4B6E-927D-7DBF4DCA8F35}" destId="{2436099A-F5D5-4047-87C5-66858FDC0A41}" srcOrd="1" destOrd="0" presId="urn:microsoft.com/office/officeart/2008/layout/LinedList"/>
    <dgm:cxn modelId="{CF2B17E2-082E-45D8-9036-B633CCB55A9E}" type="presParOf" srcId="{B9E409CC-C5BE-43D2-9DC2-453546400933}" destId="{AC82C813-730F-4299-BF39-7016282AE1D1}" srcOrd="4" destOrd="0" presId="urn:microsoft.com/office/officeart/2008/layout/LinedList"/>
    <dgm:cxn modelId="{8ED1ABE1-896C-4C7D-ADC6-AB2FA7F2C452}" type="presParOf" srcId="{B9E409CC-C5BE-43D2-9DC2-453546400933}" destId="{3380CFF1-A9A4-4962-9D21-D77BAB4D8E87}" srcOrd="5" destOrd="0" presId="urn:microsoft.com/office/officeart/2008/layout/LinedList"/>
    <dgm:cxn modelId="{7E81DD7D-4532-4C3C-A7BA-FEA29682A1E7}" type="presParOf" srcId="{3380CFF1-A9A4-4962-9D21-D77BAB4D8E87}" destId="{8EEC8633-B537-46C1-A62D-B405E6051EF2}" srcOrd="0" destOrd="0" presId="urn:microsoft.com/office/officeart/2008/layout/LinedList"/>
    <dgm:cxn modelId="{A7BE3ECA-4B78-416D-BD31-651C9F5CC6C3}" type="presParOf" srcId="{3380CFF1-A9A4-4962-9D21-D77BAB4D8E87}" destId="{447401A2-AED1-46E6-BC36-C34D7A2B56CA}" srcOrd="1" destOrd="0" presId="urn:microsoft.com/office/officeart/2008/layout/LinedList"/>
    <dgm:cxn modelId="{635438DE-CD6A-480C-A594-085AF849C645}" type="presParOf" srcId="{B9E409CC-C5BE-43D2-9DC2-453546400933}" destId="{90495F48-04A0-45F2-A117-5CFD664A1F89}" srcOrd="6" destOrd="0" presId="urn:microsoft.com/office/officeart/2008/layout/LinedList"/>
    <dgm:cxn modelId="{65403CCA-F9BE-4119-A3A8-2B1B6306D6FA}" type="presParOf" srcId="{B9E409CC-C5BE-43D2-9DC2-453546400933}" destId="{3B6B1A8E-0283-4F76-A7A7-D1E8422F553D}" srcOrd="7" destOrd="0" presId="urn:microsoft.com/office/officeart/2008/layout/LinedList"/>
    <dgm:cxn modelId="{C629DF4D-0C7D-4B4D-8215-737AA8735E62}" type="presParOf" srcId="{3B6B1A8E-0283-4F76-A7A7-D1E8422F553D}" destId="{360B4E51-0989-4CF8-9730-9AFD536F3DE7}" srcOrd="0" destOrd="0" presId="urn:microsoft.com/office/officeart/2008/layout/LinedList"/>
    <dgm:cxn modelId="{2B536594-BF97-4A55-9B97-632BF038F842}" type="presParOf" srcId="{3B6B1A8E-0283-4F76-A7A7-D1E8422F553D}" destId="{588D1791-A3D0-49A9-94C7-ADBA439C4550}" srcOrd="1" destOrd="0" presId="urn:microsoft.com/office/officeart/2008/layout/Lin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76CDF2C-2CFE-41F6-9746-CE301B56F650}" type="doc">
      <dgm:prSet loTypeId="urn:microsoft.com/office/officeart/2005/8/layout/hList1" loCatId="list" qsTypeId="urn:microsoft.com/office/officeart/2005/8/quickstyle/simple1#106" qsCatId="simple" csTypeId="urn:microsoft.com/office/officeart/2005/8/colors/colorful4#9" csCatId="colorful" phldr="1"/>
      <dgm:spPr/>
      <dgm:t>
        <a:bodyPr/>
        <a:lstStyle/>
        <a:p>
          <a:endParaRPr lang="en-US"/>
        </a:p>
      </dgm:t>
    </dgm:pt>
    <dgm:pt modelId="{B1C1D63A-607A-40BB-828D-058ECF41194D}">
      <dgm:prSet phldrT="[Text]"/>
      <dgm:spPr>
        <a:solidFill>
          <a:schemeClr val="accent2">
            <a:lumMod val="75000"/>
          </a:schemeClr>
        </a:solidFill>
        <a:ln>
          <a:solidFill>
            <a:schemeClr val="accent2"/>
          </a:solidFill>
        </a:ln>
      </dgm:spPr>
      <dgm:t>
        <a:bodyPr/>
        <a:lstStyle/>
        <a:p>
          <a:r>
            <a:rPr lang="en-US" dirty="0"/>
            <a:t>Characteristics of a Subcontractor</a:t>
          </a:r>
        </a:p>
      </dgm:t>
    </dgm:pt>
    <dgm:pt modelId="{A9B473FA-8E79-4B24-801A-EBE35C21B216}" type="parTrans" cxnId="{0DF52927-D459-440B-A563-13D77BACCA21}">
      <dgm:prSet/>
      <dgm:spPr/>
      <dgm:t>
        <a:bodyPr/>
        <a:lstStyle/>
        <a:p>
          <a:endParaRPr lang="en-US"/>
        </a:p>
      </dgm:t>
    </dgm:pt>
    <dgm:pt modelId="{BF8762C5-77D3-412A-9A3C-DC4D90B6A719}" type="sibTrans" cxnId="{0DF52927-D459-440B-A563-13D77BACCA21}">
      <dgm:prSet/>
      <dgm:spPr/>
      <dgm:t>
        <a:bodyPr/>
        <a:lstStyle/>
        <a:p>
          <a:endParaRPr lang="en-US"/>
        </a:p>
      </dgm:t>
    </dgm:pt>
    <dgm:pt modelId="{3F2A4A33-D64B-4479-86E9-6FE5AFA02913}">
      <dgm:prSet phldrT="[Text]"/>
      <dgm:spPr>
        <a:solidFill>
          <a:schemeClr val="bg1">
            <a:lumMod val="85000"/>
            <a:alpha val="90000"/>
          </a:schemeClr>
        </a:solidFill>
        <a:ln>
          <a:solidFill>
            <a:schemeClr val="accent2">
              <a:alpha val="90000"/>
            </a:schemeClr>
          </a:solidFill>
        </a:ln>
      </dgm:spPr>
      <dgm:t>
        <a:bodyPr/>
        <a:lstStyle/>
        <a:p>
          <a:r>
            <a:rPr lang="en-US" dirty="0"/>
            <a:t>Provides goods or services within normal business operations</a:t>
          </a:r>
        </a:p>
      </dgm:t>
    </dgm:pt>
    <dgm:pt modelId="{7E52E58B-9F39-43BC-91E7-1876509B6F27}" type="parTrans" cxnId="{AD46EB47-1DF3-4E0B-B408-E9247BA7AFC1}">
      <dgm:prSet/>
      <dgm:spPr/>
      <dgm:t>
        <a:bodyPr/>
        <a:lstStyle/>
        <a:p>
          <a:endParaRPr lang="en-US"/>
        </a:p>
      </dgm:t>
    </dgm:pt>
    <dgm:pt modelId="{5569C560-F650-4F17-A266-F68B216B5FEA}" type="sibTrans" cxnId="{AD46EB47-1DF3-4E0B-B408-E9247BA7AFC1}">
      <dgm:prSet/>
      <dgm:spPr/>
      <dgm:t>
        <a:bodyPr/>
        <a:lstStyle/>
        <a:p>
          <a:endParaRPr lang="en-US"/>
        </a:p>
      </dgm:t>
    </dgm:pt>
    <dgm:pt modelId="{492CC9D4-DDBF-40F3-8491-0C9AC907389C}">
      <dgm:prSet phldrT="[Text]"/>
      <dgm:spPr>
        <a:solidFill>
          <a:schemeClr val="accent4">
            <a:lumMod val="75000"/>
          </a:schemeClr>
        </a:solidFill>
        <a:ln>
          <a:solidFill>
            <a:schemeClr val="accent4"/>
          </a:solidFill>
        </a:ln>
      </dgm:spPr>
      <dgm:t>
        <a:bodyPr/>
        <a:lstStyle/>
        <a:p>
          <a:r>
            <a:rPr lang="en-US" dirty="0"/>
            <a:t>Characteristics of a Subrecipient</a:t>
          </a:r>
        </a:p>
      </dgm:t>
    </dgm:pt>
    <dgm:pt modelId="{B9DE5B65-F3BD-4F7F-8CCD-344D2211C53F}" type="parTrans" cxnId="{A1999558-5E74-4491-B256-DDDB43631717}">
      <dgm:prSet/>
      <dgm:spPr/>
      <dgm:t>
        <a:bodyPr/>
        <a:lstStyle/>
        <a:p>
          <a:endParaRPr lang="en-US"/>
        </a:p>
      </dgm:t>
    </dgm:pt>
    <dgm:pt modelId="{080C2611-30FF-40C7-BE67-1770FC354D25}" type="sibTrans" cxnId="{A1999558-5E74-4491-B256-DDDB43631717}">
      <dgm:prSet/>
      <dgm:spPr/>
      <dgm:t>
        <a:bodyPr/>
        <a:lstStyle/>
        <a:p>
          <a:endParaRPr lang="en-US"/>
        </a:p>
      </dgm:t>
    </dgm:pt>
    <dgm:pt modelId="{C663213B-6BDD-41FD-9395-5AEA3CEB5791}">
      <dgm:prSet phldrT="[Text]"/>
      <dgm:spPr>
        <a:solidFill>
          <a:schemeClr val="accent4">
            <a:lumMod val="20000"/>
            <a:lumOff val="80000"/>
            <a:alpha val="90000"/>
          </a:schemeClr>
        </a:solidFill>
        <a:ln>
          <a:solidFill>
            <a:schemeClr val="accent4">
              <a:alpha val="90000"/>
            </a:schemeClr>
          </a:solidFill>
        </a:ln>
      </dgm:spPr>
      <dgm:t>
        <a:bodyPr/>
        <a:lstStyle/>
        <a:p>
          <a:r>
            <a:rPr lang="en-US" dirty="0"/>
            <a:t>Determines who is eligible to receive what Federal assistance</a:t>
          </a:r>
        </a:p>
      </dgm:t>
    </dgm:pt>
    <dgm:pt modelId="{C96B8EF0-CCF9-4F16-BCE7-A7EC85930C1B}" type="parTrans" cxnId="{2E22D66A-45EB-4BE1-9745-EBA4926148E8}">
      <dgm:prSet/>
      <dgm:spPr/>
      <dgm:t>
        <a:bodyPr/>
        <a:lstStyle/>
        <a:p>
          <a:endParaRPr lang="en-US"/>
        </a:p>
      </dgm:t>
    </dgm:pt>
    <dgm:pt modelId="{229166FA-00D1-4817-91FA-AA03B3B68712}" type="sibTrans" cxnId="{2E22D66A-45EB-4BE1-9745-EBA4926148E8}">
      <dgm:prSet/>
      <dgm:spPr/>
      <dgm:t>
        <a:bodyPr/>
        <a:lstStyle/>
        <a:p>
          <a:endParaRPr lang="en-US"/>
        </a:p>
      </dgm:t>
    </dgm:pt>
    <dgm:pt modelId="{8B32DAA5-EFEC-4776-9781-3A797EC0CA7E}">
      <dgm:prSet/>
      <dgm:spPr>
        <a:solidFill>
          <a:schemeClr val="bg1">
            <a:lumMod val="85000"/>
            <a:alpha val="90000"/>
          </a:schemeClr>
        </a:solidFill>
        <a:ln>
          <a:solidFill>
            <a:schemeClr val="accent2">
              <a:alpha val="90000"/>
            </a:schemeClr>
          </a:solidFill>
        </a:ln>
      </dgm:spPr>
      <dgm:t>
        <a:bodyPr/>
        <a:lstStyle/>
        <a:p>
          <a:r>
            <a:rPr lang="en-US" dirty="0"/>
            <a:t>Provides similar goods and services to many other different purchasers</a:t>
          </a:r>
        </a:p>
      </dgm:t>
    </dgm:pt>
    <dgm:pt modelId="{59D94BD5-63AA-4A88-BA01-DE16E5021D9A}" type="parTrans" cxnId="{A6F7C829-0F2D-4FEE-B755-07AAD1F47A3F}">
      <dgm:prSet/>
      <dgm:spPr/>
      <dgm:t>
        <a:bodyPr/>
        <a:lstStyle/>
        <a:p>
          <a:endParaRPr lang="en-US"/>
        </a:p>
      </dgm:t>
    </dgm:pt>
    <dgm:pt modelId="{0F9CB69D-C692-4BD8-B5FD-584AD64EE309}" type="sibTrans" cxnId="{A6F7C829-0F2D-4FEE-B755-07AAD1F47A3F}">
      <dgm:prSet/>
      <dgm:spPr/>
      <dgm:t>
        <a:bodyPr/>
        <a:lstStyle/>
        <a:p>
          <a:endParaRPr lang="en-US"/>
        </a:p>
      </dgm:t>
    </dgm:pt>
    <dgm:pt modelId="{E1EAE4BF-960D-4D0B-A68E-7AAF89F4A1AF}">
      <dgm:prSet/>
      <dgm:spPr>
        <a:solidFill>
          <a:schemeClr val="bg1">
            <a:lumMod val="85000"/>
            <a:alpha val="90000"/>
          </a:schemeClr>
        </a:solidFill>
        <a:ln>
          <a:solidFill>
            <a:schemeClr val="accent2">
              <a:alpha val="90000"/>
            </a:schemeClr>
          </a:solidFill>
        </a:ln>
      </dgm:spPr>
      <dgm:t>
        <a:bodyPr/>
        <a:lstStyle/>
        <a:p>
          <a:r>
            <a:rPr lang="en-US" dirty="0"/>
            <a:t>Normally operates in a competitive environment </a:t>
          </a:r>
        </a:p>
      </dgm:t>
    </dgm:pt>
    <dgm:pt modelId="{E48DAAB7-F9D0-4B95-9D0D-17BA4598E0E3}" type="parTrans" cxnId="{1C93FD06-340D-47D8-B064-0CF17DCB385E}">
      <dgm:prSet/>
      <dgm:spPr/>
      <dgm:t>
        <a:bodyPr/>
        <a:lstStyle/>
        <a:p>
          <a:endParaRPr lang="en-US"/>
        </a:p>
      </dgm:t>
    </dgm:pt>
    <dgm:pt modelId="{07EE7875-F8A5-43EA-9FC3-AB5BE7649990}" type="sibTrans" cxnId="{1C93FD06-340D-47D8-B064-0CF17DCB385E}">
      <dgm:prSet/>
      <dgm:spPr/>
      <dgm:t>
        <a:bodyPr/>
        <a:lstStyle/>
        <a:p>
          <a:endParaRPr lang="en-US"/>
        </a:p>
      </dgm:t>
    </dgm:pt>
    <dgm:pt modelId="{C95BEB88-8AD2-42B7-806C-73AD47E2D314}">
      <dgm:prSet/>
      <dgm:spPr>
        <a:solidFill>
          <a:schemeClr val="bg1">
            <a:lumMod val="85000"/>
            <a:alpha val="90000"/>
          </a:schemeClr>
        </a:solidFill>
        <a:ln>
          <a:solidFill>
            <a:schemeClr val="accent2">
              <a:alpha val="90000"/>
            </a:schemeClr>
          </a:solidFill>
        </a:ln>
      </dgm:spPr>
      <dgm:t>
        <a:bodyPr/>
        <a:lstStyle/>
        <a:p>
          <a:r>
            <a:rPr lang="en-US" dirty="0"/>
            <a:t>Provides goods or services that are ancillary (supporting primary activities) to the operation of the federal program</a:t>
          </a:r>
        </a:p>
      </dgm:t>
    </dgm:pt>
    <dgm:pt modelId="{45397389-D583-4DE7-A14B-0AFD7AE7F4F1}" type="parTrans" cxnId="{C493F391-2B34-42BB-A31F-B4E2CDB7B94B}">
      <dgm:prSet/>
      <dgm:spPr/>
      <dgm:t>
        <a:bodyPr/>
        <a:lstStyle/>
        <a:p>
          <a:endParaRPr lang="en-US"/>
        </a:p>
      </dgm:t>
    </dgm:pt>
    <dgm:pt modelId="{9EA03F5A-EB09-42BE-B17C-A441B10604AF}" type="sibTrans" cxnId="{C493F391-2B34-42BB-A31F-B4E2CDB7B94B}">
      <dgm:prSet/>
      <dgm:spPr/>
      <dgm:t>
        <a:bodyPr/>
        <a:lstStyle/>
        <a:p>
          <a:endParaRPr lang="en-US"/>
        </a:p>
      </dgm:t>
    </dgm:pt>
    <dgm:pt modelId="{86A1C6A6-4CB0-485D-B621-15ED49AAF89C}">
      <dgm:prSet/>
      <dgm:spPr>
        <a:solidFill>
          <a:schemeClr val="bg1">
            <a:lumMod val="85000"/>
            <a:alpha val="90000"/>
          </a:schemeClr>
        </a:solidFill>
        <a:ln>
          <a:solidFill>
            <a:schemeClr val="accent2">
              <a:alpha val="90000"/>
            </a:schemeClr>
          </a:solidFill>
        </a:ln>
      </dgm:spPr>
      <dgm:t>
        <a:bodyPr/>
        <a:lstStyle/>
        <a:p>
          <a:r>
            <a:rPr lang="en-US" dirty="0"/>
            <a:t>Is not subject to compliance requirements of the federal program as a result of the agreement, though similar requirements may apply for other reasons </a:t>
          </a:r>
        </a:p>
      </dgm:t>
    </dgm:pt>
    <dgm:pt modelId="{D8B42D99-6170-49A7-8DF2-FCE13592541F}" type="parTrans" cxnId="{8F5ED040-685B-495F-BB44-AB03E9692883}">
      <dgm:prSet/>
      <dgm:spPr/>
      <dgm:t>
        <a:bodyPr/>
        <a:lstStyle/>
        <a:p>
          <a:endParaRPr lang="en-US"/>
        </a:p>
      </dgm:t>
    </dgm:pt>
    <dgm:pt modelId="{D61237A4-A828-4E0C-AEF1-CB9CC1BF4CFC}" type="sibTrans" cxnId="{8F5ED040-685B-495F-BB44-AB03E9692883}">
      <dgm:prSet/>
      <dgm:spPr/>
      <dgm:t>
        <a:bodyPr/>
        <a:lstStyle/>
        <a:p>
          <a:endParaRPr lang="en-US"/>
        </a:p>
      </dgm:t>
    </dgm:pt>
    <dgm:pt modelId="{7701895F-297D-4BEA-8ED6-CDA6138DA52F}">
      <dgm:prSet/>
      <dgm:spPr>
        <a:solidFill>
          <a:schemeClr val="accent4">
            <a:lumMod val="20000"/>
            <a:lumOff val="80000"/>
            <a:alpha val="90000"/>
          </a:schemeClr>
        </a:solidFill>
        <a:ln>
          <a:solidFill>
            <a:schemeClr val="accent4">
              <a:alpha val="90000"/>
            </a:schemeClr>
          </a:solidFill>
        </a:ln>
      </dgm:spPr>
      <dgm:t>
        <a:bodyPr/>
        <a:lstStyle/>
        <a:p>
          <a:r>
            <a:rPr lang="en-US" dirty="0"/>
            <a:t>Has its performance measured in relation to whether objectives of a Federal program were met</a:t>
          </a:r>
        </a:p>
      </dgm:t>
    </dgm:pt>
    <dgm:pt modelId="{F7C6F51E-D122-4F8E-B70A-791448B525EF}" type="parTrans" cxnId="{5EBEEB46-3EEB-468D-8D74-607751695463}">
      <dgm:prSet/>
      <dgm:spPr/>
      <dgm:t>
        <a:bodyPr/>
        <a:lstStyle/>
        <a:p>
          <a:endParaRPr lang="en-US"/>
        </a:p>
      </dgm:t>
    </dgm:pt>
    <dgm:pt modelId="{3D23B6DD-13A2-49C8-A00B-291F06985BF6}" type="sibTrans" cxnId="{5EBEEB46-3EEB-468D-8D74-607751695463}">
      <dgm:prSet/>
      <dgm:spPr/>
      <dgm:t>
        <a:bodyPr/>
        <a:lstStyle/>
        <a:p>
          <a:endParaRPr lang="en-US"/>
        </a:p>
      </dgm:t>
    </dgm:pt>
    <dgm:pt modelId="{87FB09EB-0682-44FD-A692-A0F0602DCC04}">
      <dgm:prSet/>
      <dgm:spPr>
        <a:solidFill>
          <a:schemeClr val="accent4">
            <a:lumMod val="20000"/>
            <a:lumOff val="80000"/>
            <a:alpha val="90000"/>
          </a:schemeClr>
        </a:solidFill>
        <a:ln>
          <a:solidFill>
            <a:schemeClr val="accent4">
              <a:alpha val="90000"/>
            </a:schemeClr>
          </a:solidFill>
        </a:ln>
      </dgm:spPr>
      <dgm:t>
        <a:bodyPr/>
        <a:lstStyle/>
        <a:p>
          <a:r>
            <a:rPr lang="en-US" dirty="0"/>
            <a:t>Has responsibility for programmatic decision-making</a:t>
          </a:r>
        </a:p>
      </dgm:t>
    </dgm:pt>
    <dgm:pt modelId="{33679636-0F02-4536-ACB3-F0CC27A1C8F9}" type="parTrans" cxnId="{ACAF788B-EED0-4A67-AECA-F54F9A9DF76C}">
      <dgm:prSet/>
      <dgm:spPr/>
      <dgm:t>
        <a:bodyPr/>
        <a:lstStyle/>
        <a:p>
          <a:endParaRPr lang="en-US"/>
        </a:p>
      </dgm:t>
    </dgm:pt>
    <dgm:pt modelId="{8FE49B52-5F8F-4AAB-8F88-DDCB46EEC189}" type="sibTrans" cxnId="{ACAF788B-EED0-4A67-AECA-F54F9A9DF76C}">
      <dgm:prSet/>
      <dgm:spPr/>
      <dgm:t>
        <a:bodyPr/>
        <a:lstStyle/>
        <a:p>
          <a:endParaRPr lang="en-US"/>
        </a:p>
      </dgm:t>
    </dgm:pt>
    <dgm:pt modelId="{8DD4F574-36D3-40A6-A659-491B8E74E8C8}">
      <dgm:prSet/>
      <dgm:spPr>
        <a:solidFill>
          <a:schemeClr val="accent4">
            <a:lumMod val="20000"/>
            <a:lumOff val="80000"/>
            <a:alpha val="90000"/>
          </a:schemeClr>
        </a:solidFill>
        <a:ln>
          <a:solidFill>
            <a:schemeClr val="accent4">
              <a:alpha val="90000"/>
            </a:schemeClr>
          </a:solidFill>
        </a:ln>
      </dgm:spPr>
      <dgm:t>
        <a:bodyPr/>
        <a:lstStyle/>
        <a:p>
          <a:r>
            <a:rPr lang="en-US" dirty="0"/>
            <a:t>Is responsible for adherence to applicable Federal program requirements specified in the Federal award </a:t>
          </a:r>
        </a:p>
      </dgm:t>
    </dgm:pt>
    <dgm:pt modelId="{4493AADB-ECEB-44A2-8EF3-CE32FD8D1CDE}" type="parTrans" cxnId="{AD7B5906-878A-4B51-8A92-65A559B68299}">
      <dgm:prSet/>
      <dgm:spPr/>
      <dgm:t>
        <a:bodyPr/>
        <a:lstStyle/>
        <a:p>
          <a:endParaRPr lang="en-US"/>
        </a:p>
      </dgm:t>
    </dgm:pt>
    <dgm:pt modelId="{CB43950A-5D19-468E-A66C-D69C108CEC5F}" type="sibTrans" cxnId="{AD7B5906-878A-4B51-8A92-65A559B68299}">
      <dgm:prSet/>
      <dgm:spPr/>
      <dgm:t>
        <a:bodyPr/>
        <a:lstStyle/>
        <a:p>
          <a:endParaRPr lang="en-US"/>
        </a:p>
      </dgm:t>
    </dgm:pt>
    <dgm:pt modelId="{C5CAE076-3988-40A3-A66B-8DFAB96C36B9}">
      <dgm:prSet/>
      <dgm:spPr>
        <a:solidFill>
          <a:schemeClr val="accent4">
            <a:lumMod val="20000"/>
            <a:lumOff val="80000"/>
            <a:alpha val="90000"/>
          </a:schemeClr>
        </a:solidFill>
        <a:ln>
          <a:solidFill>
            <a:schemeClr val="accent4">
              <a:alpha val="90000"/>
            </a:schemeClr>
          </a:solidFill>
        </a:ln>
      </dgm:spPr>
      <dgm:t>
        <a:bodyPr/>
        <a:lstStyle/>
        <a:p>
          <a:r>
            <a:rPr lang="en-US" dirty="0"/>
            <a:t>In accordance with its agreement, uses the Federal funds to carry out a program for a public purpose specified in authorizing statute, as opposed to providing goods or services for the benefit of the pass-through entity.</a:t>
          </a:r>
        </a:p>
      </dgm:t>
    </dgm:pt>
    <dgm:pt modelId="{FFD68EFA-8191-4A2B-86CC-276A0D138C57}" type="parTrans" cxnId="{E277755D-B167-4A14-ACBA-7A87E3724262}">
      <dgm:prSet/>
      <dgm:spPr/>
      <dgm:t>
        <a:bodyPr/>
        <a:lstStyle/>
        <a:p>
          <a:endParaRPr lang="en-US"/>
        </a:p>
      </dgm:t>
    </dgm:pt>
    <dgm:pt modelId="{C099564D-5B40-41C8-9BD5-0AFA19A0B8CF}" type="sibTrans" cxnId="{E277755D-B167-4A14-ACBA-7A87E3724262}">
      <dgm:prSet/>
      <dgm:spPr/>
      <dgm:t>
        <a:bodyPr/>
        <a:lstStyle/>
        <a:p>
          <a:endParaRPr lang="en-US"/>
        </a:p>
      </dgm:t>
    </dgm:pt>
    <dgm:pt modelId="{7F7BC3D1-5082-45D4-9A32-1FF12E77E333}" type="pres">
      <dgm:prSet presAssocID="{676CDF2C-2CFE-41F6-9746-CE301B56F650}" presName="Name0" presStyleCnt="0">
        <dgm:presLayoutVars>
          <dgm:dir/>
          <dgm:animLvl val="lvl"/>
          <dgm:resizeHandles val="exact"/>
        </dgm:presLayoutVars>
      </dgm:prSet>
      <dgm:spPr/>
    </dgm:pt>
    <dgm:pt modelId="{0210F853-9C9D-4EAE-8ED7-124C96099592}" type="pres">
      <dgm:prSet presAssocID="{B1C1D63A-607A-40BB-828D-058ECF41194D}" presName="composite" presStyleCnt="0"/>
      <dgm:spPr/>
    </dgm:pt>
    <dgm:pt modelId="{23ABCEFE-880C-4E66-9BF7-24BE72B02596}" type="pres">
      <dgm:prSet presAssocID="{B1C1D63A-607A-40BB-828D-058ECF41194D}" presName="parTx" presStyleLbl="alignNode1" presStyleIdx="0" presStyleCnt="2" custLinFactNeighborX="-628">
        <dgm:presLayoutVars>
          <dgm:chMax val="0"/>
          <dgm:chPref val="0"/>
          <dgm:bulletEnabled val="1"/>
        </dgm:presLayoutVars>
      </dgm:prSet>
      <dgm:spPr/>
    </dgm:pt>
    <dgm:pt modelId="{8298FB40-3084-4321-9D88-9802C19A3DB9}" type="pres">
      <dgm:prSet presAssocID="{B1C1D63A-607A-40BB-828D-058ECF41194D}" presName="desTx" presStyleLbl="alignAccFollowNode1" presStyleIdx="0" presStyleCnt="2">
        <dgm:presLayoutVars>
          <dgm:bulletEnabled val="1"/>
        </dgm:presLayoutVars>
      </dgm:prSet>
      <dgm:spPr/>
    </dgm:pt>
    <dgm:pt modelId="{615DEBDE-5373-4739-AD87-41CB68AE313F}" type="pres">
      <dgm:prSet presAssocID="{BF8762C5-77D3-412A-9A3C-DC4D90B6A719}" presName="space" presStyleCnt="0"/>
      <dgm:spPr/>
    </dgm:pt>
    <dgm:pt modelId="{5C74D324-5911-4944-BE84-6C572A1CD6BD}" type="pres">
      <dgm:prSet presAssocID="{492CC9D4-DDBF-40F3-8491-0C9AC907389C}" presName="composite" presStyleCnt="0"/>
      <dgm:spPr/>
    </dgm:pt>
    <dgm:pt modelId="{CA7D1516-2D69-4DAA-B158-0D71A92B15AE}" type="pres">
      <dgm:prSet presAssocID="{492CC9D4-DDBF-40F3-8491-0C9AC907389C}" presName="parTx" presStyleLbl="alignNode1" presStyleIdx="1" presStyleCnt="2">
        <dgm:presLayoutVars>
          <dgm:chMax val="0"/>
          <dgm:chPref val="0"/>
          <dgm:bulletEnabled val="1"/>
        </dgm:presLayoutVars>
      </dgm:prSet>
      <dgm:spPr/>
    </dgm:pt>
    <dgm:pt modelId="{BE7A621A-8F1C-4828-B852-99E1BFCE3860}" type="pres">
      <dgm:prSet presAssocID="{492CC9D4-DDBF-40F3-8491-0C9AC907389C}" presName="desTx" presStyleLbl="alignAccFollowNode1" presStyleIdx="1" presStyleCnt="2">
        <dgm:presLayoutVars>
          <dgm:bulletEnabled val="1"/>
        </dgm:presLayoutVars>
      </dgm:prSet>
      <dgm:spPr/>
    </dgm:pt>
  </dgm:ptLst>
  <dgm:cxnLst>
    <dgm:cxn modelId="{C8FC3803-8941-4855-8456-0242ECFC3E9D}" type="presOf" srcId="{492CC9D4-DDBF-40F3-8491-0C9AC907389C}" destId="{CA7D1516-2D69-4DAA-B158-0D71A92B15AE}" srcOrd="0" destOrd="0" presId="urn:microsoft.com/office/officeart/2005/8/layout/hList1"/>
    <dgm:cxn modelId="{AD7B5906-878A-4B51-8A92-65A559B68299}" srcId="{492CC9D4-DDBF-40F3-8491-0C9AC907389C}" destId="{8DD4F574-36D3-40A6-A659-491B8E74E8C8}" srcOrd="3" destOrd="0" parTransId="{4493AADB-ECEB-44A2-8EF3-CE32FD8D1CDE}" sibTransId="{CB43950A-5D19-468E-A66C-D69C108CEC5F}"/>
    <dgm:cxn modelId="{1C93FD06-340D-47D8-B064-0CF17DCB385E}" srcId="{B1C1D63A-607A-40BB-828D-058ECF41194D}" destId="{E1EAE4BF-960D-4D0B-A68E-7AAF89F4A1AF}" srcOrd="2" destOrd="0" parTransId="{E48DAAB7-F9D0-4B95-9D0D-17BA4598E0E3}" sibTransId="{07EE7875-F8A5-43EA-9FC3-AB5BE7649990}"/>
    <dgm:cxn modelId="{A066BF0C-3DA5-4C02-8816-C62206BB51DE}" type="presOf" srcId="{C95BEB88-8AD2-42B7-806C-73AD47E2D314}" destId="{8298FB40-3084-4321-9D88-9802C19A3DB9}" srcOrd="0" destOrd="3" presId="urn:microsoft.com/office/officeart/2005/8/layout/hList1"/>
    <dgm:cxn modelId="{C44FAC1E-814A-4C94-AFF0-EDBD45A4D71F}" type="presOf" srcId="{C663213B-6BDD-41FD-9395-5AEA3CEB5791}" destId="{BE7A621A-8F1C-4828-B852-99E1BFCE3860}" srcOrd="0" destOrd="0" presId="urn:microsoft.com/office/officeart/2005/8/layout/hList1"/>
    <dgm:cxn modelId="{0DF52927-D459-440B-A563-13D77BACCA21}" srcId="{676CDF2C-2CFE-41F6-9746-CE301B56F650}" destId="{B1C1D63A-607A-40BB-828D-058ECF41194D}" srcOrd="0" destOrd="0" parTransId="{A9B473FA-8E79-4B24-801A-EBE35C21B216}" sibTransId="{BF8762C5-77D3-412A-9A3C-DC4D90B6A719}"/>
    <dgm:cxn modelId="{A6F7C829-0F2D-4FEE-B755-07AAD1F47A3F}" srcId="{B1C1D63A-607A-40BB-828D-058ECF41194D}" destId="{8B32DAA5-EFEC-4776-9781-3A797EC0CA7E}" srcOrd="1" destOrd="0" parTransId="{59D94BD5-63AA-4A88-BA01-DE16E5021D9A}" sibTransId="{0F9CB69D-C692-4BD8-B5FD-584AD64EE309}"/>
    <dgm:cxn modelId="{DC63B43E-A6D9-4B2B-8EFF-923B8F2274B5}" type="presOf" srcId="{87FB09EB-0682-44FD-A692-A0F0602DCC04}" destId="{BE7A621A-8F1C-4828-B852-99E1BFCE3860}" srcOrd="0" destOrd="2" presId="urn:microsoft.com/office/officeart/2005/8/layout/hList1"/>
    <dgm:cxn modelId="{8F5ED040-685B-495F-BB44-AB03E9692883}" srcId="{B1C1D63A-607A-40BB-828D-058ECF41194D}" destId="{86A1C6A6-4CB0-485D-B621-15ED49AAF89C}" srcOrd="4" destOrd="0" parTransId="{D8B42D99-6170-49A7-8DF2-FCE13592541F}" sibTransId="{D61237A4-A828-4E0C-AEF1-CB9CC1BF4CFC}"/>
    <dgm:cxn modelId="{E277755D-B167-4A14-ACBA-7A87E3724262}" srcId="{492CC9D4-DDBF-40F3-8491-0C9AC907389C}" destId="{C5CAE076-3988-40A3-A66B-8DFAB96C36B9}" srcOrd="4" destOrd="0" parTransId="{FFD68EFA-8191-4A2B-86CC-276A0D138C57}" sibTransId="{C099564D-5B40-41C8-9BD5-0AFA19A0B8CF}"/>
    <dgm:cxn modelId="{A9A1005E-BB2A-4A3C-A04B-8F757E10CB9E}" type="presOf" srcId="{B1C1D63A-607A-40BB-828D-058ECF41194D}" destId="{23ABCEFE-880C-4E66-9BF7-24BE72B02596}" srcOrd="0" destOrd="0" presId="urn:microsoft.com/office/officeart/2005/8/layout/hList1"/>
    <dgm:cxn modelId="{4A4EEC65-0877-4B8C-8C1B-A7260B27EB91}" type="presOf" srcId="{86A1C6A6-4CB0-485D-B621-15ED49AAF89C}" destId="{8298FB40-3084-4321-9D88-9802C19A3DB9}" srcOrd="0" destOrd="4" presId="urn:microsoft.com/office/officeart/2005/8/layout/hList1"/>
    <dgm:cxn modelId="{5EBEEB46-3EEB-468D-8D74-607751695463}" srcId="{492CC9D4-DDBF-40F3-8491-0C9AC907389C}" destId="{7701895F-297D-4BEA-8ED6-CDA6138DA52F}" srcOrd="1" destOrd="0" parTransId="{F7C6F51E-D122-4F8E-B70A-791448B525EF}" sibTransId="{3D23B6DD-13A2-49C8-A00B-291F06985BF6}"/>
    <dgm:cxn modelId="{AD46EB47-1DF3-4E0B-B408-E9247BA7AFC1}" srcId="{B1C1D63A-607A-40BB-828D-058ECF41194D}" destId="{3F2A4A33-D64B-4479-86E9-6FE5AFA02913}" srcOrd="0" destOrd="0" parTransId="{7E52E58B-9F39-43BC-91E7-1876509B6F27}" sibTransId="{5569C560-F650-4F17-A266-F68B216B5FEA}"/>
    <dgm:cxn modelId="{2E22D66A-45EB-4BE1-9745-EBA4926148E8}" srcId="{492CC9D4-DDBF-40F3-8491-0C9AC907389C}" destId="{C663213B-6BDD-41FD-9395-5AEA3CEB5791}" srcOrd="0" destOrd="0" parTransId="{C96B8EF0-CCF9-4F16-BCE7-A7EC85930C1B}" sibTransId="{229166FA-00D1-4817-91FA-AA03B3B68712}"/>
    <dgm:cxn modelId="{A1999558-5E74-4491-B256-DDDB43631717}" srcId="{676CDF2C-2CFE-41F6-9746-CE301B56F650}" destId="{492CC9D4-DDBF-40F3-8491-0C9AC907389C}" srcOrd="1" destOrd="0" parTransId="{B9DE5B65-F3BD-4F7F-8CCD-344D2211C53F}" sibTransId="{080C2611-30FF-40C7-BE67-1770FC354D25}"/>
    <dgm:cxn modelId="{ACAF788B-EED0-4A67-AECA-F54F9A9DF76C}" srcId="{492CC9D4-DDBF-40F3-8491-0C9AC907389C}" destId="{87FB09EB-0682-44FD-A692-A0F0602DCC04}" srcOrd="2" destOrd="0" parTransId="{33679636-0F02-4536-ACB3-F0CC27A1C8F9}" sibTransId="{8FE49B52-5F8F-4AAB-8F88-DDCB46EEC189}"/>
    <dgm:cxn modelId="{C6CCEE8F-A190-491F-890B-9A58A459F25F}" type="presOf" srcId="{3F2A4A33-D64B-4479-86E9-6FE5AFA02913}" destId="{8298FB40-3084-4321-9D88-9802C19A3DB9}" srcOrd="0" destOrd="0" presId="urn:microsoft.com/office/officeart/2005/8/layout/hList1"/>
    <dgm:cxn modelId="{B1EADA90-2AED-4303-BA55-B31497B45FC0}" type="presOf" srcId="{E1EAE4BF-960D-4D0B-A68E-7AAF89F4A1AF}" destId="{8298FB40-3084-4321-9D88-9802C19A3DB9}" srcOrd="0" destOrd="2" presId="urn:microsoft.com/office/officeart/2005/8/layout/hList1"/>
    <dgm:cxn modelId="{C493F391-2B34-42BB-A31F-B4E2CDB7B94B}" srcId="{B1C1D63A-607A-40BB-828D-058ECF41194D}" destId="{C95BEB88-8AD2-42B7-806C-73AD47E2D314}" srcOrd="3" destOrd="0" parTransId="{45397389-D583-4DE7-A14B-0AFD7AE7F4F1}" sibTransId="{9EA03F5A-EB09-42BE-B17C-A441B10604AF}"/>
    <dgm:cxn modelId="{F1B81EA8-847E-4EE0-97CD-811B7232A0F4}" type="presOf" srcId="{7701895F-297D-4BEA-8ED6-CDA6138DA52F}" destId="{BE7A621A-8F1C-4828-B852-99E1BFCE3860}" srcOrd="0" destOrd="1" presId="urn:microsoft.com/office/officeart/2005/8/layout/hList1"/>
    <dgm:cxn modelId="{D2AEA5AB-886E-4189-82E5-741A70CA8CC9}" type="presOf" srcId="{676CDF2C-2CFE-41F6-9746-CE301B56F650}" destId="{7F7BC3D1-5082-45D4-9A32-1FF12E77E333}" srcOrd="0" destOrd="0" presId="urn:microsoft.com/office/officeart/2005/8/layout/hList1"/>
    <dgm:cxn modelId="{9AE667AC-386E-48B2-9138-F96C7DC4B894}" type="presOf" srcId="{8B32DAA5-EFEC-4776-9781-3A797EC0CA7E}" destId="{8298FB40-3084-4321-9D88-9802C19A3DB9}" srcOrd="0" destOrd="1" presId="urn:microsoft.com/office/officeart/2005/8/layout/hList1"/>
    <dgm:cxn modelId="{EEC144C7-F1FB-4EB6-819F-74DD22A525C8}" type="presOf" srcId="{8DD4F574-36D3-40A6-A659-491B8E74E8C8}" destId="{BE7A621A-8F1C-4828-B852-99E1BFCE3860}" srcOrd="0" destOrd="3" presId="urn:microsoft.com/office/officeart/2005/8/layout/hList1"/>
    <dgm:cxn modelId="{39344CD3-01AD-4F31-831D-7A032922B948}" type="presOf" srcId="{C5CAE076-3988-40A3-A66B-8DFAB96C36B9}" destId="{BE7A621A-8F1C-4828-B852-99E1BFCE3860}" srcOrd="0" destOrd="4" presId="urn:microsoft.com/office/officeart/2005/8/layout/hList1"/>
    <dgm:cxn modelId="{D8802F74-A4BC-485A-A387-80B66849D648}" type="presParOf" srcId="{7F7BC3D1-5082-45D4-9A32-1FF12E77E333}" destId="{0210F853-9C9D-4EAE-8ED7-124C96099592}" srcOrd="0" destOrd="0" presId="urn:microsoft.com/office/officeart/2005/8/layout/hList1"/>
    <dgm:cxn modelId="{C675FC2B-6671-43CD-81DD-21A8E809A303}" type="presParOf" srcId="{0210F853-9C9D-4EAE-8ED7-124C96099592}" destId="{23ABCEFE-880C-4E66-9BF7-24BE72B02596}" srcOrd="0" destOrd="0" presId="urn:microsoft.com/office/officeart/2005/8/layout/hList1"/>
    <dgm:cxn modelId="{E6B05781-B548-45FD-BEDB-3065B5F07ABF}" type="presParOf" srcId="{0210F853-9C9D-4EAE-8ED7-124C96099592}" destId="{8298FB40-3084-4321-9D88-9802C19A3DB9}" srcOrd="1" destOrd="0" presId="urn:microsoft.com/office/officeart/2005/8/layout/hList1"/>
    <dgm:cxn modelId="{0A957781-8F07-40F8-9AB7-DB10E6C509C3}" type="presParOf" srcId="{7F7BC3D1-5082-45D4-9A32-1FF12E77E333}" destId="{615DEBDE-5373-4739-AD87-41CB68AE313F}" srcOrd="1" destOrd="0" presId="urn:microsoft.com/office/officeart/2005/8/layout/hList1"/>
    <dgm:cxn modelId="{F2825ACA-A347-4119-BC56-D0FB34B59738}" type="presParOf" srcId="{7F7BC3D1-5082-45D4-9A32-1FF12E77E333}" destId="{5C74D324-5911-4944-BE84-6C572A1CD6BD}" srcOrd="2" destOrd="0" presId="urn:microsoft.com/office/officeart/2005/8/layout/hList1"/>
    <dgm:cxn modelId="{83249AC2-06DD-47F4-8B1C-D88BED8E5C71}" type="presParOf" srcId="{5C74D324-5911-4944-BE84-6C572A1CD6BD}" destId="{CA7D1516-2D69-4DAA-B158-0D71A92B15AE}" srcOrd="0" destOrd="0" presId="urn:microsoft.com/office/officeart/2005/8/layout/hList1"/>
    <dgm:cxn modelId="{B9E20439-9FFB-48A6-8E26-D2C6440FD9AE}" type="presParOf" srcId="{5C74D324-5911-4944-BE84-6C572A1CD6BD}" destId="{BE7A621A-8F1C-4828-B852-99E1BFCE386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D71E507-F47F-4E7D-8E28-20F82FE2599E}"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46452260-4BCB-4FF2-A319-82D4E5025F16}">
      <dgm:prSet/>
      <dgm:spPr/>
      <dgm:t>
        <a:bodyPr/>
        <a:lstStyle/>
        <a:p>
          <a:r>
            <a:rPr lang="en-US" b="1" dirty="0"/>
            <a:t>Q1: Pre‑Award Activities</a:t>
          </a:r>
          <a:endParaRPr lang="en-US" dirty="0"/>
        </a:p>
      </dgm:t>
    </dgm:pt>
    <dgm:pt modelId="{47AAFB0B-9E98-4E58-A207-F78FB5A55A64}" type="parTrans" cxnId="{77C945EC-8F9A-46E2-BEB9-5440BBA4305A}">
      <dgm:prSet/>
      <dgm:spPr/>
      <dgm:t>
        <a:bodyPr/>
        <a:lstStyle/>
        <a:p>
          <a:endParaRPr lang="en-US"/>
        </a:p>
      </dgm:t>
    </dgm:pt>
    <dgm:pt modelId="{B17B0D81-B56C-42E5-8AE1-BF114E026F7A}" type="sibTrans" cxnId="{77C945EC-8F9A-46E2-BEB9-5440BBA4305A}">
      <dgm:prSet/>
      <dgm:spPr/>
      <dgm:t>
        <a:bodyPr/>
        <a:lstStyle/>
        <a:p>
          <a:endParaRPr lang="en-US"/>
        </a:p>
      </dgm:t>
    </dgm:pt>
    <dgm:pt modelId="{56B20FE7-85D1-4FAB-9AA3-CD3E8075CF30}">
      <dgm:prSet/>
      <dgm:spPr/>
      <dgm:t>
        <a:bodyPr/>
        <a:lstStyle/>
        <a:p>
          <a:r>
            <a:rPr lang="en-US" dirty="0"/>
            <a:t>Eligibility screening</a:t>
          </a:r>
        </a:p>
      </dgm:t>
    </dgm:pt>
    <dgm:pt modelId="{7DBB4EB1-85C7-4CA8-8D2A-684475016563}" type="parTrans" cxnId="{E06B8BB2-0DDB-47A7-B0BD-8BB00C8C4CDC}">
      <dgm:prSet/>
      <dgm:spPr/>
      <dgm:t>
        <a:bodyPr/>
        <a:lstStyle/>
        <a:p>
          <a:endParaRPr lang="en-US"/>
        </a:p>
      </dgm:t>
    </dgm:pt>
    <dgm:pt modelId="{B93E00B7-72FB-4B49-A08A-EBE9F9EDD963}" type="sibTrans" cxnId="{E06B8BB2-0DDB-47A7-B0BD-8BB00C8C4CDC}">
      <dgm:prSet/>
      <dgm:spPr/>
      <dgm:t>
        <a:bodyPr/>
        <a:lstStyle/>
        <a:p>
          <a:endParaRPr lang="en-US"/>
        </a:p>
      </dgm:t>
    </dgm:pt>
    <dgm:pt modelId="{560D8AE0-1421-4E2E-BBFB-FF3F817AFC59}">
      <dgm:prSet/>
      <dgm:spPr/>
      <dgm:t>
        <a:bodyPr/>
        <a:lstStyle/>
        <a:p>
          <a:r>
            <a:rPr lang="en-US" dirty="0"/>
            <a:t>Risk assessment</a:t>
          </a:r>
        </a:p>
      </dgm:t>
    </dgm:pt>
    <dgm:pt modelId="{144C80C6-2412-4398-9827-10E0024156C6}" type="parTrans" cxnId="{590AB143-43D9-44B5-A9EA-02DA2005B359}">
      <dgm:prSet/>
      <dgm:spPr/>
      <dgm:t>
        <a:bodyPr/>
        <a:lstStyle/>
        <a:p>
          <a:endParaRPr lang="en-US"/>
        </a:p>
      </dgm:t>
    </dgm:pt>
    <dgm:pt modelId="{754EBFF9-D73B-499B-BBDD-55316EA0EA80}" type="sibTrans" cxnId="{590AB143-43D9-44B5-A9EA-02DA2005B359}">
      <dgm:prSet/>
      <dgm:spPr/>
      <dgm:t>
        <a:bodyPr/>
        <a:lstStyle/>
        <a:p>
          <a:endParaRPr lang="en-US"/>
        </a:p>
      </dgm:t>
    </dgm:pt>
    <dgm:pt modelId="{AB352E30-C84F-49A8-8C20-F459A34AE901}">
      <dgm:prSet/>
      <dgm:spPr/>
      <dgm:t>
        <a:bodyPr/>
        <a:lstStyle/>
        <a:p>
          <a:r>
            <a:rPr lang="en-US" dirty="0"/>
            <a:t>Establish monitoring plan </a:t>
          </a:r>
        </a:p>
      </dgm:t>
    </dgm:pt>
    <dgm:pt modelId="{5AF9DB69-2209-4DC7-B853-B2484F5B1EE4}" type="parTrans" cxnId="{854008A8-21B9-4E7A-930A-281C7E643DB3}">
      <dgm:prSet/>
      <dgm:spPr/>
      <dgm:t>
        <a:bodyPr/>
        <a:lstStyle/>
        <a:p>
          <a:endParaRPr lang="en-US"/>
        </a:p>
      </dgm:t>
    </dgm:pt>
    <dgm:pt modelId="{B8CF99DE-9DCC-4A5F-95C0-48D86EEF0491}" type="sibTrans" cxnId="{854008A8-21B9-4E7A-930A-281C7E643DB3}">
      <dgm:prSet/>
      <dgm:spPr/>
      <dgm:t>
        <a:bodyPr/>
        <a:lstStyle/>
        <a:p>
          <a:endParaRPr lang="en-US"/>
        </a:p>
      </dgm:t>
    </dgm:pt>
    <dgm:pt modelId="{3E204643-38FF-4A10-BF40-0FB7277B0A98}">
      <dgm:prSet/>
      <dgm:spPr/>
      <dgm:t>
        <a:bodyPr/>
        <a:lstStyle/>
        <a:p>
          <a:r>
            <a:rPr lang="en-US"/>
            <a:t>Kickoff with subrecipients</a:t>
          </a:r>
        </a:p>
      </dgm:t>
    </dgm:pt>
    <dgm:pt modelId="{D500EA8E-BA61-4614-9FAF-A6E022BCBE0B}" type="parTrans" cxnId="{5827E5A0-9961-4237-87CF-8ECF01F05209}">
      <dgm:prSet/>
      <dgm:spPr/>
      <dgm:t>
        <a:bodyPr/>
        <a:lstStyle/>
        <a:p>
          <a:endParaRPr lang="en-US"/>
        </a:p>
      </dgm:t>
    </dgm:pt>
    <dgm:pt modelId="{56FB452E-754C-40EC-A3DB-3FC105EC0FE1}" type="sibTrans" cxnId="{5827E5A0-9961-4237-87CF-8ECF01F05209}">
      <dgm:prSet/>
      <dgm:spPr/>
      <dgm:t>
        <a:bodyPr/>
        <a:lstStyle/>
        <a:p>
          <a:endParaRPr lang="en-US"/>
        </a:p>
      </dgm:t>
    </dgm:pt>
    <dgm:pt modelId="{472F39F9-7D45-4641-ABC5-7844CD013AB9}">
      <dgm:prSet/>
      <dgm:spPr/>
      <dgm:t>
        <a:bodyPr/>
        <a:lstStyle/>
        <a:p>
          <a:r>
            <a:rPr lang="en-US" b="1" dirty="0"/>
            <a:t>Q2: Monitoring Begins</a:t>
          </a:r>
          <a:endParaRPr lang="en-US" dirty="0"/>
        </a:p>
      </dgm:t>
    </dgm:pt>
    <dgm:pt modelId="{53203F54-4CFE-46E6-9773-FA6590761CB0}" type="parTrans" cxnId="{F366DB58-871B-4645-8751-2A3B175807DF}">
      <dgm:prSet/>
      <dgm:spPr/>
      <dgm:t>
        <a:bodyPr/>
        <a:lstStyle/>
        <a:p>
          <a:endParaRPr lang="en-US"/>
        </a:p>
      </dgm:t>
    </dgm:pt>
    <dgm:pt modelId="{9F5A08E0-E294-4A75-8884-6C98EA640B56}" type="sibTrans" cxnId="{F366DB58-871B-4645-8751-2A3B175807DF}">
      <dgm:prSet/>
      <dgm:spPr/>
      <dgm:t>
        <a:bodyPr/>
        <a:lstStyle/>
        <a:p>
          <a:endParaRPr lang="en-US"/>
        </a:p>
      </dgm:t>
    </dgm:pt>
    <dgm:pt modelId="{BAFDC53F-B10D-4EC9-A19E-9CBC23945E3A}">
      <dgm:prSet/>
      <dgm:spPr/>
      <dgm:t>
        <a:bodyPr/>
        <a:lstStyle/>
        <a:p>
          <a:r>
            <a:rPr lang="en-US" dirty="0"/>
            <a:t>Desk reviews (quarterly or semi-annual depending on risk)</a:t>
          </a:r>
        </a:p>
      </dgm:t>
    </dgm:pt>
    <dgm:pt modelId="{F2D685FB-BCE7-4487-A17D-665050DA55E6}" type="parTrans" cxnId="{6E5B07BF-43F2-45EE-B512-1F2B55A058AD}">
      <dgm:prSet/>
      <dgm:spPr/>
      <dgm:t>
        <a:bodyPr/>
        <a:lstStyle/>
        <a:p>
          <a:endParaRPr lang="en-US"/>
        </a:p>
      </dgm:t>
    </dgm:pt>
    <dgm:pt modelId="{D65A02EA-A050-468D-91AD-B16F26BBA03A}" type="sibTrans" cxnId="{6E5B07BF-43F2-45EE-B512-1F2B55A058AD}">
      <dgm:prSet/>
      <dgm:spPr/>
      <dgm:t>
        <a:bodyPr/>
        <a:lstStyle/>
        <a:p>
          <a:endParaRPr lang="en-US"/>
        </a:p>
      </dgm:t>
    </dgm:pt>
    <dgm:pt modelId="{C2291007-4604-4D52-B6C3-15DCAADCE12D}">
      <dgm:prSet/>
      <dgm:spPr/>
      <dgm:t>
        <a:bodyPr/>
        <a:lstStyle/>
        <a:p>
          <a:r>
            <a:rPr lang="en-US" dirty="0"/>
            <a:t>Accountability calls, check-ins</a:t>
          </a:r>
        </a:p>
      </dgm:t>
    </dgm:pt>
    <dgm:pt modelId="{B1DEA265-BD0D-4AFA-B867-F27DAF515558}" type="parTrans" cxnId="{D5FF2DC2-A495-4C52-A11B-591406AF0D25}">
      <dgm:prSet/>
      <dgm:spPr/>
      <dgm:t>
        <a:bodyPr/>
        <a:lstStyle/>
        <a:p>
          <a:endParaRPr lang="en-US"/>
        </a:p>
      </dgm:t>
    </dgm:pt>
    <dgm:pt modelId="{610649F8-B353-4BC1-9C8F-A3D09CB3D11B}" type="sibTrans" cxnId="{D5FF2DC2-A495-4C52-A11B-591406AF0D25}">
      <dgm:prSet/>
      <dgm:spPr/>
      <dgm:t>
        <a:bodyPr/>
        <a:lstStyle/>
        <a:p>
          <a:endParaRPr lang="en-US"/>
        </a:p>
      </dgm:t>
    </dgm:pt>
    <dgm:pt modelId="{83B9B04E-CC79-4CC7-B6F0-41E4146FC26D}">
      <dgm:prSet/>
      <dgm:spPr/>
      <dgm:t>
        <a:bodyPr/>
        <a:lstStyle/>
        <a:p>
          <a:r>
            <a:rPr lang="en-US" b="1" dirty="0"/>
            <a:t>Q3: Mid-Year Checkpoint</a:t>
          </a:r>
          <a:endParaRPr lang="en-US" dirty="0"/>
        </a:p>
      </dgm:t>
    </dgm:pt>
    <dgm:pt modelId="{1920CEA3-E288-4E66-8961-C91FAC86137A}" type="parTrans" cxnId="{CE855460-A62C-4A07-8DB5-81BBF78B14AF}">
      <dgm:prSet/>
      <dgm:spPr/>
      <dgm:t>
        <a:bodyPr/>
        <a:lstStyle/>
        <a:p>
          <a:endParaRPr lang="en-US"/>
        </a:p>
      </dgm:t>
    </dgm:pt>
    <dgm:pt modelId="{56A1537A-AA77-4B0F-94D3-C79ED01D4B56}" type="sibTrans" cxnId="{CE855460-A62C-4A07-8DB5-81BBF78B14AF}">
      <dgm:prSet/>
      <dgm:spPr/>
      <dgm:t>
        <a:bodyPr/>
        <a:lstStyle/>
        <a:p>
          <a:endParaRPr lang="en-US"/>
        </a:p>
      </dgm:t>
    </dgm:pt>
    <dgm:pt modelId="{85978F7C-2AA0-4F6D-B620-CB13258C69D4}">
      <dgm:prSet/>
      <dgm:spPr/>
      <dgm:t>
        <a:bodyPr/>
        <a:lstStyle/>
        <a:p>
          <a:r>
            <a:rPr lang="en-US" dirty="0"/>
            <a:t>Site visits for moderate/high-risk entities</a:t>
          </a:r>
        </a:p>
      </dgm:t>
    </dgm:pt>
    <dgm:pt modelId="{112968E7-CB77-49B8-AF14-C7EC71FF45BB}" type="parTrans" cxnId="{FD0B2072-C2E9-4818-BC90-7B3CAC2384FA}">
      <dgm:prSet/>
      <dgm:spPr/>
      <dgm:t>
        <a:bodyPr/>
        <a:lstStyle/>
        <a:p>
          <a:endParaRPr lang="en-US"/>
        </a:p>
      </dgm:t>
    </dgm:pt>
    <dgm:pt modelId="{3CECE3FD-568F-41EE-9111-45F8581746D6}" type="sibTrans" cxnId="{FD0B2072-C2E9-4818-BC90-7B3CAC2384FA}">
      <dgm:prSet/>
      <dgm:spPr/>
      <dgm:t>
        <a:bodyPr/>
        <a:lstStyle/>
        <a:p>
          <a:endParaRPr lang="en-US"/>
        </a:p>
      </dgm:t>
    </dgm:pt>
    <dgm:pt modelId="{E3FC4924-05DF-4361-A652-9F42F6FC1305}">
      <dgm:prSet/>
      <dgm:spPr/>
      <dgm:t>
        <a:bodyPr/>
        <a:lstStyle/>
        <a:p>
          <a:r>
            <a:rPr lang="en-US" dirty="0"/>
            <a:t>Follow-up on </a:t>
          </a:r>
          <a:r>
            <a:rPr lang="en-US" dirty="0" err="1"/>
            <a:t>CAPs</a:t>
          </a:r>
          <a:r>
            <a:rPr lang="en-US" dirty="0"/>
            <a:t> </a:t>
          </a:r>
        </a:p>
      </dgm:t>
    </dgm:pt>
    <dgm:pt modelId="{572DCEF3-18FB-4254-BA0C-4C505AC44CC5}" type="parTrans" cxnId="{0AA13D61-3601-4E2C-AFC6-EC1DDD01EEB6}">
      <dgm:prSet/>
      <dgm:spPr/>
      <dgm:t>
        <a:bodyPr/>
        <a:lstStyle/>
        <a:p>
          <a:endParaRPr lang="en-US"/>
        </a:p>
      </dgm:t>
    </dgm:pt>
    <dgm:pt modelId="{8F0287D8-5C16-4120-B5BA-D883432955A0}" type="sibTrans" cxnId="{0AA13D61-3601-4E2C-AFC6-EC1DDD01EEB6}">
      <dgm:prSet/>
      <dgm:spPr/>
      <dgm:t>
        <a:bodyPr/>
        <a:lstStyle/>
        <a:p>
          <a:endParaRPr lang="en-US"/>
        </a:p>
      </dgm:t>
    </dgm:pt>
    <dgm:pt modelId="{51509184-6D39-49BB-9730-90E1A829A36A}">
      <dgm:prSet/>
      <dgm:spPr/>
      <dgm:t>
        <a:bodyPr/>
        <a:lstStyle/>
        <a:p>
          <a:r>
            <a:rPr lang="en-US" b="1" dirty="0"/>
            <a:t>Q4: Closeout</a:t>
          </a:r>
          <a:endParaRPr lang="en-US" dirty="0"/>
        </a:p>
      </dgm:t>
    </dgm:pt>
    <dgm:pt modelId="{9D85021D-9046-4D56-AF53-E45AF496F819}" type="parTrans" cxnId="{4EEF85FA-5AA2-4FA1-A345-C9F652324C93}">
      <dgm:prSet/>
      <dgm:spPr/>
      <dgm:t>
        <a:bodyPr/>
        <a:lstStyle/>
        <a:p>
          <a:endParaRPr lang="en-US"/>
        </a:p>
      </dgm:t>
    </dgm:pt>
    <dgm:pt modelId="{22C092AE-245D-4712-BCE4-815C14B0B177}" type="sibTrans" cxnId="{4EEF85FA-5AA2-4FA1-A345-C9F652324C93}">
      <dgm:prSet/>
      <dgm:spPr/>
      <dgm:t>
        <a:bodyPr/>
        <a:lstStyle/>
        <a:p>
          <a:endParaRPr lang="en-US"/>
        </a:p>
      </dgm:t>
    </dgm:pt>
    <dgm:pt modelId="{3BF53830-9D96-415D-8D32-7F509022E9D3}">
      <dgm:prSet/>
      <dgm:spPr/>
      <dgm:t>
        <a:bodyPr/>
        <a:lstStyle/>
        <a:p>
          <a:r>
            <a:rPr lang="en-US" dirty="0"/>
            <a:t>Final desk reviews</a:t>
          </a:r>
        </a:p>
      </dgm:t>
    </dgm:pt>
    <dgm:pt modelId="{2F12E9A6-CF82-425F-A26C-A1338E5A12F8}" type="parTrans" cxnId="{61D02493-9E01-4536-8ED5-045476AF3D67}">
      <dgm:prSet/>
      <dgm:spPr/>
      <dgm:t>
        <a:bodyPr/>
        <a:lstStyle/>
        <a:p>
          <a:endParaRPr lang="en-US"/>
        </a:p>
      </dgm:t>
    </dgm:pt>
    <dgm:pt modelId="{FA868BF7-DB46-4DCA-B3BD-CD8EF6FA2D9C}" type="sibTrans" cxnId="{61D02493-9E01-4536-8ED5-045476AF3D67}">
      <dgm:prSet/>
      <dgm:spPr/>
      <dgm:t>
        <a:bodyPr/>
        <a:lstStyle/>
        <a:p>
          <a:endParaRPr lang="en-US"/>
        </a:p>
      </dgm:t>
    </dgm:pt>
    <dgm:pt modelId="{CA5FF722-C95D-4E3D-8CEF-701E9DF31B9F}">
      <dgm:prSet/>
      <dgm:spPr/>
      <dgm:t>
        <a:bodyPr/>
        <a:lstStyle/>
        <a:p>
          <a:r>
            <a:rPr lang="en-US" dirty="0"/>
            <a:t>Annual post‑award risk assessment</a:t>
          </a:r>
        </a:p>
      </dgm:t>
    </dgm:pt>
    <dgm:pt modelId="{D9334BDE-B138-4604-B731-841765BD1E33}" type="parTrans" cxnId="{CB17EB96-80CE-42C8-BA1D-E91648BA352E}">
      <dgm:prSet/>
      <dgm:spPr/>
      <dgm:t>
        <a:bodyPr/>
        <a:lstStyle/>
        <a:p>
          <a:endParaRPr lang="en-US"/>
        </a:p>
      </dgm:t>
    </dgm:pt>
    <dgm:pt modelId="{1A7D6D36-A883-44BF-B6CA-691B585361C6}" type="sibTrans" cxnId="{CB17EB96-80CE-42C8-BA1D-E91648BA352E}">
      <dgm:prSet/>
      <dgm:spPr/>
      <dgm:t>
        <a:bodyPr/>
        <a:lstStyle/>
        <a:p>
          <a:endParaRPr lang="en-US"/>
        </a:p>
      </dgm:t>
    </dgm:pt>
    <dgm:pt modelId="{F2896DDA-4E3E-4405-9F72-2749A083A96E}">
      <dgm:prSet/>
      <dgm:spPr/>
      <dgm:t>
        <a:bodyPr/>
        <a:lstStyle/>
        <a:p>
          <a:r>
            <a:rPr lang="en-US" dirty="0"/>
            <a:t>Audit review and updates to tracking log</a:t>
          </a:r>
        </a:p>
      </dgm:t>
    </dgm:pt>
    <dgm:pt modelId="{D85D01D0-6A0B-4294-99BD-39B3B80D5C48}" type="parTrans" cxnId="{746A6DA1-CD3F-485B-8852-F9D3637F14AC}">
      <dgm:prSet/>
      <dgm:spPr/>
      <dgm:t>
        <a:bodyPr/>
        <a:lstStyle/>
        <a:p>
          <a:endParaRPr lang="en-US"/>
        </a:p>
      </dgm:t>
    </dgm:pt>
    <dgm:pt modelId="{BC5A83C3-B325-4CCA-80F0-BEE83D1F8654}" type="sibTrans" cxnId="{746A6DA1-CD3F-485B-8852-F9D3637F14AC}">
      <dgm:prSet/>
      <dgm:spPr/>
      <dgm:t>
        <a:bodyPr/>
        <a:lstStyle/>
        <a:p>
          <a:endParaRPr lang="en-US"/>
        </a:p>
      </dgm:t>
    </dgm:pt>
    <dgm:pt modelId="{5F04BE6D-F582-45CC-8EFB-CE2FF08B21A7}">
      <dgm:prSet/>
      <dgm:spPr/>
      <dgm:t>
        <a:bodyPr/>
        <a:lstStyle/>
        <a:p>
          <a:r>
            <a:rPr lang="en-US" dirty="0"/>
            <a:t>Update monitoring plan for next year</a:t>
          </a:r>
        </a:p>
      </dgm:t>
    </dgm:pt>
    <dgm:pt modelId="{18E4FA6B-2E24-4851-A0EA-1B0902C384F0}" type="parTrans" cxnId="{039CA407-E6F2-410E-A831-2D2BA03319D9}">
      <dgm:prSet/>
      <dgm:spPr/>
      <dgm:t>
        <a:bodyPr/>
        <a:lstStyle/>
        <a:p>
          <a:endParaRPr lang="en-US"/>
        </a:p>
      </dgm:t>
    </dgm:pt>
    <dgm:pt modelId="{CDC96150-1112-4374-A584-DE69FC120AE0}" type="sibTrans" cxnId="{039CA407-E6F2-410E-A831-2D2BA03319D9}">
      <dgm:prSet/>
      <dgm:spPr/>
      <dgm:t>
        <a:bodyPr/>
        <a:lstStyle/>
        <a:p>
          <a:endParaRPr lang="en-US"/>
        </a:p>
      </dgm:t>
    </dgm:pt>
    <dgm:pt modelId="{88C80D0B-8070-4A41-8534-B19F599D6E39}" type="pres">
      <dgm:prSet presAssocID="{2D71E507-F47F-4E7D-8E28-20F82FE2599E}" presName="Name0" presStyleCnt="0">
        <dgm:presLayoutVars>
          <dgm:dir/>
          <dgm:animLvl val="lvl"/>
          <dgm:resizeHandles val="exact"/>
        </dgm:presLayoutVars>
      </dgm:prSet>
      <dgm:spPr/>
    </dgm:pt>
    <dgm:pt modelId="{B3ACAA02-8CDF-4D0B-9509-B068DD609D18}" type="pres">
      <dgm:prSet presAssocID="{46452260-4BCB-4FF2-A319-82D4E5025F16}" presName="linNode" presStyleCnt="0"/>
      <dgm:spPr/>
    </dgm:pt>
    <dgm:pt modelId="{CD68F802-72BD-4A6F-968C-B05C874F01C8}" type="pres">
      <dgm:prSet presAssocID="{46452260-4BCB-4FF2-A319-82D4E5025F16}" presName="parentText" presStyleLbl="node1" presStyleIdx="0" presStyleCnt="4">
        <dgm:presLayoutVars>
          <dgm:chMax val="1"/>
          <dgm:bulletEnabled val="1"/>
        </dgm:presLayoutVars>
      </dgm:prSet>
      <dgm:spPr/>
    </dgm:pt>
    <dgm:pt modelId="{AF25353E-7785-4264-8088-D47990D92327}" type="pres">
      <dgm:prSet presAssocID="{46452260-4BCB-4FF2-A319-82D4E5025F16}" presName="descendantText" presStyleLbl="alignAccFollowNode1" presStyleIdx="0" presStyleCnt="4">
        <dgm:presLayoutVars>
          <dgm:bulletEnabled val="1"/>
        </dgm:presLayoutVars>
      </dgm:prSet>
      <dgm:spPr/>
    </dgm:pt>
    <dgm:pt modelId="{89BB6A26-9656-48DC-B518-CF27B797DF3B}" type="pres">
      <dgm:prSet presAssocID="{B17B0D81-B56C-42E5-8AE1-BF114E026F7A}" presName="sp" presStyleCnt="0"/>
      <dgm:spPr/>
    </dgm:pt>
    <dgm:pt modelId="{CD6FDB14-4DA3-4440-87DD-37244C1FB34E}" type="pres">
      <dgm:prSet presAssocID="{472F39F9-7D45-4641-ABC5-7844CD013AB9}" presName="linNode" presStyleCnt="0"/>
      <dgm:spPr/>
    </dgm:pt>
    <dgm:pt modelId="{6D127B5E-7DCF-4069-979D-67E7563A1786}" type="pres">
      <dgm:prSet presAssocID="{472F39F9-7D45-4641-ABC5-7844CD013AB9}" presName="parentText" presStyleLbl="node1" presStyleIdx="1" presStyleCnt="4">
        <dgm:presLayoutVars>
          <dgm:chMax val="1"/>
          <dgm:bulletEnabled val="1"/>
        </dgm:presLayoutVars>
      </dgm:prSet>
      <dgm:spPr/>
    </dgm:pt>
    <dgm:pt modelId="{33A752FB-A8F2-46DA-8BAA-33275297601B}" type="pres">
      <dgm:prSet presAssocID="{472F39F9-7D45-4641-ABC5-7844CD013AB9}" presName="descendantText" presStyleLbl="alignAccFollowNode1" presStyleIdx="1" presStyleCnt="4">
        <dgm:presLayoutVars>
          <dgm:bulletEnabled val="1"/>
        </dgm:presLayoutVars>
      </dgm:prSet>
      <dgm:spPr/>
    </dgm:pt>
    <dgm:pt modelId="{4B94F15D-E674-4EFC-A08A-7AE253E7FD69}" type="pres">
      <dgm:prSet presAssocID="{9F5A08E0-E294-4A75-8884-6C98EA640B56}" presName="sp" presStyleCnt="0"/>
      <dgm:spPr/>
    </dgm:pt>
    <dgm:pt modelId="{038E3712-3628-4A32-9D7C-DB3FE6DD5EC8}" type="pres">
      <dgm:prSet presAssocID="{83B9B04E-CC79-4CC7-B6F0-41E4146FC26D}" presName="linNode" presStyleCnt="0"/>
      <dgm:spPr/>
    </dgm:pt>
    <dgm:pt modelId="{563A7BE8-D548-4689-8522-38F6B3FD51C5}" type="pres">
      <dgm:prSet presAssocID="{83B9B04E-CC79-4CC7-B6F0-41E4146FC26D}" presName="parentText" presStyleLbl="node1" presStyleIdx="2" presStyleCnt="4">
        <dgm:presLayoutVars>
          <dgm:chMax val="1"/>
          <dgm:bulletEnabled val="1"/>
        </dgm:presLayoutVars>
      </dgm:prSet>
      <dgm:spPr/>
    </dgm:pt>
    <dgm:pt modelId="{95F4B869-F80F-40E6-AB77-1D78144E7CD2}" type="pres">
      <dgm:prSet presAssocID="{83B9B04E-CC79-4CC7-B6F0-41E4146FC26D}" presName="descendantText" presStyleLbl="alignAccFollowNode1" presStyleIdx="2" presStyleCnt="4">
        <dgm:presLayoutVars>
          <dgm:bulletEnabled val="1"/>
        </dgm:presLayoutVars>
      </dgm:prSet>
      <dgm:spPr/>
    </dgm:pt>
    <dgm:pt modelId="{BCED7C36-9355-4918-89EC-50AE643D61D1}" type="pres">
      <dgm:prSet presAssocID="{56A1537A-AA77-4B0F-94D3-C79ED01D4B56}" presName="sp" presStyleCnt="0"/>
      <dgm:spPr/>
    </dgm:pt>
    <dgm:pt modelId="{E6A9A96A-831B-4A84-9B19-8E31460B00BA}" type="pres">
      <dgm:prSet presAssocID="{51509184-6D39-49BB-9730-90E1A829A36A}" presName="linNode" presStyleCnt="0"/>
      <dgm:spPr/>
    </dgm:pt>
    <dgm:pt modelId="{6A445050-C863-433F-B7BA-38FD9316908A}" type="pres">
      <dgm:prSet presAssocID="{51509184-6D39-49BB-9730-90E1A829A36A}" presName="parentText" presStyleLbl="node1" presStyleIdx="3" presStyleCnt="4">
        <dgm:presLayoutVars>
          <dgm:chMax val="1"/>
          <dgm:bulletEnabled val="1"/>
        </dgm:presLayoutVars>
      </dgm:prSet>
      <dgm:spPr/>
    </dgm:pt>
    <dgm:pt modelId="{F459454A-D942-43BB-BBE0-27B0B051821B}" type="pres">
      <dgm:prSet presAssocID="{51509184-6D39-49BB-9730-90E1A829A36A}" presName="descendantText" presStyleLbl="alignAccFollowNode1" presStyleIdx="3" presStyleCnt="4">
        <dgm:presLayoutVars>
          <dgm:bulletEnabled val="1"/>
        </dgm:presLayoutVars>
      </dgm:prSet>
      <dgm:spPr/>
    </dgm:pt>
  </dgm:ptLst>
  <dgm:cxnLst>
    <dgm:cxn modelId="{5D6DD002-3DA8-4E62-9CEE-14BF4A0A6411}" type="presOf" srcId="{3E204643-38FF-4A10-BF40-0FB7277B0A98}" destId="{AF25353E-7785-4264-8088-D47990D92327}" srcOrd="0" destOrd="3" presId="urn:microsoft.com/office/officeart/2005/8/layout/vList5"/>
    <dgm:cxn modelId="{039CA407-E6F2-410E-A831-2D2BA03319D9}" srcId="{51509184-6D39-49BB-9730-90E1A829A36A}" destId="{5F04BE6D-F582-45CC-8EFB-CE2FF08B21A7}" srcOrd="3" destOrd="0" parTransId="{18E4FA6B-2E24-4851-A0EA-1B0902C384F0}" sibTransId="{CDC96150-1112-4374-A584-DE69FC120AE0}"/>
    <dgm:cxn modelId="{B662B011-F21A-4E29-9FA9-C9DC54AA31A4}" type="presOf" srcId="{83B9B04E-CC79-4CC7-B6F0-41E4146FC26D}" destId="{563A7BE8-D548-4689-8522-38F6B3FD51C5}" srcOrd="0" destOrd="0" presId="urn:microsoft.com/office/officeart/2005/8/layout/vList5"/>
    <dgm:cxn modelId="{38DA041A-A673-45F5-B9C5-F2F41137DB70}" type="presOf" srcId="{CA5FF722-C95D-4E3D-8CEF-701E9DF31B9F}" destId="{F459454A-D942-43BB-BBE0-27B0B051821B}" srcOrd="0" destOrd="1" presId="urn:microsoft.com/office/officeart/2005/8/layout/vList5"/>
    <dgm:cxn modelId="{CE855460-A62C-4A07-8DB5-81BBF78B14AF}" srcId="{2D71E507-F47F-4E7D-8E28-20F82FE2599E}" destId="{83B9B04E-CC79-4CC7-B6F0-41E4146FC26D}" srcOrd="2" destOrd="0" parTransId="{1920CEA3-E288-4E66-8961-C91FAC86137A}" sibTransId="{56A1537A-AA77-4B0F-94D3-C79ED01D4B56}"/>
    <dgm:cxn modelId="{0AA13D61-3601-4E2C-AFC6-EC1DDD01EEB6}" srcId="{83B9B04E-CC79-4CC7-B6F0-41E4146FC26D}" destId="{E3FC4924-05DF-4361-A652-9F42F6FC1305}" srcOrd="1" destOrd="0" parTransId="{572DCEF3-18FB-4254-BA0C-4C505AC44CC5}" sibTransId="{8F0287D8-5C16-4120-B5BA-D883432955A0}"/>
    <dgm:cxn modelId="{590AB143-43D9-44B5-A9EA-02DA2005B359}" srcId="{46452260-4BCB-4FF2-A319-82D4E5025F16}" destId="{560D8AE0-1421-4E2E-BBFB-FF3F817AFC59}" srcOrd="1" destOrd="0" parTransId="{144C80C6-2412-4398-9827-10E0024156C6}" sibTransId="{754EBFF9-D73B-499B-BBDD-55316EA0EA80}"/>
    <dgm:cxn modelId="{713F1364-7D35-4641-B1FD-B59041E4811D}" type="presOf" srcId="{560D8AE0-1421-4E2E-BBFB-FF3F817AFC59}" destId="{AF25353E-7785-4264-8088-D47990D92327}" srcOrd="0" destOrd="1" presId="urn:microsoft.com/office/officeart/2005/8/layout/vList5"/>
    <dgm:cxn modelId="{EFE5ED45-39AE-414F-B8C4-2E9B6D4BF7AB}" type="presOf" srcId="{85978F7C-2AA0-4F6D-B620-CB13258C69D4}" destId="{95F4B869-F80F-40E6-AB77-1D78144E7CD2}" srcOrd="0" destOrd="0" presId="urn:microsoft.com/office/officeart/2005/8/layout/vList5"/>
    <dgm:cxn modelId="{8204B171-93CF-4C7D-B91D-FBFA8D68316E}" type="presOf" srcId="{56B20FE7-85D1-4FAB-9AA3-CD3E8075CF30}" destId="{AF25353E-7785-4264-8088-D47990D92327}" srcOrd="0" destOrd="0" presId="urn:microsoft.com/office/officeart/2005/8/layout/vList5"/>
    <dgm:cxn modelId="{FD0B2072-C2E9-4818-BC90-7B3CAC2384FA}" srcId="{83B9B04E-CC79-4CC7-B6F0-41E4146FC26D}" destId="{85978F7C-2AA0-4F6D-B620-CB13258C69D4}" srcOrd="0" destOrd="0" parTransId="{112968E7-CB77-49B8-AF14-C7EC71FF45BB}" sibTransId="{3CECE3FD-568F-41EE-9111-45F8581746D6}"/>
    <dgm:cxn modelId="{F366DB58-871B-4645-8751-2A3B175807DF}" srcId="{2D71E507-F47F-4E7D-8E28-20F82FE2599E}" destId="{472F39F9-7D45-4641-ABC5-7844CD013AB9}" srcOrd="1" destOrd="0" parTransId="{53203F54-4CFE-46E6-9773-FA6590761CB0}" sibTransId="{9F5A08E0-E294-4A75-8884-6C98EA640B56}"/>
    <dgm:cxn modelId="{AC2D3F7E-3953-4D60-86C4-BF9D5B639423}" type="presOf" srcId="{5F04BE6D-F582-45CC-8EFB-CE2FF08B21A7}" destId="{F459454A-D942-43BB-BBE0-27B0B051821B}" srcOrd="0" destOrd="3" presId="urn:microsoft.com/office/officeart/2005/8/layout/vList5"/>
    <dgm:cxn modelId="{E403CD7E-A10C-4216-A3F1-59A5C902348F}" type="presOf" srcId="{E3FC4924-05DF-4361-A652-9F42F6FC1305}" destId="{95F4B869-F80F-40E6-AB77-1D78144E7CD2}" srcOrd="0" destOrd="1" presId="urn:microsoft.com/office/officeart/2005/8/layout/vList5"/>
    <dgm:cxn modelId="{6612DC83-052F-4A98-B468-ED8D5A17F16F}" type="presOf" srcId="{C2291007-4604-4D52-B6C3-15DCAADCE12D}" destId="{33A752FB-A8F2-46DA-8BAA-33275297601B}" srcOrd="0" destOrd="1" presId="urn:microsoft.com/office/officeart/2005/8/layout/vList5"/>
    <dgm:cxn modelId="{61D02493-9E01-4536-8ED5-045476AF3D67}" srcId="{51509184-6D39-49BB-9730-90E1A829A36A}" destId="{3BF53830-9D96-415D-8D32-7F509022E9D3}" srcOrd="0" destOrd="0" parTransId="{2F12E9A6-CF82-425F-A26C-A1338E5A12F8}" sibTransId="{FA868BF7-DB46-4DCA-B3BD-CD8EF6FA2D9C}"/>
    <dgm:cxn modelId="{CB17EB96-80CE-42C8-BA1D-E91648BA352E}" srcId="{51509184-6D39-49BB-9730-90E1A829A36A}" destId="{CA5FF722-C95D-4E3D-8CEF-701E9DF31B9F}" srcOrd="1" destOrd="0" parTransId="{D9334BDE-B138-4604-B731-841765BD1E33}" sibTransId="{1A7D6D36-A883-44BF-B6CA-691B585361C6}"/>
    <dgm:cxn modelId="{5827E5A0-9961-4237-87CF-8ECF01F05209}" srcId="{46452260-4BCB-4FF2-A319-82D4E5025F16}" destId="{3E204643-38FF-4A10-BF40-0FB7277B0A98}" srcOrd="3" destOrd="0" parTransId="{D500EA8E-BA61-4614-9FAF-A6E022BCBE0B}" sibTransId="{56FB452E-754C-40EC-A3DB-3FC105EC0FE1}"/>
    <dgm:cxn modelId="{746A6DA1-CD3F-485B-8852-F9D3637F14AC}" srcId="{51509184-6D39-49BB-9730-90E1A829A36A}" destId="{F2896DDA-4E3E-4405-9F72-2749A083A96E}" srcOrd="2" destOrd="0" parTransId="{D85D01D0-6A0B-4294-99BD-39B3B80D5C48}" sibTransId="{BC5A83C3-B325-4CCA-80F0-BEE83D1F8654}"/>
    <dgm:cxn modelId="{89CC9BA1-BC5C-4A93-90CF-453F1637E6F9}" type="presOf" srcId="{51509184-6D39-49BB-9730-90E1A829A36A}" destId="{6A445050-C863-433F-B7BA-38FD9316908A}" srcOrd="0" destOrd="0" presId="urn:microsoft.com/office/officeart/2005/8/layout/vList5"/>
    <dgm:cxn modelId="{854008A8-21B9-4E7A-930A-281C7E643DB3}" srcId="{46452260-4BCB-4FF2-A319-82D4E5025F16}" destId="{AB352E30-C84F-49A8-8C20-F459A34AE901}" srcOrd="2" destOrd="0" parTransId="{5AF9DB69-2209-4DC7-B853-B2484F5B1EE4}" sibTransId="{B8CF99DE-9DCC-4A5F-95C0-48D86EEF0491}"/>
    <dgm:cxn modelId="{E06B8BB2-0DDB-47A7-B0BD-8BB00C8C4CDC}" srcId="{46452260-4BCB-4FF2-A319-82D4E5025F16}" destId="{56B20FE7-85D1-4FAB-9AA3-CD3E8075CF30}" srcOrd="0" destOrd="0" parTransId="{7DBB4EB1-85C7-4CA8-8D2A-684475016563}" sibTransId="{B93E00B7-72FB-4B49-A08A-EBE9F9EDD963}"/>
    <dgm:cxn modelId="{E2941CBD-8492-4060-BA0B-29FEAA2D6838}" type="presOf" srcId="{BAFDC53F-B10D-4EC9-A19E-9CBC23945E3A}" destId="{33A752FB-A8F2-46DA-8BAA-33275297601B}" srcOrd="0" destOrd="0" presId="urn:microsoft.com/office/officeart/2005/8/layout/vList5"/>
    <dgm:cxn modelId="{6E5B07BF-43F2-45EE-B512-1F2B55A058AD}" srcId="{472F39F9-7D45-4641-ABC5-7844CD013AB9}" destId="{BAFDC53F-B10D-4EC9-A19E-9CBC23945E3A}" srcOrd="0" destOrd="0" parTransId="{F2D685FB-BCE7-4487-A17D-665050DA55E6}" sibTransId="{D65A02EA-A050-468D-91AD-B16F26BBA03A}"/>
    <dgm:cxn modelId="{362C26C0-3CA5-4A2E-8AD8-3DC1D356E4D8}" type="presOf" srcId="{46452260-4BCB-4FF2-A319-82D4E5025F16}" destId="{CD68F802-72BD-4A6F-968C-B05C874F01C8}" srcOrd="0" destOrd="0" presId="urn:microsoft.com/office/officeart/2005/8/layout/vList5"/>
    <dgm:cxn modelId="{4A5A45C1-596A-477C-AA8B-9934C702B8D8}" type="presOf" srcId="{2D71E507-F47F-4E7D-8E28-20F82FE2599E}" destId="{88C80D0B-8070-4A41-8534-B19F599D6E39}" srcOrd="0" destOrd="0" presId="urn:microsoft.com/office/officeart/2005/8/layout/vList5"/>
    <dgm:cxn modelId="{D5FF2DC2-A495-4C52-A11B-591406AF0D25}" srcId="{472F39F9-7D45-4641-ABC5-7844CD013AB9}" destId="{C2291007-4604-4D52-B6C3-15DCAADCE12D}" srcOrd="1" destOrd="0" parTransId="{B1DEA265-BD0D-4AFA-B867-F27DAF515558}" sibTransId="{610649F8-B353-4BC1-9C8F-A3D09CB3D11B}"/>
    <dgm:cxn modelId="{AA099FC5-7FED-4CE8-950E-1052771A28BE}" type="presOf" srcId="{AB352E30-C84F-49A8-8C20-F459A34AE901}" destId="{AF25353E-7785-4264-8088-D47990D92327}" srcOrd="0" destOrd="2" presId="urn:microsoft.com/office/officeart/2005/8/layout/vList5"/>
    <dgm:cxn modelId="{5EAD29D7-11F0-4F61-9327-3A593AE77F8C}" type="presOf" srcId="{3BF53830-9D96-415D-8D32-7F509022E9D3}" destId="{F459454A-D942-43BB-BBE0-27B0B051821B}" srcOrd="0" destOrd="0" presId="urn:microsoft.com/office/officeart/2005/8/layout/vList5"/>
    <dgm:cxn modelId="{991EDCE3-8EEA-4FFE-A6EE-99E2FF910C7F}" type="presOf" srcId="{472F39F9-7D45-4641-ABC5-7844CD013AB9}" destId="{6D127B5E-7DCF-4069-979D-67E7563A1786}" srcOrd="0" destOrd="0" presId="urn:microsoft.com/office/officeart/2005/8/layout/vList5"/>
    <dgm:cxn modelId="{77C945EC-8F9A-46E2-BEB9-5440BBA4305A}" srcId="{2D71E507-F47F-4E7D-8E28-20F82FE2599E}" destId="{46452260-4BCB-4FF2-A319-82D4E5025F16}" srcOrd="0" destOrd="0" parTransId="{47AAFB0B-9E98-4E58-A207-F78FB5A55A64}" sibTransId="{B17B0D81-B56C-42E5-8AE1-BF114E026F7A}"/>
    <dgm:cxn modelId="{4EEF85FA-5AA2-4FA1-A345-C9F652324C93}" srcId="{2D71E507-F47F-4E7D-8E28-20F82FE2599E}" destId="{51509184-6D39-49BB-9730-90E1A829A36A}" srcOrd="3" destOrd="0" parTransId="{9D85021D-9046-4D56-AF53-E45AF496F819}" sibTransId="{22C092AE-245D-4712-BCE4-815C14B0B177}"/>
    <dgm:cxn modelId="{C0AF6DFC-7284-49F5-BBD8-FC2FA9DFCD0B}" type="presOf" srcId="{F2896DDA-4E3E-4405-9F72-2749A083A96E}" destId="{F459454A-D942-43BB-BBE0-27B0B051821B}" srcOrd="0" destOrd="2" presId="urn:microsoft.com/office/officeart/2005/8/layout/vList5"/>
    <dgm:cxn modelId="{96F550FD-E435-48EA-8F1D-7E7201C842D8}" type="presParOf" srcId="{88C80D0B-8070-4A41-8534-B19F599D6E39}" destId="{B3ACAA02-8CDF-4D0B-9509-B068DD609D18}" srcOrd="0" destOrd="0" presId="urn:microsoft.com/office/officeart/2005/8/layout/vList5"/>
    <dgm:cxn modelId="{E109CBE4-D289-4483-B8E3-1ACC8E325CBC}" type="presParOf" srcId="{B3ACAA02-8CDF-4D0B-9509-B068DD609D18}" destId="{CD68F802-72BD-4A6F-968C-B05C874F01C8}" srcOrd="0" destOrd="0" presId="urn:microsoft.com/office/officeart/2005/8/layout/vList5"/>
    <dgm:cxn modelId="{7681B5BF-326D-48B1-AD81-0BE8291B1933}" type="presParOf" srcId="{B3ACAA02-8CDF-4D0B-9509-B068DD609D18}" destId="{AF25353E-7785-4264-8088-D47990D92327}" srcOrd="1" destOrd="0" presId="urn:microsoft.com/office/officeart/2005/8/layout/vList5"/>
    <dgm:cxn modelId="{39FE7036-FCAD-461D-AB49-6411ABCF33CC}" type="presParOf" srcId="{88C80D0B-8070-4A41-8534-B19F599D6E39}" destId="{89BB6A26-9656-48DC-B518-CF27B797DF3B}" srcOrd="1" destOrd="0" presId="urn:microsoft.com/office/officeart/2005/8/layout/vList5"/>
    <dgm:cxn modelId="{1D922802-0D46-4277-8924-2E94D7ACED46}" type="presParOf" srcId="{88C80D0B-8070-4A41-8534-B19F599D6E39}" destId="{CD6FDB14-4DA3-4440-87DD-37244C1FB34E}" srcOrd="2" destOrd="0" presId="urn:microsoft.com/office/officeart/2005/8/layout/vList5"/>
    <dgm:cxn modelId="{679629CE-4EE6-4764-B485-7675A4B69D4C}" type="presParOf" srcId="{CD6FDB14-4DA3-4440-87DD-37244C1FB34E}" destId="{6D127B5E-7DCF-4069-979D-67E7563A1786}" srcOrd="0" destOrd="0" presId="urn:microsoft.com/office/officeart/2005/8/layout/vList5"/>
    <dgm:cxn modelId="{01E8C2CD-BE42-4F64-8A46-02ACC52376F9}" type="presParOf" srcId="{CD6FDB14-4DA3-4440-87DD-37244C1FB34E}" destId="{33A752FB-A8F2-46DA-8BAA-33275297601B}" srcOrd="1" destOrd="0" presId="urn:microsoft.com/office/officeart/2005/8/layout/vList5"/>
    <dgm:cxn modelId="{672CD478-BA31-41A5-A4A6-4A64541F354F}" type="presParOf" srcId="{88C80D0B-8070-4A41-8534-B19F599D6E39}" destId="{4B94F15D-E674-4EFC-A08A-7AE253E7FD69}" srcOrd="3" destOrd="0" presId="urn:microsoft.com/office/officeart/2005/8/layout/vList5"/>
    <dgm:cxn modelId="{743C49D4-0D3C-4E7A-8821-45058B6121BA}" type="presParOf" srcId="{88C80D0B-8070-4A41-8534-B19F599D6E39}" destId="{038E3712-3628-4A32-9D7C-DB3FE6DD5EC8}" srcOrd="4" destOrd="0" presId="urn:microsoft.com/office/officeart/2005/8/layout/vList5"/>
    <dgm:cxn modelId="{24E9688A-F85B-4C01-8618-F5B3F62ADBE8}" type="presParOf" srcId="{038E3712-3628-4A32-9D7C-DB3FE6DD5EC8}" destId="{563A7BE8-D548-4689-8522-38F6B3FD51C5}" srcOrd="0" destOrd="0" presId="urn:microsoft.com/office/officeart/2005/8/layout/vList5"/>
    <dgm:cxn modelId="{0A7ABEB4-5BA1-4BFB-9D9F-2665FBCEB4EE}" type="presParOf" srcId="{038E3712-3628-4A32-9D7C-DB3FE6DD5EC8}" destId="{95F4B869-F80F-40E6-AB77-1D78144E7CD2}" srcOrd="1" destOrd="0" presId="urn:microsoft.com/office/officeart/2005/8/layout/vList5"/>
    <dgm:cxn modelId="{FAA1B09A-2132-46D3-82E5-C66B171EFE5D}" type="presParOf" srcId="{88C80D0B-8070-4A41-8534-B19F599D6E39}" destId="{BCED7C36-9355-4918-89EC-50AE643D61D1}" srcOrd="5" destOrd="0" presId="urn:microsoft.com/office/officeart/2005/8/layout/vList5"/>
    <dgm:cxn modelId="{FF2C6F0E-28FE-4ECF-81FA-6C0D60EF89B6}" type="presParOf" srcId="{88C80D0B-8070-4A41-8534-B19F599D6E39}" destId="{E6A9A96A-831B-4A84-9B19-8E31460B00BA}" srcOrd="6" destOrd="0" presId="urn:microsoft.com/office/officeart/2005/8/layout/vList5"/>
    <dgm:cxn modelId="{902DC052-755B-46FD-9AF9-DE0A9274FF37}" type="presParOf" srcId="{E6A9A96A-831B-4A84-9B19-8E31460B00BA}" destId="{6A445050-C863-433F-B7BA-38FD9316908A}" srcOrd="0" destOrd="0" presId="urn:microsoft.com/office/officeart/2005/8/layout/vList5"/>
    <dgm:cxn modelId="{A2E546DE-1C64-4074-9B12-DA8530CC1048}" type="presParOf" srcId="{E6A9A96A-831B-4A84-9B19-8E31460B00BA}" destId="{F459454A-D942-43BB-BBE0-27B0B051821B}"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5B12BAC-2F26-4E87-AACF-4B83EFE30389}" type="doc">
      <dgm:prSet loTypeId="urn:microsoft.com/office/officeart/2005/8/layout/hierarchy3" loCatId="list" qsTypeId="urn:microsoft.com/office/officeart/2005/8/quickstyle/simple1#9" qsCatId="simple" csTypeId="urn:microsoft.com/office/officeart/2005/8/colors/colorful1#10" csCatId="colorful" phldr="1"/>
      <dgm:spPr/>
      <dgm:t>
        <a:bodyPr/>
        <a:lstStyle/>
        <a:p>
          <a:endParaRPr lang="en-US"/>
        </a:p>
      </dgm:t>
    </dgm:pt>
    <dgm:pt modelId="{7729F2D7-02DF-441C-AF0F-CDEBD366D245}">
      <dgm:prSet phldrT="[Text]" custT="1"/>
      <dgm:spPr/>
      <dgm:t>
        <a:bodyPr/>
        <a:lstStyle/>
        <a:p>
          <a:r>
            <a:rPr lang="en-US" sz="1800" dirty="0"/>
            <a:t>Site Visits </a:t>
          </a:r>
        </a:p>
        <a:p>
          <a:r>
            <a:rPr lang="en-US" sz="1800" dirty="0"/>
            <a:t>(including virtual)</a:t>
          </a:r>
        </a:p>
      </dgm:t>
    </dgm:pt>
    <dgm:pt modelId="{33BEAC74-9EA4-437B-B7AA-5B767C1C3158}" type="parTrans" cxnId="{CC12581F-A541-4143-B6A7-D39B41A3D3FA}">
      <dgm:prSet/>
      <dgm:spPr/>
      <dgm:t>
        <a:bodyPr/>
        <a:lstStyle/>
        <a:p>
          <a:endParaRPr lang="en-US"/>
        </a:p>
      </dgm:t>
    </dgm:pt>
    <dgm:pt modelId="{C555EC81-8C31-4710-8C9E-9341D270EDD9}" type="sibTrans" cxnId="{CC12581F-A541-4143-B6A7-D39B41A3D3FA}">
      <dgm:prSet/>
      <dgm:spPr/>
      <dgm:t>
        <a:bodyPr/>
        <a:lstStyle/>
        <a:p>
          <a:endParaRPr lang="en-US"/>
        </a:p>
      </dgm:t>
    </dgm:pt>
    <dgm:pt modelId="{F65CA4C6-521B-4347-B55C-F3DC34B5956F}">
      <dgm:prSet custT="1"/>
      <dgm:spPr/>
      <dgm:t>
        <a:bodyPr/>
        <a:lstStyle/>
        <a:p>
          <a:r>
            <a:rPr lang="en-US" sz="1800" dirty="0"/>
            <a:t>To review the capacity, performance, and compliance in person</a:t>
          </a:r>
        </a:p>
      </dgm:t>
    </dgm:pt>
    <dgm:pt modelId="{849ADB00-0D2F-4ED4-9088-FBCAEB6620D5}" type="parTrans" cxnId="{D446F93E-AADF-4C6C-AF55-0EC862BB08E8}">
      <dgm:prSet/>
      <dgm:spPr/>
      <dgm:t>
        <a:bodyPr/>
        <a:lstStyle/>
        <a:p>
          <a:endParaRPr lang="en-US"/>
        </a:p>
      </dgm:t>
    </dgm:pt>
    <dgm:pt modelId="{7147A1E8-5B39-4D69-B080-972B25CDB734}" type="sibTrans" cxnId="{D446F93E-AADF-4C6C-AF55-0EC862BB08E8}">
      <dgm:prSet/>
      <dgm:spPr/>
      <dgm:t>
        <a:bodyPr/>
        <a:lstStyle/>
        <a:p>
          <a:endParaRPr lang="en-US"/>
        </a:p>
      </dgm:t>
    </dgm:pt>
    <dgm:pt modelId="{0EFCB538-59F0-4FB3-BB37-13AD01D0BD5B}">
      <dgm:prSet custT="1"/>
      <dgm:spPr/>
      <dgm:t>
        <a:bodyPr/>
        <a:lstStyle/>
        <a:p>
          <a:r>
            <a:rPr lang="en-US" sz="1200" dirty="0"/>
            <a:t>Send advance notice and agenda</a:t>
          </a:r>
        </a:p>
      </dgm:t>
    </dgm:pt>
    <dgm:pt modelId="{2D4AE134-DB56-420B-80D1-9FF8006BF1AD}" type="parTrans" cxnId="{00C806BB-2AD4-4F4E-B189-D630BC8715B5}">
      <dgm:prSet/>
      <dgm:spPr/>
      <dgm:t>
        <a:bodyPr/>
        <a:lstStyle/>
        <a:p>
          <a:endParaRPr lang="en-US"/>
        </a:p>
      </dgm:t>
    </dgm:pt>
    <dgm:pt modelId="{42E60055-5F44-4C09-9567-1AB112B8C3F7}" type="sibTrans" cxnId="{00C806BB-2AD4-4F4E-B189-D630BC8715B5}">
      <dgm:prSet/>
      <dgm:spPr/>
      <dgm:t>
        <a:bodyPr/>
        <a:lstStyle/>
        <a:p>
          <a:endParaRPr lang="en-US"/>
        </a:p>
      </dgm:t>
    </dgm:pt>
    <dgm:pt modelId="{3B379AE0-589C-447E-B79A-A9F4B250A2BF}">
      <dgm:prSet custT="1"/>
      <dgm:spPr/>
      <dgm:t>
        <a:bodyPr/>
        <a:lstStyle/>
        <a:p>
          <a:r>
            <a:rPr lang="en-US" sz="1200" dirty="0"/>
            <a:t>Review financial systems, internal controls, procurement, inventory, and project activities</a:t>
          </a:r>
        </a:p>
      </dgm:t>
    </dgm:pt>
    <dgm:pt modelId="{43D8211D-EE43-4E5D-91C3-8526C24C71B1}" type="parTrans" cxnId="{221BEEA6-FDCB-4008-A103-FBD00B4D048C}">
      <dgm:prSet/>
      <dgm:spPr/>
      <dgm:t>
        <a:bodyPr/>
        <a:lstStyle/>
        <a:p>
          <a:endParaRPr lang="en-US"/>
        </a:p>
      </dgm:t>
    </dgm:pt>
    <dgm:pt modelId="{F8A79DC3-5731-41B6-A459-CE3859FD3820}" type="sibTrans" cxnId="{221BEEA6-FDCB-4008-A103-FBD00B4D048C}">
      <dgm:prSet/>
      <dgm:spPr/>
      <dgm:t>
        <a:bodyPr/>
        <a:lstStyle/>
        <a:p>
          <a:endParaRPr lang="en-US"/>
        </a:p>
      </dgm:t>
    </dgm:pt>
    <dgm:pt modelId="{FFAF26D8-0227-41EA-A549-5CAC0C8C648D}">
      <dgm:prSet custT="1"/>
      <dgm:spPr/>
      <dgm:t>
        <a:bodyPr/>
        <a:lstStyle/>
        <a:p>
          <a:r>
            <a:rPr lang="en-US" sz="1200" dirty="0"/>
            <a:t>Interview staff and inspect documentation </a:t>
          </a:r>
        </a:p>
      </dgm:t>
    </dgm:pt>
    <dgm:pt modelId="{1CB00B87-C752-47A3-8A65-B0C94BD8759F}" type="parTrans" cxnId="{35B9A5B9-AE59-4812-BE6D-D0FBE18AEC12}">
      <dgm:prSet/>
      <dgm:spPr/>
      <dgm:t>
        <a:bodyPr/>
        <a:lstStyle/>
        <a:p>
          <a:endParaRPr lang="en-US"/>
        </a:p>
      </dgm:t>
    </dgm:pt>
    <dgm:pt modelId="{7FE61D7A-38C1-463C-822C-4312D61D854B}" type="sibTrans" cxnId="{35B9A5B9-AE59-4812-BE6D-D0FBE18AEC12}">
      <dgm:prSet/>
      <dgm:spPr/>
      <dgm:t>
        <a:bodyPr/>
        <a:lstStyle/>
        <a:p>
          <a:endParaRPr lang="en-US"/>
        </a:p>
      </dgm:t>
    </dgm:pt>
    <dgm:pt modelId="{FA77D546-E97A-4662-A30F-6C12DBEAA0EB}">
      <dgm:prSet custT="1"/>
      <dgm:spPr/>
      <dgm:t>
        <a:bodyPr/>
        <a:lstStyle/>
        <a:p>
          <a:r>
            <a:rPr lang="en-US" sz="1200" dirty="0"/>
            <a:t>Issue a formal visit report documenting strengths, issues, and required corrective actions </a:t>
          </a:r>
        </a:p>
      </dgm:t>
    </dgm:pt>
    <dgm:pt modelId="{B7B09943-2A58-4453-BB29-0A02550F3C19}" type="parTrans" cxnId="{E3F55D0E-BBC1-4A9E-823B-1FC7738C1A73}">
      <dgm:prSet/>
      <dgm:spPr/>
      <dgm:t>
        <a:bodyPr/>
        <a:lstStyle/>
        <a:p>
          <a:endParaRPr lang="en-US"/>
        </a:p>
      </dgm:t>
    </dgm:pt>
    <dgm:pt modelId="{B067C31F-790C-4DC1-948C-64DEAE3E2C3C}" type="sibTrans" cxnId="{E3F55D0E-BBC1-4A9E-823B-1FC7738C1A73}">
      <dgm:prSet/>
      <dgm:spPr/>
      <dgm:t>
        <a:bodyPr/>
        <a:lstStyle/>
        <a:p>
          <a:endParaRPr lang="en-US"/>
        </a:p>
      </dgm:t>
    </dgm:pt>
    <dgm:pt modelId="{AB9F1324-3F41-414B-B93C-B9A58C8AA725}">
      <dgm:prSet custT="1"/>
      <dgm:spPr/>
      <dgm:t>
        <a:bodyPr/>
        <a:lstStyle/>
        <a:p>
          <a:r>
            <a:rPr lang="en-US" sz="1800" dirty="0"/>
            <a:t>Desk Reviews</a:t>
          </a:r>
        </a:p>
      </dgm:t>
    </dgm:pt>
    <dgm:pt modelId="{0D719543-0A9A-424C-84A4-F4AEA82B0E7D}" type="parTrans" cxnId="{7E384B2E-34F8-45AC-8F98-A37C5CA41B25}">
      <dgm:prSet/>
      <dgm:spPr/>
      <dgm:t>
        <a:bodyPr/>
        <a:lstStyle/>
        <a:p>
          <a:endParaRPr lang="en-US"/>
        </a:p>
      </dgm:t>
    </dgm:pt>
    <dgm:pt modelId="{3DABDB40-993A-4656-8AE8-4D08823F040A}" type="sibTrans" cxnId="{7E384B2E-34F8-45AC-8F98-A37C5CA41B25}">
      <dgm:prSet/>
      <dgm:spPr/>
      <dgm:t>
        <a:bodyPr/>
        <a:lstStyle/>
        <a:p>
          <a:endParaRPr lang="en-US"/>
        </a:p>
      </dgm:t>
    </dgm:pt>
    <dgm:pt modelId="{D019D398-749F-4FE3-A387-E34DBE76C72B}">
      <dgm:prSet custT="1"/>
      <dgm:spPr/>
      <dgm:t>
        <a:bodyPr/>
        <a:lstStyle/>
        <a:p>
          <a:r>
            <a:rPr lang="en-US" sz="1600" dirty="0"/>
            <a:t>To remotely assess compliance and financial accuracy without conducting a site visit.</a:t>
          </a:r>
        </a:p>
      </dgm:t>
    </dgm:pt>
    <dgm:pt modelId="{AEEA5E27-795F-4ACB-9E7A-5A7F255C4080}" type="parTrans" cxnId="{EE8C6ADD-DD68-4382-AA5A-0B87150D71E2}">
      <dgm:prSet/>
      <dgm:spPr/>
      <dgm:t>
        <a:bodyPr/>
        <a:lstStyle/>
        <a:p>
          <a:endParaRPr lang="en-US"/>
        </a:p>
      </dgm:t>
    </dgm:pt>
    <dgm:pt modelId="{073722CA-9907-4F75-BFAD-54C010F1703E}" type="sibTrans" cxnId="{EE8C6ADD-DD68-4382-AA5A-0B87150D71E2}">
      <dgm:prSet/>
      <dgm:spPr/>
      <dgm:t>
        <a:bodyPr/>
        <a:lstStyle/>
        <a:p>
          <a:endParaRPr lang="en-US"/>
        </a:p>
      </dgm:t>
    </dgm:pt>
    <dgm:pt modelId="{4BA32B4F-52E0-4E86-90BA-7832167B1A40}">
      <dgm:prSet custT="1"/>
      <dgm:spPr/>
      <dgm:t>
        <a:bodyPr/>
        <a:lstStyle/>
        <a:p>
          <a:r>
            <a:rPr lang="en-US" sz="1200" dirty="0"/>
            <a:t>Focus on examinations of documentation and financial systems surrounding the grant program</a:t>
          </a:r>
        </a:p>
      </dgm:t>
    </dgm:pt>
    <dgm:pt modelId="{B034CB94-A1A6-4C0A-B962-282626828143}" type="parTrans" cxnId="{9A69B720-3489-4C79-8375-2B82B59DD325}">
      <dgm:prSet/>
      <dgm:spPr/>
      <dgm:t>
        <a:bodyPr/>
        <a:lstStyle/>
        <a:p>
          <a:endParaRPr lang="en-US"/>
        </a:p>
      </dgm:t>
    </dgm:pt>
    <dgm:pt modelId="{B2CF8E81-C5D4-4F96-9FD5-85762C276364}" type="sibTrans" cxnId="{9A69B720-3489-4C79-8375-2B82B59DD325}">
      <dgm:prSet/>
      <dgm:spPr/>
      <dgm:t>
        <a:bodyPr/>
        <a:lstStyle/>
        <a:p>
          <a:endParaRPr lang="en-US"/>
        </a:p>
      </dgm:t>
    </dgm:pt>
    <dgm:pt modelId="{46B0A4A8-BE80-4EC7-AE62-2D65AA80D036}">
      <dgm:prSet custT="1"/>
      <dgm:spPr/>
      <dgm:t>
        <a:bodyPr/>
        <a:lstStyle/>
        <a:p>
          <a:r>
            <a:rPr lang="en-US" sz="1200" dirty="0"/>
            <a:t>Request specific documents: financial reports, invoices, procurement records, Time and Effort documentation, performance reports </a:t>
          </a:r>
        </a:p>
      </dgm:t>
    </dgm:pt>
    <dgm:pt modelId="{40D7317B-9B2D-4D01-BB28-D95789A93E0B}" type="parTrans" cxnId="{152FB448-4D1C-44D0-9191-B76EA224E2A2}">
      <dgm:prSet/>
      <dgm:spPr/>
      <dgm:t>
        <a:bodyPr/>
        <a:lstStyle/>
        <a:p>
          <a:endParaRPr lang="en-US"/>
        </a:p>
      </dgm:t>
    </dgm:pt>
    <dgm:pt modelId="{B233D79A-4DB5-4412-B420-CD984849EAEE}" type="sibTrans" cxnId="{152FB448-4D1C-44D0-9191-B76EA224E2A2}">
      <dgm:prSet/>
      <dgm:spPr/>
      <dgm:t>
        <a:bodyPr/>
        <a:lstStyle/>
        <a:p>
          <a:endParaRPr lang="en-US"/>
        </a:p>
      </dgm:t>
    </dgm:pt>
    <dgm:pt modelId="{79D1A072-4D5D-46A7-9429-9D3CF22B6B7A}">
      <dgm:prSet custT="1"/>
      <dgm:spPr/>
      <dgm:t>
        <a:bodyPr/>
        <a:lstStyle/>
        <a:p>
          <a:r>
            <a:rPr lang="en-US" sz="1800" dirty="0"/>
            <a:t>Report and Data Submission Reviews</a:t>
          </a:r>
        </a:p>
      </dgm:t>
    </dgm:pt>
    <dgm:pt modelId="{3B925161-5475-4096-843C-93279890C0AC}" type="parTrans" cxnId="{CA5532B4-B44B-47D9-97F9-72E53CB08D97}">
      <dgm:prSet/>
      <dgm:spPr/>
      <dgm:t>
        <a:bodyPr/>
        <a:lstStyle/>
        <a:p>
          <a:endParaRPr lang="en-US"/>
        </a:p>
      </dgm:t>
    </dgm:pt>
    <dgm:pt modelId="{F0AB4B56-B743-4C9D-BE2C-7CF014559B29}" type="sibTrans" cxnId="{CA5532B4-B44B-47D9-97F9-72E53CB08D97}">
      <dgm:prSet/>
      <dgm:spPr/>
      <dgm:t>
        <a:bodyPr/>
        <a:lstStyle/>
        <a:p>
          <a:endParaRPr lang="en-US"/>
        </a:p>
      </dgm:t>
    </dgm:pt>
    <dgm:pt modelId="{81410CC1-6F90-4F6D-944A-FE92FCE0884D}">
      <dgm:prSet custT="1"/>
      <dgm:spPr/>
      <dgm:t>
        <a:bodyPr/>
        <a:lstStyle/>
        <a:p>
          <a:r>
            <a:rPr lang="en-US" sz="1800" dirty="0"/>
            <a:t>To validate the accuracy, completeness, and timeliness of required reporting</a:t>
          </a:r>
        </a:p>
      </dgm:t>
    </dgm:pt>
    <dgm:pt modelId="{A3E1AC3B-92B8-48EC-8C02-A301181464CF}" type="parTrans" cxnId="{B82B49E5-A9B6-4015-A97A-96C24303E82F}">
      <dgm:prSet/>
      <dgm:spPr/>
      <dgm:t>
        <a:bodyPr/>
        <a:lstStyle/>
        <a:p>
          <a:endParaRPr lang="en-US"/>
        </a:p>
      </dgm:t>
    </dgm:pt>
    <dgm:pt modelId="{30440FA3-3142-4724-9E3D-CFCBF0157344}" type="sibTrans" cxnId="{B82B49E5-A9B6-4015-A97A-96C24303E82F}">
      <dgm:prSet/>
      <dgm:spPr/>
      <dgm:t>
        <a:bodyPr/>
        <a:lstStyle/>
        <a:p>
          <a:endParaRPr lang="en-US"/>
        </a:p>
      </dgm:t>
    </dgm:pt>
    <dgm:pt modelId="{17036D04-CFDB-43C0-BA8D-76F95BC35FAA}">
      <dgm:prSet custT="1"/>
      <dgm:spPr/>
      <dgm:t>
        <a:bodyPr/>
        <a:lstStyle/>
        <a:p>
          <a:r>
            <a:rPr lang="en-US" sz="1200" dirty="0"/>
            <a:t>Review periodic reports (financial, programmatic, performance)</a:t>
          </a:r>
        </a:p>
      </dgm:t>
    </dgm:pt>
    <dgm:pt modelId="{68919427-0C50-44EA-A8C3-10C5D25D7A5B}" type="parTrans" cxnId="{C5E2BECC-38CB-41A3-9456-DCDD904E7515}">
      <dgm:prSet/>
      <dgm:spPr/>
      <dgm:t>
        <a:bodyPr/>
        <a:lstStyle/>
        <a:p>
          <a:endParaRPr lang="en-US"/>
        </a:p>
      </dgm:t>
    </dgm:pt>
    <dgm:pt modelId="{E187A157-0DBC-4CD4-A57A-6E2B701CBFA6}" type="sibTrans" cxnId="{C5E2BECC-38CB-41A3-9456-DCDD904E7515}">
      <dgm:prSet/>
      <dgm:spPr/>
      <dgm:t>
        <a:bodyPr/>
        <a:lstStyle/>
        <a:p>
          <a:endParaRPr lang="en-US"/>
        </a:p>
      </dgm:t>
    </dgm:pt>
    <dgm:pt modelId="{EC0247F8-3751-458E-BB38-FAD0848540AF}">
      <dgm:prSet custT="1"/>
      <dgm:spPr/>
      <dgm:t>
        <a:bodyPr/>
        <a:lstStyle/>
        <a:p>
          <a:r>
            <a:rPr lang="en-US" sz="1200" dirty="0"/>
            <a:t>Compare submitted data to source documentation </a:t>
          </a:r>
        </a:p>
      </dgm:t>
    </dgm:pt>
    <dgm:pt modelId="{2BA57E27-ED1C-4166-8945-D8C3F315F850}" type="parTrans" cxnId="{1A18FC9E-B597-4F6C-B18C-9EA535EAA7AF}">
      <dgm:prSet/>
      <dgm:spPr/>
      <dgm:t>
        <a:bodyPr/>
        <a:lstStyle/>
        <a:p>
          <a:endParaRPr lang="en-US"/>
        </a:p>
      </dgm:t>
    </dgm:pt>
    <dgm:pt modelId="{E6E74196-6511-4CC7-AD18-C468661180B6}" type="sibTrans" cxnId="{1A18FC9E-B597-4F6C-B18C-9EA535EAA7AF}">
      <dgm:prSet/>
      <dgm:spPr/>
      <dgm:t>
        <a:bodyPr/>
        <a:lstStyle/>
        <a:p>
          <a:endParaRPr lang="en-US"/>
        </a:p>
      </dgm:t>
    </dgm:pt>
    <dgm:pt modelId="{EE9EF4C9-E636-4204-93A5-660B991295C1}">
      <dgm:prSet custT="1"/>
      <dgm:spPr/>
      <dgm:t>
        <a:bodyPr/>
        <a:lstStyle/>
        <a:p>
          <a:r>
            <a:rPr lang="en-US" sz="1200" dirty="0"/>
            <a:t>Check for inconsistencies, errors, or omissions</a:t>
          </a:r>
        </a:p>
      </dgm:t>
    </dgm:pt>
    <dgm:pt modelId="{B1DE0DF7-A3A6-4212-9749-57B7CFF5CC2A}" type="parTrans" cxnId="{E348A268-EE8E-48F5-9691-8E30C93AA73B}">
      <dgm:prSet/>
      <dgm:spPr/>
      <dgm:t>
        <a:bodyPr/>
        <a:lstStyle/>
        <a:p>
          <a:endParaRPr lang="en-US"/>
        </a:p>
      </dgm:t>
    </dgm:pt>
    <dgm:pt modelId="{DB749AAB-21B7-496B-BB0E-83E913C2B8B4}" type="sibTrans" cxnId="{E348A268-EE8E-48F5-9691-8E30C93AA73B}">
      <dgm:prSet/>
      <dgm:spPr/>
      <dgm:t>
        <a:bodyPr/>
        <a:lstStyle/>
        <a:p>
          <a:endParaRPr lang="en-US"/>
        </a:p>
      </dgm:t>
    </dgm:pt>
    <dgm:pt modelId="{85E3C62D-DF08-4305-825C-A142ED65099F}">
      <dgm:prSet custT="1"/>
      <dgm:spPr/>
      <dgm:t>
        <a:bodyPr/>
        <a:lstStyle/>
        <a:p>
          <a:r>
            <a:rPr lang="en-US" sz="1200" dirty="0"/>
            <a:t>Confirm deadlines are met and follow up on missing data</a:t>
          </a:r>
        </a:p>
      </dgm:t>
    </dgm:pt>
    <dgm:pt modelId="{AA5DC3E8-875B-49C8-AC4C-3AFB289C3F1F}" type="parTrans" cxnId="{40B588DD-60E1-4BE1-9914-93E6B0757470}">
      <dgm:prSet/>
      <dgm:spPr/>
      <dgm:t>
        <a:bodyPr/>
        <a:lstStyle/>
        <a:p>
          <a:endParaRPr lang="en-US"/>
        </a:p>
      </dgm:t>
    </dgm:pt>
    <dgm:pt modelId="{D216C5E6-4F25-460C-9F86-73C96B96117A}" type="sibTrans" cxnId="{40B588DD-60E1-4BE1-9914-93E6B0757470}">
      <dgm:prSet/>
      <dgm:spPr/>
      <dgm:t>
        <a:bodyPr/>
        <a:lstStyle/>
        <a:p>
          <a:endParaRPr lang="en-US"/>
        </a:p>
      </dgm:t>
    </dgm:pt>
    <dgm:pt modelId="{89990CF1-6E89-4633-95D4-7807DA52B6A7}">
      <dgm:prSet custT="1"/>
      <dgm:spPr/>
      <dgm:t>
        <a:bodyPr/>
        <a:lstStyle/>
        <a:p>
          <a:r>
            <a:rPr lang="en-US" sz="1800" dirty="0"/>
            <a:t>Milestone Reviews and Evaluations</a:t>
          </a:r>
        </a:p>
      </dgm:t>
    </dgm:pt>
    <dgm:pt modelId="{EBCE7FAE-023E-493B-A86E-FECE9CA74CF9}" type="parTrans" cxnId="{5548CCC0-489A-4961-A47C-29ED2957429E}">
      <dgm:prSet/>
      <dgm:spPr/>
      <dgm:t>
        <a:bodyPr/>
        <a:lstStyle/>
        <a:p>
          <a:endParaRPr lang="en-US"/>
        </a:p>
      </dgm:t>
    </dgm:pt>
    <dgm:pt modelId="{08706F86-583D-4862-9C02-4E1EADE0FD84}" type="sibTrans" cxnId="{5548CCC0-489A-4961-A47C-29ED2957429E}">
      <dgm:prSet/>
      <dgm:spPr/>
      <dgm:t>
        <a:bodyPr/>
        <a:lstStyle/>
        <a:p>
          <a:endParaRPr lang="en-US"/>
        </a:p>
      </dgm:t>
    </dgm:pt>
    <dgm:pt modelId="{3DA0C329-AC0D-4872-B8AF-A6F95FB37829}">
      <dgm:prSet custT="1"/>
      <dgm:spPr/>
      <dgm:t>
        <a:bodyPr/>
        <a:lstStyle/>
        <a:p>
          <a:r>
            <a:rPr lang="en-US" sz="1600" dirty="0"/>
            <a:t>To ensure the project is progressing as planned and meeting federally required milestones.</a:t>
          </a:r>
        </a:p>
      </dgm:t>
    </dgm:pt>
    <dgm:pt modelId="{6042E220-DAF0-4C78-92A7-27570F03C55E}" type="parTrans" cxnId="{45C655E8-763B-4EF9-8B30-4858345EA5D8}">
      <dgm:prSet/>
      <dgm:spPr/>
      <dgm:t>
        <a:bodyPr/>
        <a:lstStyle/>
        <a:p>
          <a:endParaRPr lang="en-US"/>
        </a:p>
      </dgm:t>
    </dgm:pt>
    <dgm:pt modelId="{4B6196F8-4714-480B-8E62-11DEBE3A6E4B}" type="sibTrans" cxnId="{45C655E8-763B-4EF9-8B30-4858345EA5D8}">
      <dgm:prSet/>
      <dgm:spPr/>
      <dgm:t>
        <a:bodyPr/>
        <a:lstStyle/>
        <a:p>
          <a:endParaRPr lang="en-US"/>
        </a:p>
      </dgm:t>
    </dgm:pt>
    <dgm:pt modelId="{CB939B1B-D937-4A75-AEF3-61060DB78A20}">
      <dgm:prSet custT="1"/>
      <dgm:spPr/>
      <dgm:t>
        <a:bodyPr/>
        <a:lstStyle/>
        <a:p>
          <a:r>
            <a:rPr lang="en-US" sz="1200" dirty="0"/>
            <a:t>Review project timeline, milestones, and expected deliverables</a:t>
          </a:r>
        </a:p>
      </dgm:t>
    </dgm:pt>
    <dgm:pt modelId="{0B0E104C-B0D0-4DFB-BA79-1C9F357D516E}" type="parTrans" cxnId="{9D4CF5BA-FD29-4D9B-BF38-88B35A2395F0}">
      <dgm:prSet/>
      <dgm:spPr/>
      <dgm:t>
        <a:bodyPr/>
        <a:lstStyle/>
        <a:p>
          <a:endParaRPr lang="en-US"/>
        </a:p>
      </dgm:t>
    </dgm:pt>
    <dgm:pt modelId="{31E8C62E-B630-4749-9C17-1104927E99F5}" type="sibTrans" cxnId="{9D4CF5BA-FD29-4D9B-BF38-88B35A2395F0}">
      <dgm:prSet/>
      <dgm:spPr/>
      <dgm:t>
        <a:bodyPr/>
        <a:lstStyle/>
        <a:p>
          <a:endParaRPr lang="en-US"/>
        </a:p>
      </dgm:t>
    </dgm:pt>
    <dgm:pt modelId="{BDA953CD-BB98-4173-A334-130DE2B6594C}">
      <dgm:prSet custT="1"/>
      <dgm:spPr/>
      <dgm:t>
        <a:bodyPr/>
        <a:lstStyle/>
        <a:p>
          <a:r>
            <a:rPr lang="en-US" sz="1200" dirty="0"/>
            <a:t>Check whether each milestone is met and documented</a:t>
          </a:r>
        </a:p>
      </dgm:t>
    </dgm:pt>
    <dgm:pt modelId="{89EA66B1-559D-4CB7-908A-415223514E64}" type="parTrans" cxnId="{F62E77A7-4471-44E8-82AE-C764FD75C508}">
      <dgm:prSet/>
      <dgm:spPr/>
      <dgm:t>
        <a:bodyPr/>
        <a:lstStyle/>
        <a:p>
          <a:endParaRPr lang="en-US"/>
        </a:p>
      </dgm:t>
    </dgm:pt>
    <dgm:pt modelId="{D8462F8F-F535-4FDD-A940-B22AFCE60ECA}" type="sibTrans" cxnId="{F62E77A7-4471-44E8-82AE-C764FD75C508}">
      <dgm:prSet/>
      <dgm:spPr/>
      <dgm:t>
        <a:bodyPr/>
        <a:lstStyle/>
        <a:p>
          <a:endParaRPr lang="en-US"/>
        </a:p>
      </dgm:t>
    </dgm:pt>
    <dgm:pt modelId="{5DDF9C30-D9E6-42C6-BB23-3AE5E911F4C4}">
      <dgm:prSet custT="1"/>
      <dgm:spPr/>
      <dgm:t>
        <a:bodyPr/>
        <a:lstStyle/>
        <a:p>
          <a:r>
            <a:rPr lang="en-US" sz="1200" dirty="0"/>
            <a:t>Assess any delays or risks impacting schedule </a:t>
          </a:r>
        </a:p>
      </dgm:t>
    </dgm:pt>
    <dgm:pt modelId="{39F27DC2-8688-42A7-9141-8CCA45561FE6}" type="parTrans" cxnId="{3D0428EA-F9C1-4A44-9926-CBF9E2A7F0B4}">
      <dgm:prSet/>
      <dgm:spPr/>
      <dgm:t>
        <a:bodyPr/>
        <a:lstStyle/>
        <a:p>
          <a:endParaRPr lang="en-US"/>
        </a:p>
      </dgm:t>
    </dgm:pt>
    <dgm:pt modelId="{C4E8BE69-918A-4393-A5CF-73A4CFFF7119}" type="sibTrans" cxnId="{3D0428EA-F9C1-4A44-9926-CBF9E2A7F0B4}">
      <dgm:prSet/>
      <dgm:spPr/>
      <dgm:t>
        <a:bodyPr/>
        <a:lstStyle/>
        <a:p>
          <a:endParaRPr lang="en-US"/>
        </a:p>
      </dgm:t>
    </dgm:pt>
    <dgm:pt modelId="{4255D12C-E790-4E7E-88FF-4183F05837F4}">
      <dgm:prSet custT="1"/>
      <dgm:spPr/>
      <dgm:t>
        <a:bodyPr/>
        <a:lstStyle/>
        <a:p>
          <a:r>
            <a:rPr lang="en-US" sz="1200" dirty="0"/>
            <a:t>Adjust monitoring or support based on milestone performance </a:t>
          </a:r>
        </a:p>
      </dgm:t>
    </dgm:pt>
    <dgm:pt modelId="{E38BCB9A-2553-43DB-A775-832D980BFDC1}" type="parTrans" cxnId="{9397D55E-9181-40EC-87FD-668BE58018E4}">
      <dgm:prSet/>
      <dgm:spPr/>
      <dgm:t>
        <a:bodyPr/>
        <a:lstStyle/>
        <a:p>
          <a:endParaRPr lang="en-US"/>
        </a:p>
      </dgm:t>
    </dgm:pt>
    <dgm:pt modelId="{58312362-6D9D-42A1-957D-ADEC84749BA9}" type="sibTrans" cxnId="{9397D55E-9181-40EC-87FD-668BE58018E4}">
      <dgm:prSet/>
      <dgm:spPr/>
      <dgm:t>
        <a:bodyPr/>
        <a:lstStyle/>
        <a:p>
          <a:endParaRPr lang="en-US"/>
        </a:p>
      </dgm:t>
    </dgm:pt>
    <dgm:pt modelId="{20B902F2-A553-40FA-839C-8BF4EA9D4FCD}">
      <dgm:prSet custT="1"/>
      <dgm:spPr/>
      <dgm:t>
        <a:bodyPr/>
        <a:lstStyle/>
        <a:p>
          <a:r>
            <a:rPr lang="en-US" sz="1600" dirty="0"/>
            <a:t>To support subrecipients proactively and reduce future compliance issues.</a:t>
          </a:r>
        </a:p>
      </dgm:t>
    </dgm:pt>
    <dgm:pt modelId="{FB0C3392-ACB3-4E1E-ADCF-BB8432ABF30E}" type="parTrans" cxnId="{F5FA9B09-B11A-4180-A94A-889E05482F26}">
      <dgm:prSet/>
      <dgm:spPr/>
      <dgm:t>
        <a:bodyPr/>
        <a:lstStyle/>
        <a:p>
          <a:endParaRPr lang="en-US"/>
        </a:p>
      </dgm:t>
    </dgm:pt>
    <dgm:pt modelId="{D2148F3A-10CB-46C4-979F-072AB57CB469}" type="sibTrans" cxnId="{F5FA9B09-B11A-4180-A94A-889E05482F26}">
      <dgm:prSet/>
      <dgm:spPr/>
      <dgm:t>
        <a:bodyPr/>
        <a:lstStyle/>
        <a:p>
          <a:endParaRPr lang="en-US"/>
        </a:p>
      </dgm:t>
    </dgm:pt>
    <dgm:pt modelId="{9454AF11-CAEB-4B74-8D33-D29F9A7FDB20}">
      <dgm:prSet custT="1"/>
      <dgm:spPr/>
      <dgm:t>
        <a:bodyPr/>
        <a:lstStyle/>
        <a:p>
          <a:r>
            <a:rPr lang="en-US" sz="1100" dirty="0"/>
            <a:t>Schedule recurring calls, emails, or virtual check-ins</a:t>
          </a:r>
        </a:p>
      </dgm:t>
    </dgm:pt>
    <dgm:pt modelId="{C2EB59F7-CC95-4CD0-9E93-811932A58ACC}" type="parTrans" cxnId="{F5117B29-0C24-4BD6-8773-D048710261D4}">
      <dgm:prSet/>
      <dgm:spPr/>
      <dgm:t>
        <a:bodyPr/>
        <a:lstStyle/>
        <a:p>
          <a:endParaRPr lang="en-US"/>
        </a:p>
      </dgm:t>
    </dgm:pt>
    <dgm:pt modelId="{A9146183-CBE4-4FA5-8AF1-E1FF02AB32E8}" type="sibTrans" cxnId="{F5117B29-0C24-4BD6-8773-D048710261D4}">
      <dgm:prSet/>
      <dgm:spPr/>
      <dgm:t>
        <a:bodyPr/>
        <a:lstStyle/>
        <a:p>
          <a:endParaRPr lang="en-US"/>
        </a:p>
      </dgm:t>
    </dgm:pt>
    <dgm:pt modelId="{736CA0FF-EDB9-4346-A427-FF6870D87D81}">
      <dgm:prSet custT="1"/>
      <dgm:spPr/>
      <dgm:t>
        <a:bodyPr/>
        <a:lstStyle/>
        <a:p>
          <a:r>
            <a:rPr lang="en-US" sz="1100" dirty="0"/>
            <a:t>Provide clarification on rules or documentation </a:t>
          </a:r>
        </a:p>
      </dgm:t>
    </dgm:pt>
    <dgm:pt modelId="{7A243434-7FFC-471F-99C1-5AE37ABCC3CC}" type="parTrans" cxnId="{44877DE7-8A15-42DB-BDB8-E2F8B01C4F28}">
      <dgm:prSet/>
      <dgm:spPr/>
      <dgm:t>
        <a:bodyPr/>
        <a:lstStyle/>
        <a:p>
          <a:endParaRPr lang="en-US"/>
        </a:p>
      </dgm:t>
    </dgm:pt>
    <dgm:pt modelId="{0F337701-CEAB-49FB-9A56-A350873870CD}" type="sibTrans" cxnId="{44877DE7-8A15-42DB-BDB8-E2F8B01C4F28}">
      <dgm:prSet/>
      <dgm:spPr/>
      <dgm:t>
        <a:bodyPr/>
        <a:lstStyle/>
        <a:p>
          <a:endParaRPr lang="en-US"/>
        </a:p>
      </dgm:t>
    </dgm:pt>
    <dgm:pt modelId="{76CE7F41-A169-4DE3-A663-35BDC2273991}">
      <dgm:prSet custT="1"/>
      <dgm:spPr/>
      <dgm:t>
        <a:bodyPr/>
        <a:lstStyle/>
        <a:p>
          <a:r>
            <a:rPr lang="en-US" sz="1100" dirty="0"/>
            <a:t>Document all monitoring decisions and communications.</a:t>
          </a:r>
        </a:p>
      </dgm:t>
    </dgm:pt>
    <dgm:pt modelId="{2DBF1F35-AE0A-49C4-A3E0-D16BB3E43F3A}" type="parTrans" cxnId="{AE4BFFF3-EC86-4DCF-AFE5-6D6EB06EEBC2}">
      <dgm:prSet/>
      <dgm:spPr/>
      <dgm:t>
        <a:bodyPr/>
        <a:lstStyle/>
        <a:p>
          <a:endParaRPr lang="en-US"/>
        </a:p>
      </dgm:t>
    </dgm:pt>
    <dgm:pt modelId="{348E853F-0E11-47FE-995C-B53C5BB63CDF}" type="sibTrans" cxnId="{AE4BFFF3-EC86-4DCF-AFE5-6D6EB06EEBC2}">
      <dgm:prSet/>
      <dgm:spPr/>
      <dgm:t>
        <a:bodyPr/>
        <a:lstStyle/>
        <a:p>
          <a:endParaRPr lang="en-US"/>
        </a:p>
      </dgm:t>
    </dgm:pt>
    <dgm:pt modelId="{BC31E2F2-3694-4EA9-84C6-9073F1232F0D}">
      <dgm:prSet custT="1"/>
      <dgm:spPr/>
      <dgm:t>
        <a:bodyPr/>
        <a:lstStyle/>
        <a:p>
          <a:r>
            <a:rPr lang="en-US" sz="1200" dirty="0"/>
            <a:t>Other methods to obtain and share performance status, data, and provide technical assistance </a:t>
          </a:r>
        </a:p>
      </dgm:t>
    </dgm:pt>
    <dgm:pt modelId="{3DC8F5CF-C5FD-48CF-B64E-9B72492310F6}" type="sibTrans" cxnId="{458B0AD2-38EA-453A-98F7-0E5CF0191EFB}">
      <dgm:prSet/>
      <dgm:spPr/>
      <dgm:t>
        <a:bodyPr/>
        <a:lstStyle/>
        <a:p>
          <a:endParaRPr lang="en-US"/>
        </a:p>
      </dgm:t>
    </dgm:pt>
    <dgm:pt modelId="{C29267E7-842E-431D-8B87-89A18B7D1A64}" type="parTrans" cxnId="{458B0AD2-38EA-453A-98F7-0E5CF0191EFB}">
      <dgm:prSet/>
      <dgm:spPr/>
      <dgm:t>
        <a:bodyPr/>
        <a:lstStyle/>
        <a:p>
          <a:endParaRPr lang="en-US"/>
        </a:p>
      </dgm:t>
    </dgm:pt>
    <dgm:pt modelId="{DD681C50-871C-4B59-B2F9-3F3B10E751CB}">
      <dgm:prSet custT="1"/>
      <dgm:spPr/>
      <dgm:t>
        <a:bodyPr/>
        <a:lstStyle/>
        <a:p>
          <a:r>
            <a:rPr lang="en-US" sz="1100" dirty="0"/>
            <a:t>Send formal emails, letters, or notices summarizing reviews, findings, deadlines, and next steps.</a:t>
          </a:r>
        </a:p>
      </dgm:t>
    </dgm:pt>
    <dgm:pt modelId="{9140D105-FB78-4280-B381-1403AE0EA974}" type="parTrans" cxnId="{0423CC9A-27CB-413B-BB45-D43E1A16D0FC}">
      <dgm:prSet/>
      <dgm:spPr/>
      <dgm:t>
        <a:bodyPr/>
        <a:lstStyle/>
        <a:p>
          <a:endParaRPr lang="en-US"/>
        </a:p>
      </dgm:t>
    </dgm:pt>
    <dgm:pt modelId="{DA298375-AAEC-4F0C-8BE6-38F815E26BEC}" type="sibTrans" cxnId="{0423CC9A-27CB-413B-BB45-D43E1A16D0FC}">
      <dgm:prSet/>
      <dgm:spPr/>
      <dgm:t>
        <a:bodyPr/>
        <a:lstStyle/>
        <a:p>
          <a:endParaRPr lang="en-US"/>
        </a:p>
      </dgm:t>
    </dgm:pt>
    <dgm:pt modelId="{5D067B1F-07CC-446F-8D9B-89C8FD667F62}">
      <dgm:prSet custT="1"/>
      <dgm:spPr/>
      <dgm:t>
        <a:bodyPr/>
        <a:lstStyle/>
        <a:p>
          <a:r>
            <a:rPr lang="en-US" sz="1100" dirty="0"/>
            <a:t>Use consistent templates to ensure clarity.</a:t>
          </a:r>
        </a:p>
      </dgm:t>
    </dgm:pt>
    <dgm:pt modelId="{E1A3F61C-B066-47AF-9190-4FE0DF18766B}" type="parTrans" cxnId="{DD1279A0-76A9-48D6-A53E-22D872D3DE27}">
      <dgm:prSet/>
      <dgm:spPr/>
      <dgm:t>
        <a:bodyPr/>
        <a:lstStyle/>
        <a:p>
          <a:endParaRPr lang="en-US"/>
        </a:p>
      </dgm:t>
    </dgm:pt>
    <dgm:pt modelId="{D513B45F-4735-4448-8B6A-8E7E30C65036}" type="sibTrans" cxnId="{DD1279A0-76A9-48D6-A53E-22D872D3DE27}">
      <dgm:prSet/>
      <dgm:spPr/>
      <dgm:t>
        <a:bodyPr/>
        <a:lstStyle/>
        <a:p>
          <a:endParaRPr lang="en-US"/>
        </a:p>
      </dgm:t>
    </dgm:pt>
    <dgm:pt modelId="{22F86823-7C03-48D6-9526-44E3FB15C2A6}">
      <dgm:prSet custT="1"/>
      <dgm:spPr/>
      <dgm:t>
        <a:bodyPr/>
        <a:lstStyle/>
        <a:p>
          <a:r>
            <a:rPr lang="en-US" sz="1200" dirty="0"/>
            <a:t>Identify federal requirements and award terms under review</a:t>
          </a:r>
        </a:p>
      </dgm:t>
    </dgm:pt>
    <dgm:pt modelId="{4F578741-D3FF-4CA4-8B9F-11D9A188DA19}" type="parTrans" cxnId="{D8832CEE-D35B-4F71-93CA-DDDD43A32F46}">
      <dgm:prSet/>
      <dgm:spPr/>
      <dgm:t>
        <a:bodyPr/>
        <a:lstStyle/>
        <a:p>
          <a:endParaRPr lang="en-US"/>
        </a:p>
      </dgm:t>
    </dgm:pt>
    <dgm:pt modelId="{7C476074-B795-4104-8F03-8BF1BABD1F72}" type="sibTrans" cxnId="{D8832CEE-D35B-4F71-93CA-DDDD43A32F46}">
      <dgm:prSet/>
      <dgm:spPr/>
      <dgm:t>
        <a:bodyPr/>
        <a:lstStyle/>
        <a:p>
          <a:endParaRPr lang="en-US"/>
        </a:p>
      </dgm:t>
    </dgm:pt>
    <dgm:pt modelId="{F958541E-BE79-41E2-A45F-BD98B3DB06AA}">
      <dgm:prSet custT="1"/>
      <dgm:spPr/>
      <dgm:t>
        <a:bodyPr/>
        <a:lstStyle/>
        <a:p>
          <a:r>
            <a:rPr lang="en-US" sz="1200" b="0" i="0" dirty="0"/>
            <a:t>Coordinate with staff schedules for tour and interview availability</a:t>
          </a:r>
          <a:endParaRPr lang="en-US" sz="1200" dirty="0"/>
        </a:p>
      </dgm:t>
    </dgm:pt>
    <dgm:pt modelId="{44013F9B-2514-4C06-BC1B-2E3CE2133C86}" type="parTrans" cxnId="{33A103DB-1A92-41DC-96BB-FCF65B71BB07}">
      <dgm:prSet/>
      <dgm:spPr/>
    </dgm:pt>
    <dgm:pt modelId="{C984A4D1-9F1D-4DFC-A10D-6DF4C842F88E}" type="sibTrans" cxnId="{33A103DB-1A92-41DC-96BB-FCF65B71BB07}">
      <dgm:prSet/>
      <dgm:spPr/>
    </dgm:pt>
    <dgm:pt modelId="{7D39F28F-337A-410E-B0BD-B61FFFDFBFCD}" type="pres">
      <dgm:prSet presAssocID="{B5B12BAC-2F26-4E87-AACF-4B83EFE30389}" presName="diagram" presStyleCnt="0">
        <dgm:presLayoutVars>
          <dgm:chPref val="1"/>
          <dgm:dir/>
          <dgm:animOne val="branch"/>
          <dgm:animLvl val="lvl"/>
          <dgm:resizeHandles/>
        </dgm:presLayoutVars>
      </dgm:prSet>
      <dgm:spPr/>
    </dgm:pt>
    <dgm:pt modelId="{E9C22D72-3CAE-45A6-8218-355ECB102400}" type="pres">
      <dgm:prSet presAssocID="{7729F2D7-02DF-441C-AF0F-CDEBD366D245}" presName="root" presStyleCnt="0"/>
      <dgm:spPr/>
    </dgm:pt>
    <dgm:pt modelId="{F016B9C1-3A77-4B62-A633-4F3D9781CDD1}" type="pres">
      <dgm:prSet presAssocID="{7729F2D7-02DF-441C-AF0F-CDEBD366D245}" presName="rootComposite" presStyleCnt="0"/>
      <dgm:spPr/>
    </dgm:pt>
    <dgm:pt modelId="{662B8D61-DA77-47E5-BB1C-609EC310689C}" type="pres">
      <dgm:prSet presAssocID="{7729F2D7-02DF-441C-AF0F-CDEBD366D245}" presName="rootText" presStyleLbl="node1" presStyleIdx="0" presStyleCnt="5"/>
      <dgm:spPr/>
    </dgm:pt>
    <dgm:pt modelId="{0D06A78B-CD7A-4121-8001-C2BA16C3584C}" type="pres">
      <dgm:prSet presAssocID="{7729F2D7-02DF-441C-AF0F-CDEBD366D245}" presName="rootConnector" presStyleLbl="node1" presStyleIdx="0" presStyleCnt="5"/>
      <dgm:spPr/>
    </dgm:pt>
    <dgm:pt modelId="{156F577E-8641-4A69-A2B7-6D5D17F664E5}" type="pres">
      <dgm:prSet presAssocID="{7729F2D7-02DF-441C-AF0F-CDEBD366D245}" presName="childShape" presStyleCnt="0"/>
      <dgm:spPr/>
    </dgm:pt>
    <dgm:pt modelId="{E8AF8B9F-A8E0-4252-9BDD-D0CD43D775E9}" type="pres">
      <dgm:prSet presAssocID="{849ADB00-0D2F-4ED4-9088-FBCAEB6620D5}" presName="Name13" presStyleLbl="parChTrans1D2" presStyleIdx="0" presStyleCnt="5"/>
      <dgm:spPr/>
    </dgm:pt>
    <dgm:pt modelId="{BC97F01C-DB53-49E4-8FB0-E15451393C5A}" type="pres">
      <dgm:prSet presAssocID="{F65CA4C6-521B-4347-B55C-F3DC34B5956F}" presName="childText" presStyleLbl="bgAcc1" presStyleIdx="0" presStyleCnt="5" custScaleX="126411" custScaleY="477918">
        <dgm:presLayoutVars>
          <dgm:bulletEnabled val="1"/>
        </dgm:presLayoutVars>
      </dgm:prSet>
      <dgm:spPr/>
    </dgm:pt>
    <dgm:pt modelId="{66590053-5F1C-4A7E-8D4A-C0C126B142E5}" type="pres">
      <dgm:prSet presAssocID="{AB9F1324-3F41-414B-B93C-B9A58C8AA725}" presName="root" presStyleCnt="0"/>
      <dgm:spPr/>
    </dgm:pt>
    <dgm:pt modelId="{1151D3FA-6844-4762-B749-6E16CC641132}" type="pres">
      <dgm:prSet presAssocID="{AB9F1324-3F41-414B-B93C-B9A58C8AA725}" presName="rootComposite" presStyleCnt="0"/>
      <dgm:spPr/>
    </dgm:pt>
    <dgm:pt modelId="{444E2363-FEDF-40B8-8487-22103BB0F4FF}" type="pres">
      <dgm:prSet presAssocID="{AB9F1324-3F41-414B-B93C-B9A58C8AA725}" presName="rootText" presStyleLbl="node1" presStyleIdx="1" presStyleCnt="5"/>
      <dgm:spPr/>
    </dgm:pt>
    <dgm:pt modelId="{8E9F80E2-30C0-4AAF-BD91-2070223C298A}" type="pres">
      <dgm:prSet presAssocID="{AB9F1324-3F41-414B-B93C-B9A58C8AA725}" presName="rootConnector" presStyleLbl="node1" presStyleIdx="1" presStyleCnt="5"/>
      <dgm:spPr/>
    </dgm:pt>
    <dgm:pt modelId="{A41FA38C-EFCA-4D0B-AFE6-F76B3A78780D}" type="pres">
      <dgm:prSet presAssocID="{AB9F1324-3F41-414B-B93C-B9A58C8AA725}" presName="childShape" presStyleCnt="0"/>
      <dgm:spPr/>
    </dgm:pt>
    <dgm:pt modelId="{BFEC6E03-96A4-4195-97B4-EB6CF75C34E5}" type="pres">
      <dgm:prSet presAssocID="{AEEA5E27-795F-4ACB-9E7A-5A7F255C4080}" presName="Name13" presStyleLbl="parChTrans1D2" presStyleIdx="1" presStyleCnt="5"/>
      <dgm:spPr/>
    </dgm:pt>
    <dgm:pt modelId="{B0591A4D-6E83-432A-B31B-4255C97474EA}" type="pres">
      <dgm:prSet presAssocID="{D019D398-749F-4FE3-A387-E34DBE76C72B}" presName="childText" presStyleLbl="bgAcc1" presStyleIdx="1" presStyleCnt="5" custScaleX="126411" custScaleY="477918">
        <dgm:presLayoutVars>
          <dgm:bulletEnabled val="1"/>
        </dgm:presLayoutVars>
      </dgm:prSet>
      <dgm:spPr/>
    </dgm:pt>
    <dgm:pt modelId="{BB3816F2-69CA-48D6-ADD6-5BBDC93B290C}" type="pres">
      <dgm:prSet presAssocID="{79D1A072-4D5D-46A7-9429-9D3CF22B6B7A}" presName="root" presStyleCnt="0"/>
      <dgm:spPr/>
    </dgm:pt>
    <dgm:pt modelId="{91D5EA0D-8D50-4702-9F6A-49EBE1C6E4CE}" type="pres">
      <dgm:prSet presAssocID="{79D1A072-4D5D-46A7-9429-9D3CF22B6B7A}" presName="rootComposite" presStyleCnt="0"/>
      <dgm:spPr/>
    </dgm:pt>
    <dgm:pt modelId="{262E463F-9A95-486B-8DFB-3FBF0DA586C1}" type="pres">
      <dgm:prSet presAssocID="{79D1A072-4D5D-46A7-9429-9D3CF22B6B7A}" presName="rootText" presStyleLbl="node1" presStyleIdx="2" presStyleCnt="5"/>
      <dgm:spPr/>
    </dgm:pt>
    <dgm:pt modelId="{5B9F78E9-DB00-4C4D-AD89-2A27F12B8654}" type="pres">
      <dgm:prSet presAssocID="{79D1A072-4D5D-46A7-9429-9D3CF22B6B7A}" presName="rootConnector" presStyleLbl="node1" presStyleIdx="2" presStyleCnt="5"/>
      <dgm:spPr/>
    </dgm:pt>
    <dgm:pt modelId="{2CE6939E-87F1-4651-B7E6-DD84B26B7166}" type="pres">
      <dgm:prSet presAssocID="{79D1A072-4D5D-46A7-9429-9D3CF22B6B7A}" presName="childShape" presStyleCnt="0"/>
      <dgm:spPr/>
    </dgm:pt>
    <dgm:pt modelId="{E14F4AC3-6966-40C6-ACAE-B8E100FBF59F}" type="pres">
      <dgm:prSet presAssocID="{A3E1AC3B-92B8-48EC-8C02-A301181464CF}" presName="Name13" presStyleLbl="parChTrans1D2" presStyleIdx="2" presStyleCnt="5"/>
      <dgm:spPr/>
    </dgm:pt>
    <dgm:pt modelId="{8F002192-F549-4283-909A-A7DD4CE13E33}" type="pres">
      <dgm:prSet presAssocID="{81410CC1-6F90-4F6D-944A-FE92FCE0884D}" presName="childText" presStyleLbl="bgAcc1" presStyleIdx="2" presStyleCnt="5" custScaleX="126411" custScaleY="477918">
        <dgm:presLayoutVars>
          <dgm:bulletEnabled val="1"/>
        </dgm:presLayoutVars>
      </dgm:prSet>
      <dgm:spPr/>
    </dgm:pt>
    <dgm:pt modelId="{95030D8A-FB4C-4712-BCEE-9446267078E6}" type="pres">
      <dgm:prSet presAssocID="{89990CF1-6E89-4633-95D4-7807DA52B6A7}" presName="root" presStyleCnt="0"/>
      <dgm:spPr/>
    </dgm:pt>
    <dgm:pt modelId="{723DC26A-B330-4BEA-8297-E8E00A62BBF1}" type="pres">
      <dgm:prSet presAssocID="{89990CF1-6E89-4633-95D4-7807DA52B6A7}" presName="rootComposite" presStyleCnt="0"/>
      <dgm:spPr/>
    </dgm:pt>
    <dgm:pt modelId="{927D3AE8-872A-4503-A8B1-4A4279C90557}" type="pres">
      <dgm:prSet presAssocID="{89990CF1-6E89-4633-95D4-7807DA52B6A7}" presName="rootText" presStyleLbl="node1" presStyleIdx="3" presStyleCnt="5"/>
      <dgm:spPr/>
    </dgm:pt>
    <dgm:pt modelId="{73FF1B10-C485-4D77-B4A4-6B8ED2F0D2C9}" type="pres">
      <dgm:prSet presAssocID="{89990CF1-6E89-4633-95D4-7807DA52B6A7}" presName="rootConnector" presStyleLbl="node1" presStyleIdx="3" presStyleCnt="5"/>
      <dgm:spPr/>
    </dgm:pt>
    <dgm:pt modelId="{61E0E79B-382B-4692-87AC-84A51FFB4785}" type="pres">
      <dgm:prSet presAssocID="{89990CF1-6E89-4633-95D4-7807DA52B6A7}" presName="childShape" presStyleCnt="0"/>
      <dgm:spPr/>
    </dgm:pt>
    <dgm:pt modelId="{7F68C592-BBC5-4570-A451-80C839BE6196}" type="pres">
      <dgm:prSet presAssocID="{6042E220-DAF0-4C78-92A7-27570F03C55E}" presName="Name13" presStyleLbl="parChTrans1D2" presStyleIdx="3" presStyleCnt="5"/>
      <dgm:spPr/>
    </dgm:pt>
    <dgm:pt modelId="{0F4D08DB-E65B-454F-84CD-5DEB2D873B02}" type="pres">
      <dgm:prSet presAssocID="{3DA0C329-AC0D-4872-B8AF-A6F95FB37829}" presName="childText" presStyleLbl="bgAcc1" presStyleIdx="3" presStyleCnt="5" custScaleX="126411" custScaleY="477918">
        <dgm:presLayoutVars>
          <dgm:bulletEnabled val="1"/>
        </dgm:presLayoutVars>
      </dgm:prSet>
      <dgm:spPr/>
    </dgm:pt>
    <dgm:pt modelId="{89E38A6B-F997-48EF-939E-159B201A2307}" type="pres">
      <dgm:prSet presAssocID="{BC31E2F2-3694-4EA9-84C6-9073F1232F0D}" presName="root" presStyleCnt="0"/>
      <dgm:spPr/>
    </dgm:pt>
    <dgm:pt modelId="{02ADA2DA-BA82-40D0-B781-591FADBA1CFB}" type="pres">
      <dgm:prSet presAssocID="{BC31E2F2-3694-4EA9-84C6-9073F1232F0D}" presName="rootComposite" presStyleCnt="0"/>
      <dgm:spPr/>
    </dgm:pt>
    <dgm:pt modelId="{1DF37922-010E-4D09-8B75-57D3CABD096C}" type="pres">
      <dgm:prSet presAssocID="{BC31E2F2-3694-4EA9-84C6-9073F1232F0D}" presName="rootText" presStyleLbl="node1" presStyleIdx="4" presStyleCnt="5"/>
      <dgm:spPr/>
    </dgm:pt>
    <dgm:pt modelId="{B125BDD3-E9F0-4341-9512-26A5D4795C11}" type="pres">
      <dgm:prSet presAssocID="{BC31E2F2-3694-4EA9-84C6-9073F1232F0D}" presName="rootConnector" presStyleLbl="node1" presStyleIdx="4" presStyleCnt="5"/>
      <dgm:spPr/>
    </dgm:pt>
    <dgm:pt modelId="{4561614C-0CB0-43EA-BAE4-4CFFF27CB46C}" type="pres">
      <dgm:prSet presAssocID="{BC31E2F2-3694-4EA9-84C6-9073F1232F0D}" presName="childShape" presStyleCnt="0"/>
      <dgm:spPr/>
    </dgm:pt>
    <dgm:pt modelId="{0E2BC0F0-AB8D-464C-BA9F-67F84E0361CB}" type="pres">
      <dgm:prSet presAssocID="{FB0C3392-ACB3-4E1E-ADCF-BB8432ABF30E}" presName="Name13" presStyleLbl="parChTrans1D2" presStyleIdx="4" presStyleCnt="5"/>
      <dgm:spPr/>
    </dgm:pt>
    <dgm:pt modelId="{0F416172-85C7-44F6-9867-D5A6DF6D2C58}" type="pres">
      <dgm:prSet presAssocID="{20B902F2-A553-40FA-839C-8BF4EA9D4FCD}" presName="childText" presStyleLbl="bgAcc1" presStyleIdx="4" presStyleCnt="5" custScaleX="126411" custScaleY="477918">
        <dgm:presLayoutVars>
          <dgm:bulletEnabled val="1"/>
        </dgm:presLayoutVars>
      </dgm:prSet>
      <dgm:spPr/>
    </dgm:pt>
  </dgm:ptLst>
  <dgm:cxnLst>
    <dgm:cxn modelId="{F5FA9B09-B11A-4180-A94A-889E05482F26}" srcId="{BC31E2F2-3694-4EA9-84C6-9073F1232F0D}" destId="{20B902F2-A553-40FA-839C-8BF4EA9D4FCD}" srcOrd="0" destOrd="0" parTransId="{FB0C3392-ACB3-4E1E-ADCF-BB8432ABF30E}" sibTransId="{D2148F3A-10CB-46C4-979F-072AB57CB469}"/>
    <dgm:cxn modelId="{E3F55D0E-BBC1-4A9E-823B-1FC7738C1A73}" srcId="{F65CA4C6-521B-4347-B55C-F3DC34B5956F}" destId="{FA77D546-E97A-4662-A30F-6C12DBEAA0EB}" srcOrd="4" destOrd="0" parTransId="{B7B09943-2A58-4453-BB29-0A02550F3C19}" sibTransId="{B067C31F-790C-4DC1-948C-64DEAE3E2C3C}"/>
    <dgm:cxn modelId="{2EF7600F-357C-4932-B2C7-52DB012F86DA}" type="presOf" srcId="{5D067B1F-07CC-446F-8D9B-89C8FD667F62}" destId="{0F416172-85C7-44F6-9867-D5A6DF6D2C58}" srcOrd="0" destOrd="5" presId="urn:microsoft.com/office/officeart/2005/8/layout/hierarchy3"/>
    <dgm:cxn modelId="{8834B510-9217-4A96-A74F-C6944280F8F4}" type="presOf" srcId="{F958541E-BE79-41E2-A45F-BD98B3DB06AA}" destId="{BC97F01C-DB53-49E4-8FB0-E15451393C5A}" srcOrd="0" destOrd="2" presId="urn:microsoft.com/office/officeart/2005/8/layout/hierarchy3"/>
    <dgm:cxn modelId="{80607212-E879-4DE4-B937-BBAF0C5FE003}" type="presOf" srcId="{F65CA4C6-521B-4347-B55C-F3DC34B5956F}" destId="{BC97F01C-DB53-49E4-8FB0-E15451393C5A}" srcOrd="0" destOrd="0" presId="urn:microsoft.com/office/officeart/2005/8/layout/hierarchy3"/>
    <dgm:cxn modelId="{B95E1A14-30F9-4435-9943-FFF57E6716E9}" type="presOf" srcId="{85E3C62D-DF08-4305-825C-A142ED65099F}" destId="{8F002192-F549-4283-909A-A7DD4CE13E33}" srcOrd="0" destOrd="4" presId="urn:microsoft.com/office/officeart/2005/8/layout/hierarchy3"/>
    <dgm:cxn modelId="{F02BDC15-BE5F-4DE7-933D-F15F5BC3A4E0}" type="presOf" srcId="{4255D12C-E790-4E7E-88FF-4183F05837F4}" destId="{0F4D08DB-E65B-454F-84CD-5DEB2D873B02}" srcOrd="0" destOrd="4" presId="urn:microsoft.com/office/officeart/2005/8/layout/hierarchy3"/>
    <dgm:cxn modelId="{F1676B16-F414-4E5A-B83A-C05D72D2B176}" type="presOf" srcId="{6042E220-DAF0-4C78-92A7-27570F03C55E}" destId="{7F68C592-BBC5-4570-A451-80C839BE6196}" srcOrd="0" destOrd="0" presId="urn:microsoft.com/office/officeart/2005/8/layout/hierarchy3"/>
    <dgm:cxn modelId="{901D9118-5ECC-4448-9CC7-4347AC494739}" type="presOf" srcId="{EC0247F8-3751-458E-BB38-FAD0848540AF}" destId="{8F002192-F549-4283-909A-A7DD4CE13E33}" srcOrd="0" destOrd="2" presId="urn:microsoft.com/office/officeart/2005/8/layout/hierarchy3"/>
    <dgm:cxn modelId="{7B3A0219-3443-4465-92E0-CCCA86272EC0}" type="presOf" srcId="{46B0A4A8-BE80-4EC7-AE62-2D65AA80D036}" destId="{B0591A4D-6E83-432A-B31B-4255C97474EA}" srcOrd="0" destOrd="3" presId="urn:microsoft.com/office/officeart/2005/8/layout/hierarchy3"/>
    <dgm:cxn modelId="{37DE821D-E820-4E15-8294-9A6A26D3C8B7}" type="presOf" srcId="{7729F2D7-02DF-441C-AF0F-CDEBD366D245}" destId="{662B8D61-DA77-47E5-BB1C-609EC310689C}" srcOrd="0" destOrd="0" presId="urn:microsoft.com/office/officeart/2005/8/layout/hierarchy3"/>
    <dgm:cxn modelId="{4598871D-049B-456E-B7C7-C95C0D735790}" type="presOf" srcId="{81410CC1-6F90-4F6D-944A-FE92FCE0884D}" destId="{8F002192-F549-4283-909A-A7DD4CE13E33}" srcOrd="0" destOrd="0" presId="urn:microsoft.com/office/officeart/2005/8/layout/hierarchy3"/>
    <dgm:cxn modelId="{CC12581F-A541-4143-B6A7-D39B41A3D3FA}" srcId="{B5B12BAC-2F26-4E87-AACF-4B83EFE30389}" destId="{7729F2D7-02DF-441C-AF0F-CDEBD366D245}" srcOrd="0" destOrd="0" parTransId="{33BEAC74-9EA4-437B-B7AA-5B767C1C3158}" sibTransId="{C555EC81-8C31-4710-8C9E-9341D270EDD9}"/>
    <dgm:cxn modelId="{9A69B720-3489-4C79-8375-2B82B59DD325}" srcId="{D019D398-749F-4FE3-A387-E34DBE76C72B}" destId="{4BA32B4F-52E0-4E86-90BA-7832167B1A40}" srcOrd="0" destOrd="0" parTransId="{B034CB94-A1A6-4C0A-B962-282626828143}" sibTransId="{B2CF8E81-C5D4-4F96-9FD5-85762C276364}"/>
    <dgm:cxn modelId="{67E6D722-C3CD-4DE4-874A-513B77E14950}" type="presOf" srcId="{AEEA5E27-795F-4ACB-9E7A-5A7F255C4080}" destId="{BFEC6E03-96A4-4195-97B4-EB6CF75C34E5}" srcOrd="0" destOrd="0" presId="urn:microsoft.com/office/officeart/2005/8/layout/hierarchy3"/>
    <dgm:cxn modelId="{F5117B29-0C24-4BD6-8773-D048710261D4}" srcId="{20B902F2-A553-40FA-839C-8BF4EA9D4FCD}" destId="{9454AF11-CAEB-4B74-8D33-D29F9A7FDB20}" srcOrd="0" destOrd="0" parTransId="{C2EB59F7-CC95-4CD0-9E93-811932A58ACC}" sibTransId="{A9146183-CBE4-4FA5-8AF1-E1FF02AB32E8}"/>
    <dgm:cxn modelId="{7E384B2E-34F8-45AC-8F98-A37C5CA41B25}" srcId="{B5B12BAC-2F26-4E87-AACF-4B83EFE30389}" destId="{AB9F1324-3F41-414B-B93C-B9A58C8AA725}" srcOrd="1" destOrd="0" parTransId="{0D719543-0A9A-424C-84A4-F4AEA82B0E7D}" sibTransId="{3DABDB40-993A-4656-8AE8-4D08823F040A}"/>
    <dgm:cxn modelId="{7098343D-AE8F-40A5-A259-4D6953B2173B}" type="presOf" srcId="{89990CF1-6E89-4633-95D4-7807DA52B6A7}" destId="{73FF1B10-C485-4D77-B4A4-6B8ED2F0D2C9}" srcOrd="1" destOrd="0" presId="urn:microsoft.com/office/officeart/2005/8/layout/hierarchy3"/>
    <dgm:cxn modelId="{B301153E-BFC1-41BF-849F-1C0ECC63FBF2}" type="presOf" srcId="{BDA953CD-BB98-4173-A334-130DE2B6594C}" destId="{0F4D08DB-E65B-454F-84CD-5DEB2D873B02}" srcOrd="0" destOrd="2" presId="urn:microsoft.com/office/officeart/2005/8/layout/hierarchy3"/>
    <dgm:cxn modelId="{D446F93E-AADF-4C6C-AF55-0EC862BB08E8}" srcId="{7729F2D7-02DF-441C-AF0F-CDEBD366D245}" destId="{F65CA4C6-521B-4347-B55C-F3DC34B5956F}" srcOrd="0" destOrd="0" parTransId="{849ADB00-0D2F-4ED4-9088-FBCAEB6620D5}" sibTransId="{7147A1E8-5B39-4D69-B080-972B25CDB734}"/>
    <dgm:cxn modelId="{80F67740-97CC-45BA-B20E-245F9982CC04}" type="presOf" srcId="{BC31E2F2-3694-4EA9-84C6-9073F1232F0D}" destId="{1DF37922-010E-4D09-8B75-57D3CABD096C}" srcOrd="0" destOrd="0" presId="urn:microsoft.com/office/officeart/2005/8/layout/hierarchy3"/>
    <dgm:cxn modelId="{9397D55E-9181-40EC-87FD-668BE58018E4}" srcId="{3DA0C329-AC0D-4872-B8AF-A6F95FB37829}" destId="{4255D12C-E790-4E7E-88FF-4183F05837F4}" srcOrd="3" destOrd="0" parTransId="{E38BCB9A-2553-43DB-A775-832D980BFDC1}" sibTransId="{58312362-6D9D-42A1-957D-ADEC84749BA9}"/>
    <dgm:cxn modelId="{FB993764-9E5B-4E20-98D5-7489F62095FC}" type="presOf" srcId="{17036D04-CFDB-43C0-BA8D-76F95BC35FAA}" destId="{8F002192-F549-4283-909A-A7DD4CE13E33}" srcOrd="0" destOrd="1" presId="urn:microsoft.com/office/officeart/2005/8/layout/hierarchy3"/>
    <dgm:cxn modelId="{6E916F65-353B-4051-B6F2-2D528525F387}" type="presOf" srcId="{AB9F1324-3F41-414B-B93C-B9A58C8AA725}" destId="{444E2363-FEDF-40B8-8487-22103BB0F4FF}" srcOrd="0" destOrd="0" presId="urn:microsoft.com/office/officeart/2005/8/layout/hierarchy3"/>
    <dgm:cxn modelId="{E348A268-EE8E-48F5-9691-8E30C93AA73B}" srcId="{81410CC1-6F90-4F6D-944A-FE92FCE0884D}" destId="{EE9EF4C9-E636-4204-93A5-660B991295C1}" srcOrd="2" destOrd="0" parTransId="{B1DE0DF7-A3A6-4212-9749-57B7CFF5CC2A}" sibTransId="{DB749AAB-21B7-496B-BB0E-83E913C2B8B4}"/>
    <dgm:cxn modelId="{152FB448-4D1C-44D0-9191-B76EA224E2A2}" srcId="{D019D398-749F-4FE3-A387-E34DBE76C72B}" destId="{46B0A4A8-BE80-4EC7-AE62-2D65AA80D036}" srcOrd="2" destOrd="0" parTransId="{40D7317B-9B2D-4D01-BB28-D95789A93E0B}" sibTransId="{B233D79A-4DB5-4412-B420-CD984849EAEE}"/>
    <dgm:cxn modelId="{D07AD06A-0D22-4391-B34D-07004358E8E4}" type="presOf" srcId="{BC31E2F2-3694-4EA9-84C6-9073F1232F0D}" destId="{B125BDD3-E9F0-4341-9512-26A5D4795C11}" srcOrd="1" destOrd="0" presId="urn:microsoft.com/office/officeart/2005/8/layout/hierarchy3"/>
    <dgm:cxn modelId="{23D0F06A-0D8A-4850-9D97-D3CACC2A64C3}" type="presOf" srcId="{22F86823-7C03-48D6-9526-44E3FB15C2A6}" destId="{B0591A4D-6E83-432A-B31B-4255C97474EA}" srcOrd="0" destOrd="2" presId="urn:microsoft.com/office/officeart/2005/8/layout/hierarchy3"/>
    <dgm:cxn modelId="{A47A3651-BF18-4945-8BE2-E774F25791ED}" type="presOf" srcId="{B5B12BAC-2F26-4E87-AACF-4B83EFE30389}" destId="{7D39F28F-337A-410E-B0BD-B61FFFDFBFCD}" srcOrd="0" destOrd="0" presId="urn:microsoft.com/office/officeart/2005/8/layout/hierarchy3"/>
    <dgm:cxn modelId="{15035453-D577-41CB-A88E-052EB6B34736}" type="presOf" srcId="{CB939B1B-D937-4A75-AEF3-61060DB78A20}" destId="{0F4D08DB-E65B-454F-84CD-5DEB2D873B02}" srcOrd="0" destOrd="1" presId="urn:microsoft.com/office/officeart/2005/8/layout/hierarchy3"/>
    <dgm:cxn modelId="{381E4F76-024D-4C8E-B0A6-EA562BE5FFA3}" type="presOf" srcId="{D019D398-749F-4FE3-A387-E34DBE76C72B}" destId="{B0591A4D-6E83-432A-B31B-4255C97474EA}" srcOrd="0" destOrd="0" presId="urn:microsoft.com/office/officeart/2005/8/layout/hierarchy3"/>
    <dgm:cxn modelId="{BABD5077-8822-4A3D-9F77-DB27EC3CEEF9}" type="presOf" srcId="{5DDF9C30-D9E6-42C6-BB23-3AE5E911F4C4}" destId="{0F4D08DB-E65B-454F-84CD-5DEB2D873B02}" srcOrd="0" destOrd="3" presId="urn:microsoft.com/office/officeart/2005/8/layout/hierarchy3"/>
    <dgm:cxn modelId="{1797E180-1C0C-4C66-B4A8-059B5301A0CD}" type="presOf" srcId="{EE9EF4C9-E636-4204-93A5-660B991295C1}" destId="{8F002192-F549-4283-909A-A7DD4CE13E33}" srcOrd="0" destOrd="3" presId="urn:microsoft.com/office/officeart/2005/8/layout/hierarchy3"/>
    <dgm:cxn modelId="{070F3D82-2626-4AEB-A38B-C908113F4983}" type="presOf" srcId="{20B902F2-A553-40FA-839C-8BF4EA9D4FCD}" destId="{0F416172-85C7-44F6-9867-D5A6DF6D2C58}" srcOrd="0" destOrd="0" presId="urn:microsoft.com/office/officeart/2005/8/layout/hierarchy3"/>
    <dgm:cxn modelId="{FFD38482-91BB-43D9-A2FE-5FF9D07FA499}" type="presOf" srcId="{FB0C3392-ACB3-4E1E-ADCF-BB8432ABF30E}" destId="{0E2BC0F0-AB8D-464C-BA9F-67F84E0361CB}" srcOrd="0" destOrd="0" presId="urn:microsoft.com/office/officeart/2005/8/layout/hierarchy3"/>
    <dgm:cxn modelId="{0676C38C-A130-4260-B439-EA1412C3DC66}" type="presOf" srcId="{79D1A072-4D5D-46A7-9429-9D3CF22B6B7A}" destId="{5B9F78E9-DB00-4C4D-AD89-2A27F12B8654}" srcOrd="1" destOrd="0" presId="urn:microsoft.com/office/officeart/2005/8/layout/hierarchy3"/>
    <dgm:cxn modelId="{305E7E8E-6E6B-436D-9F95-D88ED856BD78}" type="presOf" srcId="{4BA32B4F-52E0-4E86-90BA-7832167B1A40}" destId="{B0591A4D-6E83-432A-B31B-4255C97474EA}" srcOrd="0" destOrd="1" presId="urn:microsoft.com/office/officeart/2005/8/layout/hierarchy3"/>
    <dgm:cxn modelId="{9D1BC98F-5434-4CBC-B9FB-6CF3434BE7FB}" type="presOf" srcId="{A3E1AC3B-92B8-48EC-8C02-A301181464CF}" destId="{E14F4AC3-6966-40C6-ACAE-B8E100FBF59F}" srcOrd="0" destOrd="0" presId="urn:microsoft.com/office/officeart/2005/8/layout/hierarchy3"/>
    <dgm:cxn modelId="{AE2BB791-FE70-42C8-9FD6-2B6D7A9FB2FA}" type="presOf" srcId="{9454AF11-CAEB-4B74-8D33-D29F9A7FDB20}" destId="{0F416172-85C7-44F6-9867-D5A6DF6D2C58}" srcOrd="0" destOrd="1" presId="urn:microsoft.com/office/officeart/2005/8/layout/hierarchy3"/>
    <dgm:cxn modelId="{10723196-7885-4DED-B6C7-DC368C28B70E}" type="presOf" srcId="{3B379AE0-589C-447E-B79A-A9F4B250A2BF}" destId="{BC97F01C-DB53-49E4-8FB0-E15451393C5A}" srcOrd="0" destOrd="3" presId="urn:microsoft.com/office/officeart/2005/8/layout/hierarchy3"/>
    <dgm:cxn modelId="{0423CC9A-27CB-413B-BB45-D43E1A16D0FC}" srcId="{20B902F2-A553-40FA-839C-8BF4EA9D4FCD}" destId="{DD681C50-871C-4B59-B2F9-3F3B10E751CB}" srcOrd="2" destOrd="0" parTransId="{9140D105-FB78-4280-B381-1403AE0EA974}" sibTransId="{DA298375-AAEC-4F0C-8BE6-38F815E26BEC}"/>
    <dgm:cxn modelId="{1A18FC9E-B597-4F6C-B18C-9EA535EAA7AF}" srcId="{81410CC1-6F90-4F6D-944A-FE92FCE0884D}" destId="{EC0247F8-3751-458E-BB38-FAD0848540AF}" srcOrd="1" destOrd="0" parTransId="{2BA57E27-ED1C-4166-8945-D8C3F315F850}" sibTransId="{E6E74196-6511-4CC7-AD18-C468661180B6}"/>
    <dgm:cxn modelId="{883B4A9F-2028-43F2-AEAA-CEB8DB4CB7F0}" type="presOf" srcId="{DD681C50-871C-4B59-B2F9-3F3B10E751CB}" destId="{0F416172-85C7-44F6-9867-D5A6DF6D2C58}" srcOrd="0" destOrd="3" presId="urn:microsoft.com/office/officeart/2005/8/layout/hierarchy3"/>
    <dgm:cxn modelId="{DD1279A0-76A9-48D6-A53E-22D872D3DE27}" srcId="{20B902F2-A553-40FA-839C-8BF4EA9D4FCD}" destId="{5D067B1F-07CC-446F-8D9B-89C8FD667F62}" srcOrd="4" destOrd="0" parTransId="{E1A3F61C-B066-47AF-9190-4FE0DF18766B}" sibTransId="{D513B45F-4735-4448-8B6A-8E7E30C65036}"/>
    <dgm:cxn modelId="{E452CBA0-17ED-4DD1-8E55-925D0D176A05}" type="presOf" srcId="{0EFCB538-59F0-4FB3-BB37-13AD01D0BD5B}" destId="{BC97F01C-DB53-49E4-8FB0-E15451393C5A}" srcOrd="0" destOrd="1" presId="urn:microsoft.com/office/officeart/2005/8/layout/hierarchy3"/>
    <dgm:cxn modelId="{0B2ACBA2-2516-4353-80A9-C455C3FA0D4A}" type="presOf" srcId="{FA77D546-E97A-4662-A30F-6C12DBEAA0EB}" destId="{BC97F01C-DB53-49E4-8FB0-E15451393C5A}" srcOrd="0" destOrd="5" presId="urn:microsoft.com/office/officeart/2005/8/layout/hierarchy3"/>
    <dgm:cxn modelId="{EEFEFEA4-C209-489E-A21E-B67254D33A37}" type="presOf" srcId="{76CE7F41-A169-4DE3-A663-35BDC2273991}" destId="{0F416172-85C7-44F6-9867-D5A6DF6D2C58}" srcOrd="0" destOrd="4" presId="urn:microsoft.com/office/officeart/2005/8/layout/hierarchy3"/>
    <dgm:cxn modelId="{481D70A5-6D6A-4378-B70D-DDA0BBB4118C}" type="presOf" srcId="{3DA0C329-AC0D-4872-B8AF-A6F95FB37829}" destId="{0F4D08DB-E65B-454F-84CD-5DEB2D873B02}" srcOrd="0" destOrd="0" presId="urn:microsoft.com/office/officeart/2005/8/layout/hierarchy3"/>
    <dgm:cxn modelId="{221BEEA6-FDCB-4008-A103-FBD00B4D048C}" srcId="{F65CA4C6-521B-4347-B55C-F3DC34B5956F}" destId="{3B379AE0-589C-447E-B79A-A9F4B250A2BF}" srcOrd="2" destOrd="0" parTransId="{43D8211D-EE43-4E5D-91C3-8526C24C71B1}" sibTransId="{F8A79DC3-5731-41B6-A459-CE3859FD3820}"/>
    <dgm:cxn modelId="{F62E77A7-4471-44E8-82AE-C764FD75C508}" srcId="{3DA0C329-AC0D-4872-B8AF-A6F95FB37829}" destId="{BDA953CD-BB98-4173-A334-130DE2B6594C}" srcOrd="1" destOrd="0" parTransId="{89EA66B1-559D-4CB7-908A-415223514E64}" sibTransId="{D8462F8F-F535-4FDD-A940-B22AFCE60ECA}"/>
    <dgm:cxn modelId="{FBBBF3A8-29C4-4657-9D03-14766211C5A9}" type="presOf" srcId="{7729F2D7-02DF-441C-AF0F-CDEBD366D245}" destId="{0D06A78B-CD7A-4121-8001-C2BA16C3584C}" srcOrd="1" destOrd="0" presId="urn:microsoft.com/office/officeart/2005/8/layout/hierarchy3"/>
    <dgm:cxn modelId="{CA5532B4-B44B-47D9-97F9-72E53CB08D97}" srcId="{B5B12BAC-2F26-4E87-AACF-4B83EFE30389}" destId="{79D1A072-4D5D-46A7-9429-9D3CF22B6B7A}" srcOrd="2" destOrd="0" parTransId="{3B925161-5475-4096-843C-93279890C0AC}" sibTransId="{F0AB4B56-B743-4C9D-BE2C-7CF014559B29}"/>
    <dgm:cxn modelId="{0A97E9B7-8544-44C1-8761-8F33DF13711B}" type="presOf" srcId="{79D1A072-4D5D-46A7-9429-9D3CF22B6B7A}" destId="{262E463F-9A95-486B-8DFB-3FBF0DA586C1}" srcOrd="0" destOrd="0" presId="urn:microsoft.com/office/officeart/2005/8/layout/hierarchy3"/>
    <dgm:cxn modelId="{35B9A5B9-AE59-4812-BE6D-D0FBE18AEC12}" srcId="{F65CA4C6-521B-4347-B55C-F3DC34B5956F}" destId="{FFAF26D8-0227-41EA-A549-5CAC0C8C648D}" srcOrd="3" destOrd="0" parTransId="{1CB00B87-C752-47A3-8A65-B0C94BD8759F}" sibTransId="{7FE61D7A-38C1-463C-822C-4312D61D854B}"/>
    <dgm:cxn modelId="{9D4CF5BA-FD29-4D9B-BF38-88B35A2395F0}" srcId="{3DA0C329-AC0D-4872-B8AF-A6F95FB37829}" destId="{CB939B1B-D937-4A75-AEF3-61060DB78A20}" srcOrd="0" destOrd="0" parTransId="{0B0E104C-B0D0-4DFB-BA79-1C9F357D516E}" sibTransId="{31E8C62E-B630-4749-9C17-1104927E99F5}"/>
    <dgm:cxn modelId="{00C806BB-2AD4-4F4E-B189-D630BC8715B5}" srcId="{F65CA4C6-521B-4347-B55C-F3DC34B5956F}" destId="{0EFCB538-59F0-4FB3-BB37-13AD01D0BD5B}" srcOrd="0" destOrd="0" parTransId="{2D4AE134-DB56-420B-80D1-9FF8006BF1AD}" sibTransId="{42E60055-5F44-4C09-9567-1AB112B8C3F7}"/>
    <dgm:cxn modelId="{5548CCC0-489A-4961-A47C-29ED2957429E}" srcId="{B5B12BAC-2F26-4E87-AACF-4B83EFE30389}" destId="{89990CF1-6E89-4633-95D4-7807DA52B6A7}" srcOrd="3" destOrd="0" parTransId="{EBCE7FAE-023E-493B-A86E-FECE9CA74CF9}" sibTransId="{08706F86-583D-4862-9C02-4E1EADE0FD84}"/>
    <dgm:cxn modelId="{C5E2BECC-38CB-41A3-9456-DCDD904E7515}" srcId="{81410CC1-6F90-4F6D-944A-FE92FCE0884D}" destId="{17036D04-CFDB-43C0-BA8D-76F95BC35FAA}" srcOrd="0" destOrd="0" parTransId="{68919427-0C50-44EA-A8C3-10C5D25D7A5B}" sibTransId="{E187A157-0DBC-4CD4-A57A-6E2B701CBFA6}"/>
    <dgm:cxn modelId="{458B0AD2-38EA-453A-98F7-0E5CF0191EFB}" srcId="{B5B12BAC-2F26-4E87-AACF-4B83EFE30389}" destId="{BC31E2F2-3694-4EA9-84C6-9073F1232F0D}" srcOrd="4" destOrd="0" parTransId="{C29267E7-842E-431D-8B87-89A18B7D1A64}" sibTransId="{3DC8F5CF-C5FD-48CF-B64E-9B72492310F6}"/>
    <dgm:cxn modelId="{33A103DB-1A92-41DC-96BB-FCF65B71BB07}" srcId="{F65CA4C6-521B-4347-B55C-F3DC34B5956F}" destId="{F958541E-BE79-41E2-A45F-BD98B3DB06AA}" srcOrd="1" destOrd="0" parTransId="{44013F9B-2514-4C06-BC1B-2E3CE2133C86}" sibTransId="{C984A4D1-9F1D-4DFC-A10D-6DF4C842F88E}"/>
    <dgm:cxn modelId="{9F54A7DB-7433-4C67-BA0F-DC0C2B3A6CFC}" type="presOf" srcId="{849ADB00-0D2F-4ED4-9088-FBCAEB6620D5}" destId="{E8AF8B9F-A8E0-4252-9BDD-D0CD43D775E9}" srcOrd="0" destOrd="0" presId="urn:microsoft.com/office/officeart/2005/8/layout/hierarchy3"/>
    <dgm:cxn modelId="{EE8C6ADD-DD68-4382-AA5A-0B87150D71E2}" srcId="{AB9F1324-3F41-414B-B93C-B9A58C8AA725}" destId="{D019D398-749F-4FE3-A387-E34DBE76C72B}" srcOrd="0" destOrd="0" parTransId="{AEEA5E27-795F-4ACB-9E7A-5A7F255C4080}" sibTransId="{073722CA-9907-4F75-BFAD-54C010F1703E}"/>
    <dgm:cxn modelId="{40B588DD-60E1-4BE1-9914-93E6B0757470}" srcId="{81410CC1-6F90-4F6D-944A-FE92FCE0884D}" destId="{85E3C62D-DF08-4305-825C-A142ED65099F}" srcOrd="3" destOrd="0" parTransId="{AA5DC3E8-875B-49C8-AC4C-3AFB289C3F1F}" sibTransId="{D216C5E6-4F25-460C-9F86-73C96B96117A}"/>
    <dgm:cxn modelId="{2CB668E1-292E-4068-99E3-238055BA52B8}" type="presOf" srcId="{736CA0FF-EDB9-4346-A427-FF6870D87D81}" destId="{0F416172-85C7-44F6-9867-D5A6DF6D2C58}" srcOrd="0" destOrd="2" presId="urn:microsoft.com/office/officeart/2005/8/layout/hierarchy3"/>
    <dgm:cxn modelId="{B82B49E5-A9B6-4015-A97A-96C24303E82F}" srcId="{79D1A072-4D5D-46A7-9429-9D3CF22B6B7A}" destId="{81410CC1-6F90-4F6D-944A-FE92FCE0884D}" srcOrd="0" destOrd="0" parTransId="{A3E1AC3B-92B8-48EC-8C02-A301181464CF}" sibTransId="{30440FA3-3142-4724-9E3D-CFCBF0157344}"/>
    <dgm:cxn modelId="{44877DE7-8A15-42DB-BDB8-E2F8B01C4F28}" srcId="{20B902F2-A553-40FA-839C-8BF4EA9D4FCD}" destId="{736CA0FF-EDB9-4346-A427-FF6870D87D81}" srcOrd="1" destOrd="0" parTransId="{7A243434-7FFC-471F-99C1-5AE37ABCC3CC}" sibTransId="{0F337701-CEAB-49FB-9A56-A350873870CD}"/>
    <dgm:cxn modelId="{45C655E8-763B-4EF9-8B30-4858345EA5D8}" srcId="{89990CF1-6E89-4633-95D4-7807DA52B6A7}" destId="{3DA0C329-AC0D-4872-B8AF-A6F95FB37829}" srcOrd="0" destOrd="0" parTransId="{6042E220-DAF0-4C78-92A7-27570F03C55E}" sibTransId="{4B6196F8-4714-480B-8E62-11DEBE3A6E4B}"/>
    <dgm:cxn modelId="{3D0428EA-F9C1-4A44-9926-CBF9E2A7F0B4}" srcId="{3DA0C329-AC0D-4872-B8AF-A6F95FB37829}" destId="{5DDF9C30-D9E6-42C6-BB23-3AE5E911F4C4}" srcOrd="2" destOrd="0" parTransId="{39F27DC2-8688-42A7-9141-8CCA45561FE6}" sibTransId="{C4E8BE69-918A-4393-A5CF-73A4CFFF7119}"/>
    <dgm:cxn modelId="{214C96EB-DBC1-42BD-BE56-DDB7E0B1550D}" type="presOf" srcId="{FFAF26D8-0227-41EA-A549-5CAC0C8C648D}" destId="{BC97F01C-DB53-49E4-8FB0-E15451393C5A}" srcOrd="0" destOrd="4" presId="urn:microsoft.com/office/officeart/2005/8/layout/hierarchy3"/>
    <dgm:cxn modelId="{D8832CEE-D35B-4F71-93CA-DDDD43A32F46}" srcId="{D019D398-749F-4FE3-A387-E34DBE76C72B}" destId="{22F86823-7C03-48D6-9526-44E3FB15C2A6}" srcOrd="1" destOrd="0" parTransId="{4F578741-D3FF-4CA4-8B9F-11D9A188DA19}" sibTransId="{7C476074-B795-4104-8F03-8BF1BABD1F72}"/>
    <dgm:cxn modelId="{541F7AEF-080E-4C5A-9B6A-A124F867C6EE}" type="presOf" srcId="{89990CF1-6E89-4633-95D4-7807DA52B6A7}" destId="{927D3AE8-872A-4503-A8B1-4A4279C90557}" srcOrd="0" destOrd="0" presId="urn:microsoft.com/office/officeart/2005/8/layout/hierarchy3"/>
    <dgm:cxn modelId="{AE4BFFF3-EC86-4DCF-AFE5-6D6EB06EEBC2}" srcId="{20B902F2-A553-40FA-839C-8BF4EA9D4FCD}" destId="{76CE7F41-A169-4DE3-A663-35BDC2273991}" srcOrd="3" destOrd="0" parTransId="{2DBF1F35-AE0A-49C4-A3E0-D16BB3E43F3A}" sibTransId="{348E853F-0E11-47FE-995C-B53C5BB63CDF}"/>
    <dgm:cxn modelId="{4E17EEFA-E199-40A5-8FB0-8371DBF079F3}" type="presOf" srcId="{AB9F1324-3F41-414B-B93C-B9A58C8AA725}" destId="{8E9F80E2-30C0-4AAF-BD91-2070223C298A}" srcOrd="1" destOrd="0" presId="urn:microsoft.com/office/officeart/2005/8/layout/hierarchy3"/>
    <dgm:cxn modelId="{4AED8AA8-5F22-4085-83F3-6A6F25CC6C77}" type="presParOf" srcId="{7D39F28F-337A-410E-B0BD-B61FFFDFBFCD}" destId="{E9C22D72-3CAE-45A6-8218-355ECB102400}" srcOrd="0" destOrd="0" presId="urn:microsoft.com/office/officeart/2005/8/layout/hierarchy3"/>
    <dgm:cxn modelId="{4F44F1CF-2A7E-4CAC-87CB-8FFB4048C3C3}" type="presParOf" srcId="{E9C22D72-3CAE-45A6-8218-355ECB102400}" destId="{F016B9C1-3A77-4B62-A633-4F3D9781CDD1}" srcOrd="0" destOrd="0" presId="urn:microsoft.com/office/officeart/2005/8/layout/hierarchy3"/>
    <dgm:cxn modelId="{D24EB0C8-E4C4-441A-9188-973B8EA28958}" type="presParOf" srcId="{F016B9C1-3A77-4B62-A633-4F3D9781CDD1}" destId="{662B8D61-DA77-47E5-BB1C-609EC310689C}" srcOrd="0" destOrd="0" presId="urn:microsoft.com/office/officeart/2005/8/layout/hierarchy3"/>
    <dgm:cxn modelId="{A45BEB17-E8BA-4901-8018-54C2FF7DFE99}" type="presParOf" srcId="{F016B9C1-3A77-4B62-A633-4F3D9781CDD1}" destId="{0D06A78B-CD7A-4121-8001-C2BA16C3584C}" srcOrd="1" destOrd="0" presId="urn:microsoft.com/office/officeart/2005/8/layout/hierarchy3"/>
    <dgm:cxn modelId="{1A7C2C13-F6B6-469F-B40F-9B8AD117988A}" type="presParOf" srcId="{E9C22D72-3CAE-45A6-8218-355ECB102400}" destId="{156F577E-8641-4A69-A2B7-6D5D17F664E5}" srcOrd="1" destOrd="0" presId="urn:microsoft.com/office/officeart/2005/8/layout/hierarchy3"/>
    <dgm:cxn modelId="{CCA40A8C-C3A5-48B2-9E44-273F67E8D474}" type="presParOf" srcId="{156F577E-8641-4A69-A2B7-6D5D17F664E5}" destId="{E8AF8B9F-A8E0-4252-9BDD-D0CD43D775E9}" srcOrd="0" destOrd="0" presId="urn:microsoft.com/office/officeart/2005/8/layout/hierarchy3"/>
    <dgm:cxn modelId="{0227979C-14B2-41AF-B601-B948036A8B84}" type="presParOf" srcId="{156F577E-8641-4A69-A2B7-6D5D17F664E5}" destId="{BC97F01C-DB53-49E4-8FB0-E15451393C5A}" srcOrd="1" destOrd="0" presId="urn:microsoft.com/office/officeart/2005/8/layout/hierarchy3"/>
    <dgm:cxn modelId="{706A6997-9AD7-4596-BB43-1D76EB651AB6}" type="presParOf" srcId="{7D39F28F-337A-410E-B0BD-B61FFFDFBFCD}" destId="{66590053-5F1C-4A7E-8D4A-C0C126B142E5}" srcOrd="1" destOrd="0" presId="urn:microsoft.com/office/officeart/2005/8/layout/hierarchy3"/>
    <dgm:cxn modelId="{FF9FF848-21EF-4233-9497-9E22D969B44B}" type="presParOf" srcId="{66590053-5F1C-4A7E-8D4A-C0C126B142E5}" destId="{1151D3FA-6844-4762-B749-6E16CC641132}" srcOrd="0" destOrd="0" presId="urn:microsoft.com/office/officeart/2005/8/layout/hierarchy3"/>
    <dgm:cxn modelId="{AE8628BB-4BBE-435A-B0FB-1BB1840055F9}" type="presParOf" srcId="{1151D3FA-6844-4762-B749-6E16CC641132}" destId="{444E2363-FEDF-40B8-8487-22103BB0F4FF}" srcOrd="0" destOrd="0" presId="urn:microsoft.com/office/officeart/2005/8/layout/hierarchy3"/>
    <dgm:cxn modelId="{F30415C0-DF02-4524-BDDC-987A242C17C8}" type="presParOf" srcId="{1151D3FA-6844-4762-B749-6E16CC641132}" destId="{8E9F80E2-30C0-4AAF-BD91-2070223C298A}" srcOrd="1" destOrd="0" presId="urn:microsoft.com/office/officeart/2005/8/layout/hierarchy3"/>
    <dgm:cxn modelId="{89083203-293D-4A79-BA39-239863B6108D}" type="presParOf" srcId="{66590053-5F1C-4A7E-8D4A-C0C126B142E5}" destId="{A41FA38C-EFCA-4D0B-AFE6-F76B3A78780D}" srcOrd="1" destOrd="0" presId="urn:microsoft.com/office/officeart/2005/8/layout/hierarchy3"/>
    <dgm:cxn modelId="{5281D902-29D8-4C3E-9FEC-02007DB4F00E}" type="presParOf" srcId="{A41FA38C-EFCA-4D0B-AFE6-F76B3A78780D}" destId="{BFEC6E03-96A4-4195-97B4-EB6CF75C34E5}" srcOrd="0" destOrd="0" presId="urn:microsoft.com/office/officeart/2005/8/layout/hierarchy3"/>
    <dgm:cxn modelId="{98C69789-3143-4635-820A-B4D61C279B35}" type="presParOf" srcId="{A41FA38C-EFCA-4D0B-AFE6-F76B3A78780D}" destId="{B0591A4D-6E83-432A-B31B-4255C97474EA}" srcOrd="1" destOrd="0" presId="urn:microsoft.com/office/officeart/2005/8/layout/hierarchy3"/>
    <dgm:cxn modelId="{D9C21263-2213-4D97-A446-CC525077DB91}" type="presParOf" srcId="{7D39F28F-337A-410E-B0BD-B61FFFDFBFCD}" destId="{BB3816F2-69CA-48D6-ADD6-5BBDC93B290C}" srcOrd="2" destOrd="0" presId="urn:microsoft.com/office/officeart/2005/8/layout/hierarchy3"/>
    <dgm:cxn modelId="{AAF67473-1B8E-4FB8-A699-AE0F62432746}" type="presParOf" srcId="{BB3816F2-69CA-48D6-ADD6-5BBDC93B290C}" destId="{91D5EA0D-8D50-4702-9F6A-49EBE1C6E4CE}" srcOrd="0" destOrd="0" presId="urn:microsoft.com/office/officeart/2005/8/layout/hierarchy3"/>
    <dgm:cxn modelId="{B0C7D36E-5424-48B3-8296-B4F96103DA11}" type="presParOf" srcId="{91D5EA0D-8D50-4702-9F6A-49EBE1C6E4CE}" destId="{262E463F-9A95-486B-8DFB-3FBF0DA586C1}" srcOrd="0" destOrd="0" presId="urn:microsoft.com/office/officeart/2005/8/layout/hierarchy3"/>
    <dgm:cxn modelId="{3E1EA9D3-8D36-402B-858D-0FDBBA48777B}" type="presParOf" srcId="{91D5EA0D-8D50-4702-9F6A-49EBE1C6E4CE}" destId="{5B9F78E9-DB00-4C4D-AD89-2A27F12B8654}" srcOrd="1" destOrd="0" presId="urn:microsoft.com/office/officeart/2005/8/layout/hierarchy3"/>
    <dgm:cxn modelId="{958D1F5D-4C3F-48EC-BFAE-EA415BC0819D}" type="presParOf" srcId="{BB3816F2-69CA-48D6-ADD6-5BBDC93B290C}" destId="{2CE6939E-87F1-4651-B7E6-DD84B26B7166}" srcOrd="1" destOrd="0" presId="urn:microsoft.com/office/officeart/2005/8/layout/hierarchy3"/>
    <dgm:cxn modelId="{7A4F69A0-17A3-4495-A564-41622CB33956}" type="presParOf" srcId="{2CE6939E-87F1-4651-B7E6-DD84B26B7166}" destId="{E14F4AC3-6966-40C6-ACAE-B8E100FBF59F}" srcOrd="0" destOrd="0" presId="urn:microsoft.com/office/officeart/2005/8/layout/hierarchy3"/>
    <dgm:cxn modelId="{13D00810-B76E-425E-A383-B52CCF35493C}" type="presParOf" srcId="{2CE6939E-87F1-4651-B7E6-DD84B26B7166}" destId="{8F002192-F549-4283-909A-A7DD4CE13E33}" srcOrd="1" destOrd="0" presId="urn:microsoft.com/office/officeart/2005/8/layout/hierarchy3"/>
    <dgm:cxn modelId="{7E0309CE-48FE-4C0A-B23B-8743497B63F1}" type="presParOf" srcId="{7D39F28F-337A-410E-B0BD-B61FFFDFBFCD}" destId="{95030D8A-FB4C-4712-BCEE-9446267078E6}" srcOrd="3" destOrd="0" presId="urn:microsoft.com/office/officeart/2005/8/layout/hierarchy3"/>
    <dgm:cxn modelId="{79CC3E36-DFD5-4795-BF94-40ECFE23E2E6}" type="presParOf" srcId="{95030D8A-FB4C-4712-BCEE-9446267078E6}" destId="{723DC26A-B330-4BEA-8297-E8E00A62BBF1}" srcOrd="0" destOrd="0" presId="urn:microsoft.com/office/officeart/2005/8/layout/hierarchy3"/>
    <dgm:cxn modelId="{C97D3833-FD5E-43C4-B848-B17CB49D2DDF}" type="presParOf" srcId="{723DC26A-B330-4BEA-8297-E8E00A62BBF1}" destId="{927D3AE8-872A-4503-A8B1-4A4279C90557}" srcOrd="0" destOrd="0" presId="urn:microsoft.com/office/officeart/2005/8/layout/hierarchy3"/>
    <dgm:cxn modelId="{C662EE0F-0F91-404C-B43F-B30B4928EB8A}" type="presParOf" srcId="{723DC26A-B330-4BEA-8297-E8E00A62BBF1}" destId="{73FF1B10-C485-4D77-B4A4-6B8ED2F0D2C9}" srcOrd="1" destOrd="0" presId="urn:microsoft.com/office/officeart/2005/8/layout/hierarchy3"/>
    <dgm:cxn modelId="{20A6955B-8455-4AB4-9CE1-2E3292BC0C3C}" type="presParOf" srcId="{95030D8A-FB4C-4712-BCEE-9446267078E6}" destId="{61E0E79B-382B-4692-87AC-84A51FFB4785}" srcOrd="1" destOrd="0" presId="urn:microsoft.com/office/officeart/2005/8/layout/hierarchy3"/>
    <dgm:cxn modelId="{F477581C-DFBC-4257-BD7A-122A77EA5C44}" type="presParOf" srcId="{61E0E79B-382B-4692-87AC-84A51FFB4785}" destId="{7F68C592-BBC5-4570-A451-80C839BE6196}" srcOrd="0" destOrd="0" presId="urn:microsoft.com/office/officeart/2005/8/layout/hierarchy3"/>
    <dgm:cxn modelId="{5BF1350B-AE69-4E56-A17B-E3EC0F19DE25}" type="presParOf" srcId="{61E0E79B-382B-4692-87AC-84A51FFB4785}" destId="{0F4D08DB-E65B-454F-84CD-5DEB2D873B02}" srcOrd="1" destOrd="0" presId="urn:microsoft.com/office/officeart/2005/8/layout/hierarchy3"/>
    <dgm:cxn modelId="{408FDBFD-2572-41D6-BDB1-B668D2975DF0}" type="presParOf" srcId="{7D39F28F-337A-410E-B0BD-B61FFFDFBFCD}" destId="{89E38A6B-F997-48EF-939E-159B201A2307}" srcOrd="4" destOrd="0" presId="urn:microsoft.com/office/officeart/2005/8/layout/hierarchy3"/>
    <dgm:cxn modelId="{6C5972F9-BF8E-4019-BB7E-B37E2F9EA072}" type="presParOf" srcId="{89E38A6B-F997-48EF-939E-159B201A2307}" destId="{02ADA2DA-BA82-40D0-B781-591FADBA1CFB}" srcOrd="0" destOrd="0" presId="urn:microsoft.com/office/officeart/2005/8/layout/hierarchy3"/>
    <dgm:cxn modelId="{1F9B5550-B892-4839-BA0B-A969943B987D}" type="presParOf" srcId="{02ADA2DA-BA82-40D0-B781-591FADBA1CFB}" destId="{1DF37922-010E-4D09-8B75-57D3CABD096C}" srcOrd="0" destOrd="0" presId="urn:microsoft.com/office/officeart/2005/8/layout/hierarchy3"/>
    <dgm:cxn modelId="{2C40DD6E-C9D9-406B-B906-E0581CDCE9F5}" type="presParOf" srcId="{02ADA2DA-BA82-40D0-B781-591FADBA1CFB}" destId="{B125BDD3-E9F0-4341-9512-26A5D4795C11}" srcOrd="1" destOrd="0" presId="urn:microsoft.com/office/officeart/2005/8/layout/hierarchy3"/>
    <dgm:cxn modelId="{FECC2F9C-3668-4BF1-A9DC-6FF4BDE70012}" type="presParOf" srcId="{89E38A6B-F997-48EF-939E-159B201A2307}" destId="{4561614C-0CB0-43EA-BAE4-4CFFF27CB46C}" srcOrd="1" destOrd="0" presId="urn:microsoft.com/office/officeart/2005/8/layout/hierarchy3"/>
    <dgm:cxn modelId="{1749E9A2-D9D7-4102-BE2E-360A2E6A2A7B}" type="presParOf" srcId="{4561614C-0CB0-43EA-BAE4-4CFFF27CB46C}" destId="{0E2BC0F0-AB8D-464C-BA9F-67F84E0361CB}" srcOrd="0" destOrd="0" presId="urn:microsoft.com/office/officeart/2005/8/layout/hierarchy3"/>
    <dgm:cxn modelId="{C211DF1D-5DF1-48A0-9FE0-66BFFE3DE07F}" type="presParOf" srcId="{4561614C-0CB0-43EA-BAE4-4CFFF27CB46C}" destId="{0F416172-85C7-44F6-9867-D5A6DF6D2C58}"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144779F-599B-4F75-8EB6-6388EF5922DE}" type="doc">
      <dgm:prSet loTypeId="urn:microsoft.com/office/officeart/2005/8/layout/hList1" loCatId="list" qsTypeId="urn:microsoft.com/office/officeart/2005/8/quickstyle/simple1#107" qsCatId="simple" csTypeId="urn:microsoft.com/office/officeart/2005/8/colors/colorful2#16" csCatId="colorful" phldr="1"/>
      <dgm:spPr/>
      <dgm:t>
        <a:bodyPr/>
        <a:lstStyle/>
        <a:p>
          <a:endParaRPr lang="en-US"/>
        </a:p>
      </dgm:t>
    </dgm:pt>
    <dgm:pt modelId="{682BC47E-31BA-4454-BC98-9711F09717A1}">
      <dgm:prSet phldrT="[Text]" phldr="0"/>
      <dgm:spPr/>
      <dgm:t>
        <a:bodyPr/>
        <a:lstStyle/>
        <a:p>
          <a:r>
            <a:rPr lang="en-US" dirty="0"/>
            <a:t>Monitoring Financial Reports (200.332(d))</a:t>
          </a:r>
        </a:p>
      </dgm:t>
    </dgm:pt>
    <dgm:pt modelId="{1E80D2F7-8FAB-4878-A82A-BA1D12606118}" type="parTrans" cxnId="{55CE032B-9484-4345-8B28-AF4FA9FEFDF0}">
      <dgm:prSet/>
      <dgm:spPr/>
      <dgm:t>
        <a:bodyPr/>
        <a:lstStyle/>
        <a:p>
          <a:endParaRPr lang="en-US"/>
        </a:p>
      </dgm:t>
    </dgm:pt>
    <dgm:pt modelId="{CB96DA6D-38BB-4F54-B1D3-F7D8A83C6BB0}" type="sibTrans" cxnId="{55CE032B-9484-4345-8B28-AF4FA9FEFDF0}">
      <dgm:prSet/>
      <dgm:spPr/>
      <dgm:t>
        <a:bodyPr/>
        <a:lstStyle/>
        <a:p>
          <a:endParaRPr lang="en-US"/>
        </a:p>
      </dgm:t>
    </dgm:pt>
    <dgm:pt modelId="{D9CF406B-E612-4F8E-BDAE-38495EB5DB78}">
      <dgm:prSet phldrT="[Text]" phldr="0"/>
      <dgm:spPr/>
      <dgm:t>
        <a:bodyPr/>
        <a:lstStyle/>
        <a:p>
          <a:r>
            <a:rPr lang="en-US" dirty="0"/>
            <a:t>Comparison between the costs incurred with drawdowns to ensure both sets of documentation agree </a:t>
          </a:r>
        </a:p>
      </dgm:t>
    </dgm:pt>
    <dgm:pt modelId="{AFB44077-2C5C-4489-B475-C65FE68FB4D8}" type="parTrans" cxnId="{5BC2AE33-90B0-45F2-A259-4D75E65519E4}">
      <dgm:prSet/>
      <dgm:spPr/>
      <dgm:t>
        <a:bodyPr/>
        <a:lstStyle/>
        <a:p>
          <a:endParaRPr lang="en-US"/>
        </a:p>
      </dgm:t>
    </dgm:pt>
    <dgm:pt modelId="{AAF265CA-D213-45B4-9BDA-A1FB07944CDD}" type="sibTrans" cxnId="{5BC2AE33-90B0-45F2-A259-4D75E65519E4}">
      <dgm:prSet/>
      <dgm:spPr/>
      <dgm:t>
        <a:bodyPr/>
        <a:lstStyle/>
        <a:p>
          <a:endParaRPr lang="en-US"/>
        </a:p>
      </dgm:t>
    </dgm:pt>
    <dgm:pt modelId="{C36FFD56-AE75-4325-B099-2F965F16CCDC}">
      <dgm:prSet phldrT="[Text]" phldr="0"/>
      <dgm:spPr/>
      <dgm:t>
        <a:bodyPr/>
        <a:lstStyle/>
        <a:p>
          <a:r>
            <a:rPr lang="en-US" dirty="0"/>
            <a:t>Monitoring Progress and Program Reports</a:t>
          </a:r>
        </a:p>
        <a:p>
          <a:r>
            <a:rPr lang="en-US" dirty="0"/>
            <a:t>(200.332(d)(1))</a:t>
          </a:r>
        </a:p>
      </dgm:t>
    </dgm:pt>
    <dgm:pt modelId="{2227E69D-F6AC-498D-8C1F-39466D30AAE3}" type="parTrans" cxnId="{CB8A1D5D-EA20-4C37-A8FE-2EC5E1C532FC}">
      <dgm:prSet/>
      <dgm:spPr/>
      <dgm:t>
        <a:bodyPr/>
        <a:lstStyle/>
        <a:p>
          <a:endParaRPr lang="en-US"/>
        </a:p>
      </dgm:t>
    </dgm:pt>
    <dgm:pt modelId="{D5908164-31D8-4A3D-8215-B95704A778C5}" type="sibTrans" cxnId="{CB8A1D5D-EA20-4C37-A8FE-2EC5E1C532FC}">
      <dgm:prSet/>
      <dgm:spPr/>
      <dgm:t>
        <a:bodyPr/>
        <a:lstStyle/>
        <a:p>
          <a:endParaRPr lang="en-US"/>
        </a:p>
      </dgm:t>
    </dgm:pt>
    <dgm:pt modelId="{4BA01091-BBB4-4729-BDF2-C3EC7633CEA0}">
      <dgm:prSet phldrT="[Text]" phldr="0"/>
      <dgm:spPr/>
      <dgm:t>
        <a:bodyPr/>
        <a:lstStyle/>
        <a:p>
          <a:r>
            <a:rPr lang="en-US" dirty="0"/>
            <a:t>Compared to the Financial report for consistency</a:t>
          </a:r>
        </a:p>
      </dgm:t>
    </dgm:pt>
    <dgm:pt modelId="{EBC7EED3-E577-4330-8186-92D87904FBEF}" type="parTrans" cxnId="{7EF391FD-1968-477A-8591-E75AF9792414}">
      <dgm:prSet/>
      <dgm:spPr/>
      <dgm:t>
        <a:bodyPr/>
        <a:lstStyle/>
        <a:p>
          <a:endParaRPr lang="en-US"/>
        </a:p>
      </dgm:t>
    </dgm:pt>
    <dgm:pt modelId="{EEEAC061-73E9-4110-8D06-F545180FC374}" type="sibTrans" cxnId="{7EF391FD-1968-477A-8591-E75AF9792414}">
      <dgm:prSet/>
      <dgm:spPr/>
      <dgm:t>
        <a:bodyPr/>
        <a:lstStyle/>
        <a:p>
          <a:endParaRPr lang="en-US"/>
        </a:p>
      </dgm:t>
    </dgm:pt>
    <dgm:pt modelId="{BDBEB4F2-6DEF-441B-B89E-BD39E9A1AAD0}">
      <dgm:prSet phldrT="[Text]" phldr="0"/>
      <dgm:spPr/>
      <dgm:t>
        <a:bodyPr/>
        <a:lstStyle/>
        <a:p>
          <a:r>
            <a:rPr lang="en-US" dirty="0"/>
            <a:t>Monitoring Administrative Requirements</a:t>
          </a:r>
        </a:p>
      </dgm:t>
    </dgm:pt>
    <dgm:pt modelId="{85952820-D964-497C-9C43-97AF622D719C}" type="parTrans" cxnId="{404F2C38-5576-4A28-AACB-8256A18B3EEE}">
      <dgm:prSet/>
      <dgm:spPr/>
      <dgm:t>
        <a:bodyPr/>
        <a:lstStyle/>
        <a:p>
          <a:endParaRPr lang="en-US"/>
        </a:p>
      </dgm:t>
    </dgm:pt>
    <dgm:pt modelId="{85817317-C849-4DB9-B5F9-9EA7CF2F7F6F}" type="sibTrans" cxnId="{404F2C38-5576-4A28-AACB-8256A18B3EEE}">
      <dgm:prSet/>
      <dgm:spPr/>
      <dgm:t>
        <a:bodyPr/>
        <a:lstStyle/>
        <a:p>
          <a:endParaRPr lang="en-US"/>
        </a:p>
      </dgm:t>
    </dgm:pt>
    <dgm:pt modelId="{63E7E39E-19D7-442C-B30F-D1CAE3506EBD}">
      <dgm:prSet phldrT="[Text]" phldr="0"/>
      <dgm:spPr/>
      <dgm:t>
        <a:bodyPr/>
        <a:lstStyle/>
        <a:p>
          <a:r>
            <a:rPr lang="en-US" dirty="0"/>
            <a:t>Internal Controls Review</a:t>
          </a:r>
        </a:p>
      </dgm:t>
    </dgm:pt>
    <dgm:pt modelId="{C243EE3F-80E4-4B68-A8A8-FB444F6A1CE4}" type="parTrans" cxnId="{536C5570-B74B-47C5-8C8F-6D2D47014124}">
      <dgm:prSet/>
      <dgm:spPr/>
      <dgm:t>
        <a:bodyPr/>
        <a:lstStyle/>
        <a:p>
          <a:endParaRPr lang="en-US"/>
        </a:p>
      </dgm:t>
    </dgm:pt>
    <dgm:pt modelId="{CAF8A697-E6C9-4C79-9FE0-3226383B68C3}" type="sibTrans" cxnId="{536C5570-B74B-47C5-8C8F-6D2D47014124}">
      <dgm:prSet/>
      <dgm:spPr/>
      <dgm:t>
        <a:bodyPr/>
        <a:lstStyle/>
        <a:p>
          <a:endParaRPr lang="en-US"/>
        </a:p>
      </dgm:t>
    </dgm:pt>
    <dgm:pt modelId="{FD7820F9-0B20-4748-8815-4E1927EAE2BA}">
      <dgm:prSet phldrT="[Text]" phldr="0"/>
      <dgm:spPr/>
      <dgm:t>
        <a:bodyPr/>
        <a:lstStyle/>
        <a:p>
          <a:r>
            <a:rPr lang="en-US" dirty="0"/>
            <a:t>Accounting Systems Review</a:t>
          </a:r>
        </a:p>
      </dgm:t>
    </dgm:pt>
    <dgm:pt modelId="{773597F5-C926-4DF2-BC1E-12C6CC04C0C7}" type="parTrans" cxnId="{A96C12A3-DBBE-4C77-B10C-A6FA2BD7A77F}">
      <dgm:prSet/>
      <dgm:spPr/>
      <dgm:t>
        <a:bodyPr/>
        <a:lstStyle/>
        <a:p>
          <a:endParaRPr lang="en-US"/>
        </a:p>
      </dgm:t>
    </dgm:pt>
    <dgm:pt modelId="{9DEA803E-2124-4B17-9619-AD3E37C3B5EC}" type="sibTrans" cxnId="{A96C12A3-DBBE-4C77-B10C-A6FA2BD7A77F}">
      <dgm:prSet/>
      <dgm:spPr/>
      <dgm:t>
        <a:bodyPr/>
        <a:lstStyle/>
        <a:p>
          <a:endParaRPr lang="en-US"/>
        </a:p>
      </dgm:t>
    </dgm:pt>
    <dgm:pt modelId="{BED19251-B1F6-45AF-8458-A2365943E74D}">
      <dgm:prSet phldrT="[Text]" phldr="0"/>
      <dgm:spPr/>
      <dgm:t>
        <a:bodyPr/>
        <a:lstStyle/>
        <a:p>
          <a:r>
            <a:rPr lang="en-US" dirty="0"/>
            <a:t>Allowability Review</a:t>
          </a:r>
        </a:p>
      </dgm:t>
    </dgm:pt>
    <dgm:pt modelId="{8758E3E9-BDFB-4C48-83B1-F2A5FEAE1A0A}" type="parTrans" cxnId="{8E8CA968-05DA-4FD0-91EC-7EC2E2979225}">
      <dgm:prSet/>
      <dgm:spPr/>
      <dgm:t>
        <a:bodyPr/>
        <a:lstStyle/>
        <a:p>
          <a:endParaRPr lang="en-US"/>
        </a:p>
      </dgm:t>
    </dgm:pt>
    <dgm:pt modelId="{F23A5526-AB05-4E5E-99C9-B04CCAF83893}" type="sibTrans" cxnId="{8E8CA968-05DA-4FD0-91EC-7EC2E2979225}">
      <dgm:prSet/>
      <dgm:spPr/>
      <dgm:t>
        <a:bodyPr/>
        <a:lstStyle/>
        <a:p>
          <a:endParaRPr lang="en-US"/>
        </a:p>
      </dgm:t>
    </dgm:pt>
    <dgm:pt modelId="{B28BAE3B-D164-4235-870D-747C90543431}">
      <dgm:prSet phldrT="[Text]" phldr="0"/>
      <dgm:spPr/>
      <dgm:t>
        <a:bodyPr/>
        <a:lstStyle/>
        <a:p>
          <a:r>
            <a:rPr lang="en-US" dirty="0"/>
            <a:t>Procurement Systems Review</a:t>
          </a:r>
        </a:p>
      </dgm:t>
    </dgm:pt>
    <dgm:pt modelId="{B819F082-107D-4059-B0F9-6F80C978BF2E}" type="parTrans" cxnId="{E4D03306-25F0-42EE-90EB-4B9A0EFE70C8}">
      <dgm:prSet/>
      <dgm:spPr/>
      <dgm:t>
        <a:bodyPr/>
        <a:lstStyle/>
        <a:p>
          <a:endParaRPr lang="en-US"/>
        </a:p>
      </dgm:t>
    </dgm:pt>
    <dgm:pt modelId="{459055DA-5774-416F-8B74-74A230B03AF9}" type="sibTrans" cxnId="{E4D03306-25F0-42EE-90EB-4B9A0EFE70C8}">
      <dgm:prSet/>
      <dgm:spPr/>
      <dgm:t>
        <a:bodyPr/>
        <a:lstStyle/>
        <a:p>
          <a:endParaRPr lang="en-US"/>
        </a:p>
      </dgm:t>
    </dgm:pt>
    <dgm:pt modelId="{8B5A616A-6A08-48A1-BE32-FE442A06E175}">
      <dgm:prSet phldrT="[Text]" phldr="0"/>
      <dgm:spPr/>
      <dgm:t>
        <a:bodyPr/>
        <a:lstStyle/>
        <a:p>
          <a:r>
            <a:rPr lang="en-US" dirty="0"/>
            <a:t>Inventory Process Review</a:t>
          </a:r>
        </a:p>
      </dgm:t>
    </dgm:pt>
    <dgm:pt modelId="{3D910F7D-4D7A-407D-A83B-F2B18C8D754C}" type="parTrans" cxnId="{C94985DE-6BBC-4A26-BB7B-42B5265D4665}">
      <dgm:prSet/>
      <dgm:spPr/>
      <dgm:t>
        <a:bodyPr/>
        <a:lstStyle/>
        <a:p>
          <a:endParaRPr lang="en-US"/>
        </a:p>
      </dgm:t>
    </dgm:pt>
    <dgm:pt modelId="{4DDDCBB3-4987-424B-8F60-7EB8AD7B6034}" type="sibTrans" cxnId="{C94985DE-6BBC-4A26-BB7B-42B5265D4665}">
      <dgm:prSet/>
      <dgm:spPr/>
      <dgm:t>
        <a:bodyPr/>
        <a:lstStyle/>
        <a:p>
          <a:endParaRPr lang="en-US"/>
        </a:p>
      </dgm:t>
    </dgm:pt>
    <dgm:pt modelId="{BC818F20-676A-472A-83E6-94A2FF6FE501}">
      <dgm:prSet phldrT="[Text]" phldr="0"/>
      <dgm:spPr/>
      <dgm:t>
        <a:bodyPr/>
        <a:lstStyle/>
        <a:p>
          <a:r>
            <a:rPr lang="en-US" dirty="0"/>
            <a:t>Audit Resolution Review Process</a:t>
          </a:r>
        </a:p>
      </dgm:t>
    </dgm:pt>
    <dgm:pt modelId="{0963FD61-566F-4676-9199-5BC2B1B121A4}" type="parTrans" cxnId="{82288394-6CF7-47E3-86D8-B5138773129C}">
      <dgm:prSet/>
      <dgm:spPr/>
      <dgm:t>
        <a:bodyPr/>
        <a:lstStyle/>
        <a:p>
          <a:endParaRPr lang="en-US"/>
        </a:p>
      </dgm:t>
    </dgm:pt>
    <dgm:pt modelId="{A3B4D330-378A-4C32-9A40-97412F164A30}" type="sibTrans" cxnId="{82288394-6CF7-47E3-86D8-B5138773129C}">
      <dgm:prSet/>
      <dgm:spPr/>
      <dgm:t>
        <a:bodyPr/>
        <a:lstStyle/>
        <a:p>
          <a:endParaRPr lang="en-US"/>
        </a:p>
      </dgm:t>
    </dgm:pt>
    <dgm:pt modelId="{5DE52A3F-FF03-482D-B372-E3B6559D56A6}">
      <dgm:prSet phldrT="[Text]" phldr="0"/>
      <dgm:spPr/>
      <dgm:t>
        <a:bodyPr/>
        <a:lstStyle/>
        <a:p>
          <a:r>
            <a:rPr lang="en-US" dirty="0"/>
            <a:t>Record Retention Review</a:t>
          </a:r>
        </a:p>
      </dgm:t>
    </dgm:pt>
    <dgm:pt modelId="{D7F2A05F-321E-4186-8C48-3EE9F5E2E3AC}" type="parTrans" cxnId="{6B852C40-E29E-4DCD-80EB-2D350809C34D}">
      <dgm:prSet/>
      <dgm:spPr/>
      <dgm:t>
        <a:bodyPr/>
        <a:lstStyle/>
        <a:p>
          <a:endParaRPr lang="en-US"/>
        </a:p>
      </dgm:t>
    </dgm:pt>
    <dgm:pt modelId="{FEF77531-8AF0-4D98-B35C-DB982273A300}" type="sibTrans" cxnId="{6B852C40-E29E-4DCD-80EB-2D350809C34D}">
      <dgm:prSet/>
      <dgm:spPr/>
      <dgm:t>
        <a:bodyPr/>
        <a:lstStyle/>
        <a:p>
          <a:endParaRPr lang="en-US"/>
        </a:p>
      </dgm:t>
    </dgm:pt>
    <dgm:pt modelId="{BF5F877A-DA36-4076-8A09-04E5D2AE2090}">
      <dgm:prSet phldrT="[Text]" phldr="0"/>
      <dgm:spPr/>
      <dgm:t>
        <a:bodyPr/>
        <a:lstStyle/>
        <a:p>
          <a:r>
            <a:rPr lang="en-US" dirty="0"/>
            <a:t>At the same time, this documentation is reviewed for alignment with the budget and compliance with cost principles and financial management practices </a:t>
          </a:r>
        </a:p>
      </dgm:t>
    </dgm:pt>
    <dgm:pt modelId="{A2485E84-3A8C-4DFD-B89F-D4D834A8E8DA}" type="parTrans" cxnId="{729134FB-E94B-46AE-B85D-B19734C771D8}">
      <dgm:prSet/>
      <dgm:spPr/>
      <dgm:t>
        <a:bodyPr/>
        <a:lstStyle/>
        <a:p>
          <a:endParaRPr lang="en-US"/>
        </a:p>
      </dgm:t>
    </dgm:pt>
    <dgm:pt modelId="{B775AC27-EEF6-430E-98CE-5DE11A6000C1}" type="sibTrans" cxnId="{729134FB-E94B-46AE-B85D-B19734C771D8}">
      <dgm:prSet/>
      <dgm:spPr/>
      <dgm:t>
        <a:bodyPr/>
        <a:lstStyle/>
        <a:p>
          <a:endParaRPr lang="en-US"/>
        </a:p>
      </dgm:t>
    </dgm:pt>
    <dgm:pt modelId="{360FC058-FBAA-4EED-8CFF-790921C0F54F}">
      <dgm:prSet phldrT="[Text]" phldr="0"/>
      <dgm:spPr/>
      <dgm:t>
        <a:bodyPr/>
        <a:lstStyle/>
        <a:p>
          <a:r>
            <a:rPr lang="en-US" dirty="0"/>
            <a:t>Review their compliance with program requirements governing the grant </a:t>
          </a:r>
        </a:p>
      </dgm:t>
    </dgm:pt>
    <dgm:pt modelId="{0F598C6A-83DA-4C49-B211-7603F2F3DDFB}" type="parTrans" cxnId="{BAB4F3B3-4DBD-4DBD-8BC8-C06B316179E2}">
      <dgm:prSet/>
      <dgm:spPr/>
      <dgm:t>
        <a:bodyPr/>
        <a:lstStyle/>
        <a:p>
          <a:endParaRPr lang="en-US"/>
        </a:p>
      </dgm:t>
    </dgm:pt>
    <dgm:pt modelId="{3316A797-C151-48CF-9544-922CDB50FFFB}" type="sibTrans" cxnId="{BAB4F3B3-4DBD-4DBD-8BC8-C06B316179E2}">
      <dgm:prSet/>
      <dgm:spPr/>
      <dgm:t>
        <a:bodyPr/>
        <a:lstStyle/>
        <a:p>
          <a:endParaRPr lang="en-US"/>
        </a:p>
      </dgm:t>
    </dgm:pt>
    <dgm:pt modelId="{731F4828-3121-4261-9315-53F54ED16557}">
      <dgm:prSet phldrT="[Text]" phldr="0"/>
      <dgm:spPr/>
      <dgm:t>
        <a:bodyPr/>
        <a:lstStyle/>
        <a:p>
          <a:r>
            <a:rPr lang="en-US" dirty="0"/>
            <a:t>Ensure deadlines for subrecipient reporting allow for PTE review </a:t>
          </a:r>
        </a:p>
      </dgm:t>
    </dgm:pt>
    <dgm:pt modelId="{B65F3072-132E-438A-83B6-2290E634036C}" type="parTrans" cxnId="{EBA0CBE1-E478-4C15-99E7-BEA26162FC3B}">
      <dgm:prSet/>
      <dgm:spPr/>
      <dgm:t>
        <a:bodyPr/>
        <a:lstStyle/>
        <a:p>
          <a:endParaRPr lang="en-US"/>
        </a:p>
      </dgm:t>
    </dgm:pt>
    <dgm:pt modelId="{F512F59A-E026-4F13-82DA-DEDD26A6BAAB}" type="sibTrans" cxnId="{EBA0CBE1-E478-4C15-99E7-BEA26162FC3B}">
      <dgm:prSet/>
      <dgm:spPr/>
      <dgm:t>
        <a:bodyPr/>
        <a:lstStyle/>
        <a:p>
          <a:endParaRPr lang="en-US"/>
        </a:p>
      </dgm:t>
    </dgm:pt>
    <dgm:pt modelId="{2D9E9BA4-1919-4833-9EC8-576752CD51C1}">
      <dgm:prSet phldrT="[Text]" phldr="0"/>
      <dgm:spPr/>
      <dgm:t>
        <a:bodyPr/>
        <a:lstStyle/>
        <a:p>
          <a:r>
            <a:rPr lang="en-US" dirty="0"/>
            <a:t>Examine if they carried out the activities detailed in the application, scope of work in the agreement, NOFO, NoA, Terms and Conditions, etc.</a:t>
          </a:r>
        </a:p>
      </dgm:t>
    </dgm:pt>
    <dgm:pt modelId="{A043A844-8940-459D-88F6-424CB8A3021A}" type="parTrans" cxnId="{108B87E8-D6D4-4E66-A589-787D961B3BCE}">
      <dgm:prSet/>
      <dgm:spPr/>
      <dgm:t>
        <a:bodyPr/>
        <a:lstStyle/>
        <a:p>
          <a:endParaRPr lang="en-US"/>
        </a:p>
      </dgm:t>
    </dgm:pt>
    <dgm:pt modelId="{29DA7B4F-7449-49CC-A677-196BA745097B}" type="sibTrans" cxnId="{108B87E8-D6D4-4E66-A589-787D961B3BCE}">
      <dgm:prSet/>
      <dgm:spPr/>
      <dgm:t>
        <a:bodyPr/>
        <a:lstStyle/>
        <a:p>
          <a:endParaRPr lang="en-US"/>
        </a:p>
      </dgm:t>
    </dgm:pt>
    <dgm:pt modelId="{44C7E1E4-FCA7-4CF8-B3C9-B60987E3F169}">
      <dgm:prSet phldrT="[Text]" phldr="0"/>
      <dgm:spPr/>
      <dgm:t>
        <a:bodyPr/>
        <a:lstStyle/>
        <a:p>
          <a:r>
            <a:rPr lang="en-US" dirty="0"/>
            <a:t>Ensure deadlines for subrecipient reporting allow for PTE review </a:t>
          </a:r>
        </a:p>
      </dgm:t>
    </dgm:pt>
    <dgm:pt modelId="{680D1962-1C27-44F8-9B03-B0797B3C8366}" type="parTrans" cxnId="{469C954F-BE25-4997-9764-E0AF5B302BCE}">
      <dgm:prSet/>
      <dgm:spPr/>
      <dgm:t>
        <a:bodyPr/>
        <a:lstStyle/>
        <a:p>
          <a:endParaRPr lang="en-US"/>
        </a:p>
      </dgm:t>
    </dgm:pt>
    <dgm:pt modelId="{1B0EA349-0459-4EB8-B174-F74AF7066D1D}" type="sibTrans" cxnId="{469C954F-BE25-4997-9764-E0AF5B302BCE}">
      <dgm:prSet/>
      <dgm:spPr/>
      <dgm:t>
        <a:bodyPr/>
        <a:lstStyle/>
        <a:p>
          <a:endParaRPr lang="en-US"/>
        </a:p>
      </dgm:t>
    </dgm:pt>
    <dgm:pt modelId="{FCE66F1B-FE81-4F27-A18B-CD21EDE76B8E}" type="pres">
      <dgm:prSet presAssocID="{1144779F-599B-4F75-8EB6-6388EF5922DE}" presName="Name0" presStyleCnt="0">
        <dgm:presLayoutVars>
          <dgm:dir/>
          <dgm:animLvl val="lvl"/>
          <dgm:resizeHandles val="exact"/>
        </dgm:presLayoutVars>
      </dgm:prSet>
      <dgm:spPr/>
    </dgm:pt>
    <dgm:pt modelId="{AACFC485-6787-44B4-84C7-1E09123CBC7A}" type="pres">
      <dgm:prSet presAssocID="{682BC47E-31BA-4454-BC98-9711F09717A1}" presName="composite" presStyleCnt="0"/>
      <dgm:spPr/>
    </dgm:pt>
    <dgm:pt modelId="{E9D112F9-8933-4620-949A-04B3A0FDD488}" type="pres">
      <dgm:prSet presAssocID="{682BC47E-31BA-4454-BC98-9711F09717A1}" presName="parTx" presStyleLbl="alignNode1" presStyleIdx="0" presStyleCnt="3">
        <dgm:presLayoutVars>
          <dgm:chMax val="0"/>
          <dgm:chPref val="0"/>
          <dgm:bulletEnabled val="1"/>
        </dgm:presLayoutVars>
      </dgm:prSet>
      <dgm:spPr/>
    </dgm:pt>
    <dgm:pt modelId="{1A384CB4-1EFA-4D88-A696-89F7FEF0D7EE}" type="pres">
      <dgm:prSet presAssocID="{682BC47E-31BA-4454-BC98-9711F09717A1}" presName="desTx" presStyleLbl="alignAccFollowNode1" presStyleIdx="0" presStyleCnt="3">
        <dgm:presLayoutVars>
          <dgm:bulletEnabled val="1"/>
        </dgm:presLayoutVars>
      </dgm:prSet>
      <dgm:spPr/>
    </dgm:pt>
    <dgm:pt modelId="{480F3534-DB33-4F12-966C-5A2B653A7E4D}" type="pres">
      <dgm:prSet presAssocID="{CB96DA6D-38BB-4F54-B1D3-F7D8A83C6BB0}" presName="space" presStyleCnt="0"/>
      <dgm:spPr/>
    </dgm:pt>
    <dgm:pt modelId="{C7A90114-8809-433C-B6EC-9058EE7FEC47}" type="pres">
      <dgm:prSet presAssocID="{C36FFD56-AE75-4325-B099-2F965F16CCDC}" presName="composite" presStyleCnt="0"/>
      <dgm:spPr/>
    </dgm:pt>
    <dgm:pt modelId="{556A43FA-D343-49D2-AAA3-4A23BB7D3D83}" type="pres">
      <dgm:prSet presAssocID="{C36FFD56-AE75-4325-B099-2F965F16CCDC}" presName="parTx" presStyleLbl="alignNode1" presStyleIdx="1" presStyleCnt="3">
        <dgm:presLayoutVars>
          <dgm:chMax val="0"/>
          <dgm:chPref val="0"/>
          <dgm:bulletEnabled val="1"/>
        </dgm:presLayoutVars>
      </dgm:prSet>
      <dgm:spPr/>
    </dgm:pt>
    <dgm:pt modelId="{CE277457-E62A-467A-8635-A0014D0469DB}" type="pres">
      <dgm:prSet presAssocID="{C36FFD56-AE75-4325-B099-2F965F16CCDC}" presName="desTx" presStyleLbl="alignAccFollowNode1" presStyleIdx="1" presStyleCnt="3">
        <dgm:presLayoutVars>
          <dgm:bulletEnabled val="1"/>
        </dgm:presLayoutVars>
      </dgm:prSet>
      <dgm:spPr/>
    </dgm:pt>
    <dgm:pt modelId="{FC8D79CC-64F4-445B-94C2-0D5194179A33}" type="pres">
      <dgm:prSet presAssocID="{D5908164-31D8-4A3D-8215-B95704A778C5}" presName="space" presStyleCnt="0"/>
      <dgm:spPr/>
    </dgm:pt>
    <dgm:pt modelId="{CC9D7496-E90F-4125-BF35-C40C79F1EF25}" type="pres">
      <dgm:prSet presAssocID="{BDBEB4F2-6DEF-441B-B89E-BD39E9A1AAD0}" presName="composite" presStyleCnt="0"/>
      <dgm:spPr/>
    </dgm:pt>
    <dgm:pt modelId="{278A9EE2-C3FF-4C3D-BBE5-42CBBD78C48A}" type="pres">
      <dgm:prSet presAssocID="{BDBEB4F2-6DEF-441B-B89E-BD39E9A1AAD0}" presName="parTx" presStyleLbl="alignNode1" presStyleIdx="2" presStyleCnt="3">
        <dgm:presLayoutVars>
          <dgm:chMax val="0"/>
          <dgm:chPref val="0"/>
          <dgm:bulletEnabled val="1"/>
        </dgm:presLayoutVars>
      </dgm:prSet>
      <dgm:spPr/>
    </dgm:pt>
    <dgm:pt modelId="{3C8BFB26-57C5-49AD-9339-B90EB6BA4185}" type="pres">
      <dgm:prSet presAssocID="{BDBEB4F2-6DEF-441B-B89E-BD39E9A1AAD0}" presName="desTx" presStyleLbl="alignAccFollowNode1" presStyleIdx="2" presStyleCnt="3">
        <dgm:presLayoutVars>
          <dgm:bulletEnabled val="1"/>
        </dgm:presLayoutVars>
      </dgm:prSet>
      <dgm:spPr/>
    </dgm:pt>
  </dgm:ptLst>
  <dgm:cxnLst>
    <dgm:cxn modelId="{E4D03306-25F0-42EE-90EB-4B9A0EFE70C8}" srcId="{BDBEB4F2-6DEF-441B-B89E-BD39E9A1AAD0}" destId="{B28BAE3B-D164-4235-870D-747C90543431}" srcOrd="3" destOrd="0" parTransId="{B819F082-107D-4059-B0F9-6F80C978BF2E}" sibTransId="{459055DA-5774-416F-8B74-74A230B03AF9}"/>
    <dgm:cxn modelId="{794A760A-8620-4BB5-8035-3BAE6CAD5453}" type="presOf" srcId="{BC818F20-676A-472A-83E6-94A2FF6FE501}" destId="{3C8BFB26-57C5-49AD-9339-B90EB6BA4185}" srcOrd="0" destOrd="5" presId="urn:microsoft.com/office/officeart/2005/8/layout/hList1"/>
    <dgm:cxn modelId="{1103630E-E18D-47C2-85D5-59D800B710E0}" type="presOf" srcId="{B28BAE3B-D164-4235-870D-747C90543431}" destId="{3C8BFB26-57C5-49AD-9339-B90EB6BA4185}" srcOrd="0" destOrd="3" presId="urn:microsoft.com/office/officeart/2005/8/layout/hList1"/>
    <dgm:cxn modelId="{6BEE8A11-26A7-4826-97B8-5BBE03CA8ECC}" type="presOf" srcId="{D9CF406B-E612-4F8E-BDAE-38495EB5DB78}" destId="{1A384CB4-1EFA-4D88-A696-89F7FEF0D7EE}" srcOrd="0" destOrd="0" presId="urn:microsoft.com/office/officeart/2005/8/layout/hList1"/>
    <dgm:cxn modelId="{96553129-911B-472F-A20A-BB5845C3685B}" type="presOf" srcId="{C36FFD56-AE75-4325-B099-2F965F16CCDC}" destId="{556A43FA-D343-49D2-AAA3-4A23BB7D3D83}" srcOrd="0" destOrd="0" presId="urn:microsoft.com/office/officeart/2005/8/layout/hList1"/>
    <dgm:cxn modelId="{55CE032B-9484-4345-8B28-AF4FA9FEFDF0}" srcId="{1144779F-599B-4F75-8EB6-6388EF5922DE}" destId="{682BC47E-31BA-4454-BC98-9711F09717A1}" srcOrd="0" destOrd="0" parTransId="{1E80D2F7-8FAB-4878-A82A-BA1D12606118}" sibTransId="{CB96DA6D-38BB-4F54-B1D3-F7D8A83C6BB0}"/>
    <dgm:cxn modelId="{5BC2AE33-90B0-45F2-A259-4D75E65519E4}" srcId="{682BC47E-31BA-4454-BC98-9711F09717A1}" destId="{D9CF406B-E612-4F8E-BDAE-38495EB5DB78}" srcOrd="0" destOrd="0" parTransId="{AFB44077-2C5C-4489-B475-C65FE68FB4D8}" sibTransId="{AAF265CA-D213-45B4-9BDA-A1FB07944CDD}"/>
    <dgm:cxn modelId="{89A36735-C3C4-44D7-A696-1BF9E86536E5}" type="presOf" srcId="{BF5F877A-DA36-4076-8A09-04E5D2AE2090}" destId="{1A384CB4-1EFA-4D88-A696-89F7FEF0D7EE}" srcOrd="0" destOrd="1" presId="urn:microsoft.com/office/officeart/2005/8/layout/hList1"/>
    <dgm:cxn modelId="{323C7235-E1F1-413A-8F8C-5DE4E56520EC}" type="presOf" srcId="{BDBEB4F2-6DEF-441B-B89E-BD39E9A1AAD0}" destId="{278A9EE2-C3FF-4C3D-BBE5-42CBBD78C48A}" srcOrd="0" destOrd="0" presId="urn:microsoft.com/office/officeart/2005/8/layout/hList1"/>
    <dgm:cxn modelId="{404F2C38-5576-4A28-AACB-8256A18B3EEE}" srcId="{1144779F-599B-4F75-8EB6-6388EF5922DE}" destId="{BDBEB4F2-6DEF-441B-B89E-BD39E9A1AAD0}" srcOrd="2" destOrd="0" parTransId="{85952820-D964-497C-9C43-97AF622D719C}" sibTransId="{85817317-C849-4DB9-B5F9-9EA7CF2F7F6F}"/>
    <dgm:cxn modelId="{6B852C40-E29E-4DCD-80EB-2D350809C34D}" srcId="{BDBEB4F2-6DEF-441B-B89E-BD39E9A1AAD0}" destId="{5DE52A3F-FF03-482D-B372-E3B6559D56A6}" srcOrd="6" destOrd="0" parTransId="{D7F2A05F-321E-4186-8C48-3EE9F5E2E3AC}" sibTransId="{FEF77531-8AF0-4D98-B35C-DB982273A300}"/>
    <dgm:cxn modelId="{CB8A1D5D-EA20-4C37-A8FE-2EC5E1C532FC}" srcId="{1144779F-599B-4F75-8EB6-6388EF5922DE}" destId="{C36FFD56-AE75-4325-B099-2F965F16CCDC}" srcOrd="1" destOrd="0" parTransId="{2227E69D-F6AC-498D-8C1F-39466D30AAE3}" sibTransId="{D5908164-31D8-4A3D-8215-B95704A778C5}"/>
    <dgm:cxn modelId="{9A38495D-5E59-45FB-B305-B730F697F680}" type="presOf" srcId="{360FC058-FBAA-4EED-8CFF-790921C0F54F}" destId="{CE277457-E62A-467A-8635-A0014D0469DB}" srcOrd="0" destOrd="2" presId="urn:microsoft.com/office/officeart/2005/8/layout/hList1"/>
    <dgm:cxn modelId="{9ACB5B5F-D1F5-4923-8EC6-1F7C87311E7A}" type="presOf" srcId="{5DE52A3F-FF03-482D-B372-E3B6559D56A6}" destId="{3C8BFB26-57C5-49AD-9339-B90EB6BA4185}" srcOrd="0" destOrd="6" presId="urn:microsoft.com/office/officeart/2005/8/layout/hList1"/>
    <dgm:cxn modelId="{8E8CA968-05DA-4FD0-91EC-7EC2E2979225}" srcId="{BDBEB4F2-6DEF-441B-B89E-BD39E9A1AAD0}" destId="{BED19251-B1F6-45AF-8458-A2365943E74D}" srcOrd="2" destOrd="0" parTransId="{8758E3E9-BDFB-4C48-83B1-F2A5FEAE1A0A}" sibTransId="{F23A5526-AB05-4E5E-99C9-B04CCAF83893}"/>
    <dgm:cxn modelId="{C469646A-F9F1-4EE8-B8A5-4BFE57EFEE54}" type="presOf" srcId="{BED19251-B1F6-45AF-8458-A2365943E74D}" destId="{3C8BFB26-57C5-49AD-9339-B90EB6BA4185}" srcOrd="0" destOrd="2" presId="urn:microsoft.com/office/officeart/2005/8/layout/hList1"/>
    <dgm:cxn modelId="{9BDA484A-AFA6-47A0-84F2-9CC8C22FC281}" type="presOf" srcId="{4BA01091-BBB4-4729-BDF2-C3EC7633CEA0}" destId="{CE277457-E62A-467A-8635-A0014D0469DB}" srcOrd="0" destOrd="0" presId="urn:microsoft.com/office/officeart/2005/8/layout/hList1"/>
    <dgm:cxn modelId="{469C954F-BE25-4997-9764-E0AF5B302BCE}" srcId="{682BC47E-31BA-4454-BC98-9711F09717A1}" destId="{44C7E1E4-FCA7-4CF8-B3C9-B60987E3F169}" srcOrd="2" destOrd="0" parTransId="{680D1962-1C27-44F8-9B03-B0797B3C8366}" sibTransId="{1B0EA349-0459-4EB8-B174-F74AF7066D1D}"/>
    <dgm:cxn modelId="{536C5570-B74B-47C5-8C8F-6D2D47014124}" srcId="{BDBEB4F2-6DEF-441B-B89E-BD39E9A1AAD0}" destId="{63E7E39E-19D7-442C-B30F-D1CAE3506EBD}" srcOrd="0" destOrd="0" parTransId="{C243EE3F-80E4-4B68-A8A8-FB444F6A1CE4}" sibTransId="{CAF8A697-E6C9-4C79-9FE0-3226383B68C3}"/>
    <dgm:cxn modelId="{19CC9550-97CA-4291-94E5-1DD125470098}" type="presOf" srcId="{1144779F-599B-4F75-8EB6-6388EF5922DE}" destId="{FCE66F1B-FE81-4F27-A18B-CD21EDE76B8E}" srcOrd="0" destOrd="0" presId="urn:microsoft.com/office/officeart/2005/8/layout/hList1"/>
    <dgm:cxn modelId="{4CA59471-C0C0-4F6B-B1DE-0ADA69D46C9B}" type="presOf" srcId="{44C7E1E4-FCA7-4CF8-B3C9-B60987E3F169}" destId="{1A384CB4-1EFA-4D88-A696-89F7FEF0D7EE}" srcOrd="0" destOrd="2" presId="urn:microsoft.com/office/officeart/2005/8/layout/hList1"/>
    <dgm:cxn modelId="{D241DF57-8151-47BC-B142-047575AF5CEC}" type="presOf" srcId="{2D9E9BA4-1919-4833-9EC8-576752CD51C1}" destId="{CE277457-E62A-467A-8635-A0014D0469DB}" srcOrd="0" destOrd="1" presId="urn:microsoft.com/office/officeart/2005/8/layout/hList1"/>
    <dgm:cxn modelId="{82288394-6CF7-47E3-86D8-B5138773129C}" srcId="{BDBEB4F2-6DEF-441B-B89E-BD39E9A1AAD0}" destId="{BC818F20-676A-472A-83E6-94A2FF6FE501}" srcOrd="5" destOrd="0" parTransId="{0963FD61-566F-4676-9199-5BC2B1B121A4}" sibTransId="{A3B4D330-378A-4C32-9A40-97412F164A30}"/>
    <dgm:cxn modelId="{51CFE09D-39C7-4E78-AB6C-4047C6164B29}" type="presOf" srcId="{682BC47E-31BA-4454-BC98-9711F09717A1}" destId="{E9D112F9-8933-4620-949A-04B3A0FDD488}" srcOrd="0" destOrd="0" presId="urn:microsoft.com/office/officeart/2005/8/layout/hList1"/>
    <dgm:cxn modelId="{A96C12A3-DBBE-4C77-B10C-A6FA2BD7A77F}" srcId="{BDBEB4F2-6DEF-441B-B89E-BD39E9A1AAD0}" destId="{FD7820F9-0B20-4748-8815-4E1927EAE2BA}" srcOrd="1" destOrd="0" parTransId="{773597F5-C926-4DF2-BC1E-12C6CC04C0C7}" sibTransId="{9DEA803E-2124-4B17-9619-AD3E37C3B5EC}"/>
    <dgm:cxn modelId="{BAB4F3B3-4DBD-4DBD-8BC8-C06B316179E2}" srcId="{C36FFD56-AE75-4325-B099-2F965F16CCDC}" destId="{360FC058-FBAA-4EED-8CFF-790921C0F54F}" srcOrd="2" destOrd="0" parTransId="{0F598C6A-83DA-4C49-B211-7603F2F3DDFB}" sibTransId="{3316A797-C151-48CF-9544-922CDB50FFFB}"/>
    <dgm:cxn modelId="{411B2BD2-A5F8-4360-8DA3-096BC5FFA3C4}" type="presOf" srcId="{63E7E39E-19D7-442C-B30F-D1CAE3506EBD}" destId="{3C8BFB26-57C5-49AD-9339-B90EB6BA4185}" srcOrd="0" destOrd="0" presId="urn:microsoft.com/office/officeart/2005/8/layout/hList1"/>
    <dgm:cxn modelId="{B3D0B7D7-C482-4D53-8AB9-9858E6BA14E8}" type="presOf" srcId="{731F4828-3121-4261-9315-53F54ED16557}" destId="{CE277457-E62A-467A-8635-A0014D0469DB}" srcOrd="0" destOrd="3" presId="urn:microsoft.com/office/officeart/2005/8/layout/hList1"/>
    <dgm:cxn modelId="{E6EB37DA-1DDD-4D07-B575-7EF7C3FB206F}" type="presOf" srcId="{8B5A616A-6A08-48A1-BE32-FE442A06E175}" destId="{3C8BFB26-57C5-49AD-9339-B90EB6BA4185}" srcOrd="0" destOrd="4" presId="urn:microsoft.com/office/officeart/2005/8/layout/hList1"/>
    <dgm:cxn modelId="{C94985DE-6BBC-4A26-BB7B-42B5265D4665}" srcId="{BDBEB4F2-6DEF-441B-B89E-BD39E9A1AAD0}" destId="{8B5A616A-6A08-48A1-BE32-FE442A06E175}" srcOrd="4" destOrd="0" parTransId="{3D910F7D-4D7A-407D-A83B-F2B18C8D754C}" sibTransId="{4DDDCBB3-4987-424B-8F60-7EB8AD7B6034}"/>
    <dgm:cxn modelId="{EBA0CBE1-E478-4C15-99E7-BEA26162FC3B}" srcId="{C36FFD56-AE75-4325-B099-2F965F16CCDC}" destId="{731F4828-3121-4261-9315-53F54ED16557}" srcOrd="3" destOrd="0" parTransId="{B65F3072-132E-438A-83B6-2290E634036C}" sibTransId="{F512F59A-E026-4F13-82DA-DEDD26A6BAAB}"/>
    <dgm:cxn modelId="{108B87E8-D6D4-4E66-A589-787D961B3BCE}" srcId="{C36FFD56-AE75-4325-B099-2F965F16CCDC}" destId="{2D9E9BA4-1919-4833-9EC8-576752CD51C1}" srcOrd="1" destOrd="0" parTransId="{A043A844-8940-459D-88F6-424CB8A3021A}" sibTransId="{29DA7B4F-7449-49CC-A677-196BA745097B}"/>
    <dgm:cxn modelId="{3436C2F3-DCEA-4EA0-B9C5-6C440736D7D8}" type="presOf" srcId="{FD7820F9-0B20-4748-8815-4E1927EAE2BA}" destId="{3C8BFB26-57C5-49AD-9339-B90EB6BA4185}" srcOrd="0" destOrd="1" presId="urn:microsoft.com/office/officeart/2005/8/layout/hList1"/>
    <dgm:cxn modelId="{729134FB-E94B-46AE-B85D-B19734C771D8}" srcId="{682BC47E-31BA-4454-BC98-9711F09717A1}" destId="{BF5F877A-DA36-4076-8A09-04E5D2AE2090}" srcOrd="1" destOrd="0" parTransId="{A2485E84-3A8C-4DFD-B89F-D4D834A8E8DA}" sibTransId="{B775AC27-EEF6-430E-98CE-5DE11A6000C1}"/>
    <dgm:cxn modelId="{7EF391FD-1968-477A-8591-E75AF9792414}" srcId="{C36FFD56-AE75-4325-B099-2F965F16CCDC}" destId="{4BA01091-BBB4-4729-BDF2-C3EC7633CEA0}" srcOrd="0" destOrd="0" parTransId="{EBC7EED3-E577-4330-8186-92D87904FBEF}" sibTransId="{EEEAC061-73E9-4110-8D06-F545180FC374}"/>
    <dgm:cxn modelId="{A426591E-6370-45DA-B390-4533E699F848}" type="presParOf" srcId="{FCE66F1B-FE81-4F27-A18B-CD21EDE76B8E}" destId="{AACFC485-6787-44B4-84C7-1E09123CBC7A}" srcOrd="0" destOrd="0" presId="urn:microsoft.com/office/officeart/2005/8/layout/hList1"/>
    <dgm:cxn modelId="{2A0BB669-1119-4C4A-99D8-040A2F08593F}" type="presParOf" srcId="{AACFC485-6787-44B4-84C7-1E09123CBC7A}" destId="{E9D112F9-8933-4620-949A-04B3A0FDD488}" srcOrd="0" destOrd="0" presId="urn:microsoft.com/office/officeart/2005/8/layout/hList1"/>
    <dgm:cxn modelId="{2BC32DDE-15FF-430C-972D-88FEB2009DA6}" type="presParOf" srcId="{AACFC485-6787-44B4-84C7-1E09123CBC7A}" destId="{1A384CB4-1EFA-4D88-A696-89F7FEF0D7EE}" srcOrd="1" destOrd="0" presId="urn:microsoft.com/office/officeart/2005/8/layout/hList1"/>
    <dgm:cxn modelId="{38D7EA7B-F4B2-4320-8C4D-84021F527CC5}" type="presParOf" srcId="{FCE66F1B-FE81-4F27-A18B-CD21EDE76B8E}" destId="{480F3534-DB33-4F12-966C-5A2B653A7E4D}" srcOrd="1" destOrd="0" presId="urn:microsoft.com/office/officeart/2005/8/layout/hList1"/>
    <dgm:cxn modelId="{14F8C19A-FA37-4824-86AE-10AA0B55F4C6}" type="presParOf" srcId="{FCE66F1B-FE81-4F27-A18B-CD21EDE76B8E}" destId="{C7A90114-8809-433C-B6EC-9058EE7FEC47}" srcOrd="2" destOrd="0" presId="urn:microsoft.com/office/officeart/2005/8/layout/hList1"/>
    <dgm:cxn modelId="{084B8F5E-3912-4908-9156-94419E53246E}" type="presParOf" srcId="{C7A90114-8809-433C-B6EC-9058EE7FEC47}" destId="{556A43FA-D343-49D2-AAA3-4A23BB7D3D83}" srcOrd="0" destOrd="0" presId="urn:microsoft.com/office/officeart/2005/8/layout/hList1"/>
    <dgm:cxn modelId="{3A1E90FF-048A-4792-A849-80F7D62C801D}" type="presParOf" srcId="{C7A90114-8809-433C-B6EC-9058EE7FEC47}" destId="{CE277457-E62A-467A-8635-A0014D0469DB}" srcOrd="1" destOrd="0" presId="urn:microsoft.com/office/officeart/2005/8/layout/hList1"/>
    <dgm:cxn modelId="{EEBABC79-9058-481C-9392-1CBF854007D3}" type="presParOf" srcId="{FCE66F1B-FE81-4F27-A18B-CD21EDE76B8E}" destId="{FC8D79CC-64F4-445B-94C2-0D5194179A33}" srcOrd="3" destOrd="0" presId="urn:microsoft.com/office/officeart/2005/8/layout/hList1"/>
    <dgm:cxn modelId="{D59AF22A-8BF5-462C-B392-DD493CC39B46}" type="presParOf" srcId="{FCE66F1B-FE81-4F27-A18B-CD21EDE76B8E}" destId="{CC9D7496-E90F-4125-BF35-C40C79F1EF25}" srcOrd="4" destOrd="0" presId="urn:microsoft.com/office/officeart/2005/8/layout/hList1"/>
    <dgm:cxn modelId="{61C8B481-CB35-42BE-89CE-9D7FEF849C93}" type="presParOf" srcId="{CC9D7496-E90F-4125-BF35-C40C79F1EF25}" destId="{278A9EE2-C3FF-4C3D-BBE5-42CBBD78C48A}" srcOrd="0" destOrd="0" presId="urn:microsoft.com/office/officeart/2005/8/layout/hList1"/>
    <dgm:cxn modelId="{A0A975A5-45BB-48F3-84A8-D311B5E4D289}" type="presParOf" srcId="{CC9D7496-E90F-4125-BF35-C40C79F1EF25}" destId="{3C8BFB26-57C5-49AD-9339-B90EB6BA418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144779F-599B-4F75-8EB6-6388EF5922DE}" type="doc">
      <dgm:prSet loTypeId="urn:microsoft.com/office/officeart/2005/8/layout/hList1" loCatId="list" qsTypeId="urn:microsoft.com/office/officeart/2005/8/quickstyle/simple1#108" qsCatId="simple" csTypeId="urn:microsoft.com/office/officeart/2005/8/colors/accent3_2#1" csCatId="accent3" phldr="1"/>
      <dgm:spPr/>
      <dgm:t>
        <a:bodyPr/>
        <a:lstStyle/>
        <a:p>
          <a:endParaRPr lang="en-US"/>
        </a:p>
      </dgm:t>
    </dgm:pt>
    <dgm:pt modelId="{27762DC3-25A2-4668-83DD-ABB163164D9C}">
      <dgm:prSet/>
      <dgm:spPr/>
      <dgm:t>
        <a:bodyPr/>
        <a:lstStyle/>
        <a:p>
          <a:r>
            <a:rPr lang="en-US" dirty="0"/>
            <a:t>Internal Controls Review</a:t>
          </a:r>
        </a:p>
      </dgm:t>
    </dgm:pt>
    <dgm:pt modelId="{F4D10D15-29E2-46E0-8D91-F35E231AA077}" type="parTrans" cxnId="{E232A28E-A58A-4E35-9DFA-264B60FB1061}">
      <dgm:prSet/>
      <dgm:spPr/>
      <dgm:t>
        <a:bodyPr/>
        <a:lstStyle/>
        <a:p>
          <a:endParaRPr lang="en-US"/>
        </a:p>
      </dgm:t>
    </dgm:pt>
    <dgm:pt modelId="{BCB62C65-26C6-4D88-BB6A-FF3FC340CD4E}" type="sibTrans" cxnId="{E232A28E-A58A-4E35-9DFA-264B60FB1061}">
      <dgm:prSet/>
      <dgm:spPr/>
      <dgm:t>
        <a:bodyPr/>
        <a:lstStyle/>
        <a:p>
          <a:endParaRPr lang="en-US"/>
        </a:p>
      </dgm:t>
    </dgm:pt>
    <dgm:pt modelId="{153C2CBE-6825-484A-A3CF-9AE83E6ECD1B}">
      <dgm:prSet/>
      <dgm:spPr/>
      <dgm:t>
        <a:bodyPr/>
        <a:lstStyle/>
        <a:p>
          <a:r>
            <a:rPr lang="en-US" dirty="0"/>
            <a:t>Look for evidence of</a:t>
          </a:r>
        </a:p>
      </dgm:t>
    </dgm:pt>
    <dgm:pt modelId="{74644B97-68A9-4D07-8663-BFC105C43A93}" type="parTrans" cxnId="{765E1C48-DDB6-4107-832B-C5DC6B611EC7}">
      <dgm:prSet/>
      <dgm:spPr/>
      <dgm:t>
        <a:bodyPr/>
        <a:lstStyle/>
        <a:p>
          <a:endParaRPr lang="en-US"/>
        </a:p>
      </dgm:t>
    </dgm:pt>
    <dgm:pt modelId="{084D761E-D988-4F3E-888F-6AC6C87754F5}" type="sibTrans" cxnId="{765E1C48-DDB6-4107-832B-C5DC6B611EC7}">
      <dgm:prSet/>
      <dgm:spPr/>
      <dgm:t>
        <a:bodyPr/>
        <a:lstStyle/>
        <a:p>
          <a:endParaRPr lang="en-US"/>
        </a:p>
      </dgm:t>
    </dgm:pt>
    <dgm:pt modelId="{98A4205F-2BAA-4ED8-9FC0-C1F95F593DAB}">
      <dgm:prSet/>
      <dgm:spPr/>
      <dgm:t>
        <a:bodyPr/>
        <a:lstStyle/>
        <a:p>
          <a:r>
            <a:rPr lang="en-US" dirty="0"/>
            <a:t>See required policies in the Risk Assessment Example provided</a:t>
          </a:r>
        </a:p>
      </dgm:t>
    </dgm:pt>
    <dgm:pt modelId="{B5849725-14A3-487F-98AA-27DE595E4E46}" type="parTrans" cxnId="{3D68AA81-FAC1-487A-A62F-C8C62B58CF41}">
      <dgm:prSet/>
      <dgm:spPr/>
      <dgm:t>
        <a:bodyPr/>
        <a:lstStyle/>
        <a:p>
          <a:endParaRPr lang="en-US"/>
        </a:p>
      </dgm:t>
    </dgm:pt>
    <dgm:pt modelId="{C37E3062-31CF-4FD9-AE49-7AE8F3DEAE0C}" type="sibTrans" cxnId="{3D68AA81-FAC1-487A-A62F-C8C62B58CF41}">
      <dgm:prSet/>
      <dgm:spPr/>
      <dgm:t>
        <a:bodyPr/>
        <a:lstStyle/>
        <a:p>
          <a:endParaRPr lang="en-US"/>
        </a:p>
      </dgm:t>
    </dgm:pt>
    <dgm:pt modelId="{2D4239D9-3E63-4438-9790-B1B63FAF6591}">
      <dgm:prSet/>
      <dgm:spPr/>
      <dgm:t>
        <a:bodyPr/>
        <a:lstStyle/>
        <a:p>
          <a:r>
            <a:rPr lang="en-US" dirty="0"/>
            <a:t>Accounting Systems Review</a:t>
          </a:r>
        </a:p>
      </dgm:t>
    </dgm:pt>
    <dgm:pt modelId="{CA292FB5-12A7-4A4D-A2FE-3A8F4E4C4A87}" type="parTrans" cxnId="{D7C57312-96E0-4BD0-A080-A746C3E19F9C}">
      <dgm:prSet/>
      <dgm:spPr/>
      <dgm:t>
        <a:bodyPr/>
        <a:lstStyle/>
        <a:p>
          <a:endParaRPr lang="en-US"/>
        </a:p>
      </dgm:t>
    </dgm:pt>
    <dgm:pt modelId="{FE729157-4E8F-4C83-B1F0-DA418FA0D388}" type="sibTrans" cxnId="{D7C57312-96E0-4BD0-A080-A746C3E19F9C}">
      <dgm:prSet/>
      <dgm:spPr/>
      <dgm:t>
        <a:bodyPr/>
        <a:lstStyle/>
        <a:p>
          <a:endParaRPr lang="en-US"/>
        </a:p>
      </dgm:t>
    </dgm:pt>
    <dgm:pt modelId="{0783E4B2-F2B9-4036-B5F1-3F421942EB11}">
      <dgm:prSet/>
      <dgm:spPr/>
      <dgm:t>
        <a:bodyPr/>
        <a:lstStyle/>
        <a:p>
          <a:r>
            <a:rPr lang="en-US" dirty="0"/>
            <a:t>Allowability Review</a:t>
          </a:r>
        </a:p>
      </dgm:t>
    </dgm:pt>
    <dgm:pt modelId="{F08E6C0B-BB9B-47C2-AD6B-9074C84236BC}" type="parTrans" cxnId="{3942CE7E-0299-4D49-B44E-FAF48BCAA06B}">
      <dgm:prSet/>
      <dgm:spPr/>
      <dgm:t>
        <a:bodyPr/>
        <a:lstStyle/>
        <a:p>
          <a:endParaRPr lang="en-US"/>
        </a:p>
      </dgm:t>
    </dgm:pt>
    <dgm:pt modelId="{281FBA4B-0D98-4FC8-8B31-81724D90CBB7}" type="sibTrans" cxnId="{3942CE7E-0299-4D49-B44E-FAF48BCAA06B}">
      <dgm:prSet/>
      <dgm:spPr/>
      <dgm:t>
        <a:bodyPr/>
        <a:lstStyle/>
        <a:p>
          <a:endParaRPr lang="en-US"/>
        </a:p>
      </dgm:t>
    </dgm:pt>
    <dgm:pt modelId="{B2856373-314F-49FB-9AB2-3726BED7F0AC}">
      <dgm:prSet/>
      <dgm:spPr/>
      <dgm:t>
        <a:bodyPr/>
        <a:lstStyle/>
        <a:p>
          <a:r>
            <a:rPr lang="en-US" dirty="0"/>
            <a:t>Procurement Systems Review</a:t>
          </a:r>
        </a:p>
      </dgm:t>
    </dgm:pt>
    <dgm:pt modelId="{61E6148A-D063-4FAE-8E58-2AF02AC0E1FD}" type="parTrans" cxnId="{BF6BA534-6B46-4A8B-B0A5-605139773539}">
      <dgm:prSet/>
      <dgm:spPr/>
      <dgm:t>
        <a:bodyPr/>
        <a:lstStyle/>
        <a:p>
          <a:endParaRPr lang="en-US"/>
        </a:p>
      </dgm:t>
    </dgm:pt>
    <dgm:pt modelId="{CF028CC1-46A9-4CF2-B540-AB42950CFB5D}" type="sibTrans" cxnId="{BF6BA534-6B46-4A8B-B0A5-605139773539}">
      <dgm:prSet/>
      <dgm:spPr/>
      <dgm:t>
        <a:bodyPr/>
        <a:lstStyle/>
        <a:p>
          <a:endParaRPr lang="en-US"/>
        </a:p>
      </dgm:t>
    </dgm:pt>
    <dgm:pt modelId="{B84F51D2-D07E-4D41-8F52-BCD96A33DEFF}">
      <dgm:prSet/>
      <dgm:spPr/>
      <dgm:t>
        <a:bodyPr/>
        <a:lstStyle/>
        <a:p>
          <a:r>
            <a:rPr lang="en-US" dirty="0"/>
            <a:t>Compare amounts in their </a:t>
          </a:r>
          <a:r>
            <a:rPr lang="en-US" b="1" dirty="0"/>
            <a:t>accounting system </a:t>
          </a:r>
          <a:r>
            <a:rPr lang="en-US" dirty="0"/>
            <a:t>(general ledger), not an internal tracker</a:t>
          </a:r>
        </a:p>
      </dgm:t>
    </dgm:pt>
    <dgm:pt modelId="{4D3B1646-F35F-457A-91BA-C4788BEDF330}" type="parTrans" cxnId="{B6637F56-D74E-4E89-B8D7-4E450C0400BB}">
      <dgm:prSet/>
      <dgm:spPr/>
      <dgm:t>
        <a:bodyPr/>
        <a:lstStyle/>
        <a:p>
          <a:endParaRPr lang="en-US"/>
        </a:p>
      </dgm:t>
    </dgm:pt>
    <dgm:pt modelId="{E5CB028D-F11E-4444-B31F-F9A948B8BA1C}" type="sibTrans" cxnId="{B6637F56-D74E-4E89-B8D7-4E450C0400BB}">
      <dgm:prSet/>
      <dgm:spPr/>
      <dgm:t>
        <a:bodyPr/>
        <a:lstStyle/>
        <a:p>
          <a:endParaRPr lang="en-US"/>
        </a:p>
      </dgm:t>
    </dgm:pt>
    <dgm:pt modelId="{2ED0D7B8-B30F-469E-97D3-4A3DAA1DEE64}">
      <dgm:prSet/>
      <dgm:spPr/>
      <dgm:t>
        <a:bodyPr/>
        <a:lstStyle/>
        <a:p>
          <a:r>
            <a:rPr lang="en-US" dirty="0"/>
            <a:t>Compare their total expenditures to PTE’s total expenditures for that subaward using the GL </a:t>
          </a:r>
        </a:p>
      </dgm:t>
    </dgm:pt>
    <dgm:pt modelId="{ABB16C93-5D8F-4921-B611-F40B57A16AC6}" type="parTrans" cxnId="{68BA0BF2-517B-4401-B6E2-37741872194A}">
      <dgm:prSet/>
      <dgm:spPr/>
      <dgm:t>
        <a:bodyPr/>
        <a:lstStyle/>
        <a:p>
          <a:endParaRPr lang="en-US"/>
        </a:p>
      </dgm:t>
    </dgm:pt>
    <dgm:pt modelId="{19D8CAEA-0343-41FC-A80A-AA5143EA6D6F}" type="sibTrans" cxnId="{68BA0BF2-517B-4401-B6E2-37741872194A}">
      <dgm:prSet/>
      <dgm:spPr/>
      <dgm:t>
        <a:bodyPr/>
        <a:lstStyle/>
        <a:p>
          <a:endParaRPr lang="en-US"/>
        </a:p>
      </dgm:t>
    </dgm:pt>
    <dgm:pt modelId="{D9135AA9-B3AF-47A7-9C60-B7EC69BF9CAF}">
      <dgm:prSet/>
      <dgm:spPr/>
      <dgm:t>
        <a:bodyPr/>
        <a:lstStyle/>
        <a:p>
          <a:r>
            <a:rPr lang="en-US" dirty="0"/>
            <a:t>Sample transactions included in their recent financial reports </a:t>
          </a:r>
        </a:p>
      </dgm:t>
    </dgm:pt>
    <dgm:pt modelId="{35A6C3D0-5E43-49E8-9E7E-984E71E22162}" type="parTrans" cxnId="{41BC5F2A-EF31-412C-BC76-CD79D155E249}">
      <dgm:prSet/>
      <dgm:spPr/>
      <dgm:t>
        <a:bodyPr/>
        <a:lstStyle/>
        <a:p>
          <a:endParaRPr lang="en-US"/>
        </a:p>
      </dgm:t>
    </dgm:pt>
    <dgm:pt modelId="{BDC31049-8D16-4830-9878-F1204A38216B}" type="sibTrans" cxnId="{41BC5F2A-EF31-412C-BC76-CD79D155E249}">
      <dgm:prSet/>
      <dgm:spPr/>
      <dgm:t>
        <a:bodyPr/>
        <a:lstStyle/>
        <a:p>
          <a:endParaRPr lang="en-US"/>
        </a:p>
      </dgm:t>
    </dgm:pt>
    <dgm:pt modelId="{0734B2DB-0831-4613-8075-FD1D59DF48B4}">
      <dgm:prSet/>
      <dgm:spPr/>
      <dgm:t>
        <a:bodyPr/>
        <a:lstStyle/>
        <a:p>
          <a:r>
            <a:rPr lang="en-US" dirty="0"/>
            <a:t>Documentation may include bills (invoices), payroll, cancelled checks, chart of accounts, etc.)</a:t>
          </a:r>
        </a:p>
      </dgm:t>
    </dgm:pt>
    <dgm:pt modelId="{0C936C60-1D54-4095-A2AC-0639F71DBBF3}" type="parTrans" cxnId="{A815812F-8D19-41B7-AC98-3761E51E492B}">
      <dgm:prSet/>
      <dgm:spPr/>
      <dgm:t>
        <a:bodyPr/>
        <a:lstStyle/>
        <a:p>
          <a:endParaRPr lang="en-US"/>
        </a:p>
      </dgm:t>
    </dgm:pt>
    <dgm:pt modelId="{7AFB2459-E301-419A-96F5-E7356E35F7A0}" type="sibTrans" cxnId="{A815812F-8D19-41B7-AC98-3761E51E492B}">
      <dgm:prSet/>
      <dgm:spPr/>
      <dgm:t>
        <a:bodyPr/>
        <a:lstStyle/>
        <a:p>
          <a:endParaRPr lang="en-US"/>
        </a:p>
      </dgm:t>
    </dgm:pt>
    <dgm:pt modelId="{DA2C5253-62DE-4B7C-A4A5-7B5562FC34B8}">
      <dgm:prSet/>
      <dgm:spPr/>
      <dgm:t>
        <a:bodyPr/>
        <a:lstStyle/>
        <a:p>
          <a:r>
            <a:rPr lang="en-US" dirty="0"/>
            <a:t>Also using their GL, ensure federal and non-federal funds can be identified separately</a:t>
          </a:r>
        </a:p>
      </dgm:t>
    </dgm:pt>
    <dgm:pt modelId="{D3751AD5-0D23-4D28-96D3-2028F6EDC3E1}" type="parTrans" cxnId="{7B8B42F5-77A7-4FAE-A4D7-4FAFEC95A9FC}">
      <dgm:prSet/>
      <dgm:spPr/>
      <dgm:t>
        <a:bodyPr/>
        <a:lstStyle/>
        <a:p>
          <a:endParaRPr lang="en-US"/>
        </a:p>
      </dgm:t>
    </dgm:pt>
    <dgm:pt modelId="{2EB8182E-3134-4E74-92D3-CC8C726134A8}" type="sibTrans" cxnId="{7B8B42F5-77A7-4FAE-A4D7-4FAFEC95A9FC}">
      <dgm:prSet/>
      <dgm:spPr/>
      <dgm:t>
        <a:bodyPr/>
        <a:lstStyle/>
        <a:p>
          <a:endParaRPr lang="en-US"/>
        </a:p>
      </dgm:t>
    </dgm:pt>
    <dgm:pt modelId="{8B839435-7F19-4BEC-9F0A-93AE0240E97C}">
      <dgm:prSet/>
      <dgm:spPr/>
      <dgm:t>
        <a:bodyPr/>
        <a:lstStyle/>
        <a:p>
          <a:r>
            <a:rPr lang="en-US" dirty="0"/>
            <a:t>Review written procedures for determining allowability of costs</a:t>
          </a:r>
        </a:p>
      </dgm:t>
    </dgm:pt>
    <dgm:pt modelId="{36BB265F-8BE1-461F-A6B3-0FD3511754B9}" type="parTrans" cxnId="{4ADE86EF-5BDA-40D6-BB30-A68D0177AC5B}">
      <dgm:prSet/>
      <dgm:spPr/>
      <dgm:t>
        <a:bodyPr/>
        <a:lstStyle/>
        <a:p>
          <a:endParaRPr lang="en-US"/>
        </a:p>
      </dgm:t>
    </dgm:pt>
    <dgm:pt modelId="{BDC922DC-8BCC-4323-AC3F-420EDA6CA1A2}" type="sibTrans" cxnId="{4ADE86EF-5BDA-40D6-BB30-A68D0177AC5B}">
      <dgm:prSet/>
      <dgm:spPr/>
      <dgm:t>
        <a:bodyPr/>
        <a:lstStyle/>
        <a:p>
          <a:endParaRPr lang="en-US"/>
        </a:p>
      </dgm:t>
    </dgm:pt>
    <dgm:pt modelId="{187C5D60-1246-41E7-A9AB-6EB9D8336325}">
      <dgm:prSet/>
      <dgm:spPr/>
      <dgm:t>
        <a:bodyPr/>
        <a:lstStyle/>
        <a:p>
          <a:r>
            <a:rPr lang="en-US" dirty="0"/>
            <a:t>Review transactions in their recent financial report to confirm they follow their policies and procedures</a:t>
          </a:r>
        </a:p>
      </dgm:t>
    </dgm:pt>
    <dgm:pt modelId="{1DFAE7CB-58C5-4500-A9E1-56BF949028D9}" type="parTrans" cxnId="{72110B01-27A1-4BD8-A96D-89129684DBB9}">
      <dgm:prSet/>
      <dgm:spPr/>
      <dgm:t>
        <a:bodyPr/>
        <a:lstStyle/>
        <a:p>
          <a:endParaRPr lang="en-US"/>
        </a:p>
      </dgm:t>
    </dgm:pt>
    <dgm:pt modelId="{77A7A683-506B-4267-B461-D59A14F6FC54}" type="sibTrans" cxnId="{72110B01-27A1-4BD8-A96D-89129684DBB9}">
      <dgm:prSet/>
      <dgm:spPr/>
      <dgm:t>
        <a:bodyPr/>
        <a:lstStyle/>
        <a:p>
          <a:endParaRPr lang="en-US"/>
        </a:p>
      </dgm:t>
    </dgm:pt>
    <dgm:pt modelId="{361D3951-5532-46E0-AC7E-A63CA3E3FEF4}">
      <dgm:prSet/>
      <dgm:spPr/>
      <dgm:t>
        <a:bodyPr/>
        <a:lstStyle/>
        <a:p>
          <a:r>
            <a:rPr lang="en-US" dirty="0"/>
            <a:t>Review transactions in their recent financial reports to confirm their procedures promote compliance with cost principles such as allowability, necessary and reasonable, and allocable. </a:t>
          </a:r>
        </a:p>
      </dgm:t>
    </dgm:pt>
    <dgm:pt modelId="{2FAFFA3E-5108-4ECF-8568-823F76CDC382}" type="parTrans" cxnId="{6742071B-F900-495A-B809-9320FA722020}">
      <dgm:prSet/>
      <dgm:spPr/>
      <dgm:t>
        <a:bodyPr/>
        <a:lstStyle/>
        <a:p>
          <a:endParaRPr lang="en-US"/>
        </a:p>
      </dgm:t>
    </dgm:pt>
    <dgm:pt modelId="{043DF510-E418-468A-8AE5-0E404E72F91E}" type="sibTrans" cxnId="{6742071B-F900-495A-B809-9320FA722020}">
      <dgm:prSet/>
      <dgm:spPr/>
      <dgm:t>
        <a:bodyPr/>
        <a:lstStyle/>
        <a:p>
          <a:endParaRPr lang="en-US"/>
        </a:p>
      </dgm:t>
    </dgm:pt>
    <dgm:pt modelId="{04F1FDB9-6A10-428F-9209-6B12CA5F44AA}">
      <dgm:prSet/>
      <dgm:spPr/>
      <dgm:t>
        <a:bodyPr/>
        <a:lstStyle/>
        <a:p>
          <a:r>
            <a:rPr lang="en-US" dirty="0"/>
            <a:t>Focus on approval signatures, the order in which the process was performed, travel rates used</a:t>
          </a:r>
        </a:p>
      </dgm:t>
    </dgm:pt>
    <dgm:pt modelId="{F03D01B2-E17C-4486-8C5A-EB2FD3EBDF39}" type="parTrans" cxnId="{7675AF7A-3308-447E-BDBA-AAC6054FCBF6}">
      <dgm:prSet/>
      <dgm:spPr/>
      <dgm:t>
        <a:bodyPr/>
        <a:lstStyle/>
        <a:p>
          <a:endParaRPr lang="en-US"/>
        </a:p>
      </dgm:t>
    </dgm:pt>
    <dgm:pt modelId="{957C75BB-E154-4FE6-A11F-B3829EE42432}" type="sibTrans" cxnId="{7675AF7A-3308-447E-BDBA-AAC6054FCBF6}">
      <dgm:prSet/>
      <dgm:spPr/>
      <dgm:t>
        <a:bodyPr/>
        <a:lstStyle/>
        <a:p>
          <a:endParaRPr lang="en-US"/>
        </a:p>
      </dgm:t>
    </dgm:pt>
    <dgm:pt modelId="{0B64DC56-11F7-4445-973A-9DD26C85F65C}">
      <dgm:prSet/>
      <dgm:spPr/>
      <dgm:t>
        <a:bodyPr/>
        <a:lstStyle/>
        <a:p>
          <a:r>
            <a:rPr lang="en-US" dirty="0"/>
            <a:t>Focus on whether salaries are reasonable, allowability of fringe benefits, timesheet records reflect expenses charged.</a:t>
          </a:r>
        </a:p>
      </dgm:t>
    </dgm:pt>
    <dgm:pt modelId="{6078B812-D7C2-4F62-9D57-80BC79C3841B}" type="parTrans" cxnId="{1D58C331-E2B3-4382-8547-41719FEDD616}">
      <dgm:prSet/>
      <dgm:spPr/>
      <dgm:t>
        <a:bodyPr/>
        <a:lstStyle/>
        <a:p>
          <a:endParaRPr lang="en-US"/>
        </a:p>
      </dgm:t>
    </dgm:pt>
    <dgm:pt modelId="{D136739B-BAB7-446E-995F-F342B0D5A4D1}" type="sibTrans" cxnId="{1D58C331-E2B3-4382-8547-41719FEDD616}">
      <dgm:prSet/>
      <dgm:spPr/>
      <dgm:t>
        <a:bodyPr/>
        <a:lstStyle/>
        <a:p>
          <a:endParaRPr lang="en-US"/>
        </a:p>
      </dgm:t>
    </dgm:pt>
    <dgm:pt modelId="{61165324-0072-43A3-B7BD-8CACAD4614BA}">
      <dgm:prSet/>
      <dgm:spPr/>
      <dgm:t>
        <a:bodyPr/>
        <a:lstStyle/>
        <a:p>
          <a:r>
            <a:rPr lang="en-US" dirty="0"/>
            <a:t>Review samples of procurements for compliance with 200.317-327</a:t>
          </a:r>
        </a:p>
      </dgm:t>
    </dgm:pt>
    <dgm:pt modelId="{2EF5C2E8-E2B7-4371-A756-A11871E62F91}" type="parTrans" cxnId="{71523EB1-238F-4DC7-9C30-77D28CBB58AE}">
      <dgm:prSet/>
      <dgm:spPr/>
      <dgm:t>
        <a:bodyPr/>
        <a:lstStyle/>
        <a:p>
          <a:endParaRPr lang="en-US"/>
        </a:p>
      </dgm:t>
    </dgm:pt>
    <dgm:pt modelId="{2D1CD291-DBC4-4405-A429-9BF8A6346390}" type="sibTrans" cxnId="{71523EB1-238F-4DC7-9C30-77D28CBB58AE}">
      <dgm:prSet/>
      <dgm:spPr/>
      <dgm:t>
        <a:bodyPr/>
        <a:lstStyle/>
        <a:p>
          <a:endParaRPr lang="en-US"/>
        </a:p>
      </dgm:t>
    </dgm:pt>
    <dgm:pt modelId="{C4AE742C-3A39-414B-B12E-85F0FDB84AD0}">
      <dgm:prSet/>
      <dgm:spPr/>
      <dgm:t>
        <a:bodyPr/>
        <a:lstStyle/>
        <a:p>
          <a:r>
            <a:rPr lang="en-US" dirty="0"/>
            <a:t>Focus on:</a:t>
          </a:r>
        </a:p>
      </dgm:t>
    </dgm:pt>
    <dgm:pt modelId="{15B8A5D9-7DC9-43CB-8CC3-90AC8349FB36}" type="parTrans" cxnId="{09CA5124-34F3-446D-8392-4A9A04F9E59A}">
      <dgm:prSet/>
      <dgm:spPr/>
      <dgm:t>
        <a:bodyPr/>
        <a:lstStyle/>
        <a:p>
          <a:endParaRPr lang="en-US"/>
        </a:p>
      </dgm:t>
    </dgm:pt>
    <dgm:pt modelId="{CC6E097E-71CD-462A-8B0C-F7B3AE3145A6}" type="sibTrans" cxnId="{09CA5124-34F3-446D-8392-4A9A04F9E59A}">
      <dgm:prSet/>
      <dgm:spPr/>
      <dgm:t>
        <a:bodyPr/>
        <a:lstStyle/>
        <a:p>
          <a:endParaRPr lang="en-US"/>
        </a:p>
      </dgm:t>
    </dgm:pt>
    <dgm:pt modelId="{F8C21825-ACA8-472B-A46E-2A60FEE578AC}">
      <dgm:prSet/>
      <dgm:spPr/>
      <dgm:t>
        <a:bodyPr/>
        <a:lstStyle/>
        <a:p>
          <a:r>
            <a:rPr lang="en-US" dirty="0"/>
            <a:t>procurement competition</a:t>
          </a:r>
        </a:p>
      </dgm:t>
    </dgm:pt>
    <dgm:pt modelId="{77A67449-A82D-40DB-B340-0B016CAE47D9}" type="parTrans" cxnId="{5FEFB20F-8939-48A4-BF3F-F838A5F451BC}">
      <dgm:prSet/>
      <dgm:spPr/>
      <dgm:t>
        <a:bodyPr/>
        <a:lstStyle/>
        <a:p>
          <a:endParaRPr lang="en-US"/>
        </a:p>
      </dgm:t>
    </dgm:pt>
    <dgm:pt modelId="{D17F91F0-F3E0-4233-A043-D8BF2766C62E}" type="sibTrans" cxnId="{5FEFB20F-8939-48A4-BF3F-F838A5F451BC}">
      <dgm:prSet/>
      <dgm:spPr/>
      <dgm:t>
        <a:bodyPr/>
        <a:lstStyle/>
        <a:p>
          <a:endParaRPr lang="en-US"/>
        </a:p>
      </dgm:t>
    </dgm:pt>
    <dgm:pt modelId="{4BBC2400-4F28-41C0-847B-55E818E7CC1E}">
      <dgm:prSet/>
      <dgm:spPr/>
      <dgm:t>
        <a:bodyPr/>
        <a:lstStyle/>
        <a:p>
          <a:r>
            <a:rPr lang="en-US" dirty="0"/>
            <a:t>procurement threshold</a:t>
          </a:r>
        </a:p>
      </dgm:t>
    </dgm:pt>
    <dgm:pt modelId="{F6FF5AA6-B85C-4FBF-81F3-C4ED7599CB55}" type="parTrans" cxnId="{407EE2B1-57DE-43EA-9F59-FF76E723318E}">
      <dgm:prSet/>
      <dgm:spPr/>
      <dgm:t>
        <a:bodyPr/>
        <a:lstStyle/>
        <a:p>
          <a:endParaRPr lang="en-US"/>
        </a:p>
      </dgm:t>
    </dgm:pt>
    <dgm:pt modelId="{E0EA2B45-23F9-40E7-8C81-EBE3A672241F}" type="sibTrans" cxnId="{407EE2B1-57DE-43EA-9F59-FF76E723318E}">
      <dgm:prSet/>
      <dgm:spPr/>
      <dgm:t>
        <a:bodyPr/>
        <a:lstStyle/>
        <a:p>
          <a:endParaRPr lang="en-US"/>
        </a:p>
      </dgm:t>
    </dgm:pt>
    <dgm:pt modelId="{73748BCA-B64B-4005-B416-C3778CC163AF}">
      <dgm:prSet/>
      <dgm:spPr/>
      <dgm:t>
        <a:bodyPr/>
        <a:lstStyle/>
        <a:p>
          <a:r>
            <a:rPr lang="en-US" dirty="0"/>
            <a:t>contract cost</a:t>
          </a:r>
        </a:p>
      </dgm:t>
    </dgm:pt>
    <dgm:pt modelId="{96037D2A-F8C3-4960-BF05-621AE2942CC3}" type="parTrans" cxnId="{3620520D-DAAE-4CA5-97DB-EE46139AECF7}">
      <dgm:prSet/>
      <dgm:spPr/>
      <dgm:t>
        <a:bodyPr/>
        <a:lstStyle/>
        <a:p>
          <a:endParaRPr lang="en-US"/>
        </a:p>
      </dgm:t>
    </dgm:pt>
    <dgm:pt modelId="{E62C82F2-2CA4-427B-8764-6A8DF635640F}" type="sibTrans" cxnId="{3620520D-DAAE-4CA5-97DB-EE46139AECF7}">
      <dgm:prSet/>
      <dgm:spPr/>
      <dgm:t>
        <a:bodyPr/>
        <a:lstStyle/>
        <a:p>
          <a:endParaRPr lang="en-US"/>
        </a:p>
      </dgm:t>
    </dgm:pt>
    <dgm:pt modelId="{2099B824-C994-49FF-AD99-0CCD88C5B3E6}">
      <dgm:prSet/>
      <dgm:spPr/>
      <dgm:t>
        <a:bodyPr/>
        <a:lstStyle/>
        <a:p>
          <a:r>
            <a:rPr lang="en-US" dirty="0"/>
            <a:t>price analysis </a:t>
          </a:r>
        </a:p>
      </dgm:t>
    </dgm:pt>
    <dgm:pt modelId="{D3D4FC6C-71A7-4C56-8C5C-F2ED63B6A6DC}" type="parTrans" cxnId="{57937910-0AC4-441E-BBF1-BE84F0B6F23C}">
      <dgm:prSet/>
      <dgm:spPr/>
      <dgm:t>
        <a:bodyPr/>
        <a:lstStyle/>
        <a:p>
          <a:endParaRPr lang="en-US"/>
        </a:p>
      </dgm:t>
    </dgm:pt>
    <dgm:pt modelId="{4C69ED2E-E7CA-46E7-B136-4C73C3F650D9}" type="sibTrans" cxnId="{57937910-0AC4-441E-BBF1-BE84F0B6F23C}">
      <dgm:prSet/>
      <dgm:spPr/>
      <dgm:t>
        <a:bodyPr/>
        <a:lstStyle/>
        <a:p>
          <a:endParaRPr lang="en-US"/>
        </a:p>
      </dgm:t>
    </dgm:pt>
    <dgm:pt modelId="{8761DB2D-C7C9-458C-8925-615A70A205EA}">
      <dgm:prSet/>
      <dgm:spPr/>
      <dgm:t>
        <a:bodyPr/>
        <a:lstStyle/>
        <a:p>
          <a:endParaRPr lang="en-US" dirty="0"/>
        </a:p>
      </dgm:t>
    </dgm:pt>
    <dgm:pt modelId="{FF6B3E95-8D6E-4242-8DCF-AF3B64B33DF8}" type="parTrans" cxnId="{45DAEDE2-83F4-42E0-8829-57E7E143D380}">
      <dgm:prSet/>
      <dgm:spPr/>
      <dgm:t>
        <a:bodyPr/>
        <a:lstStyle/>
        <a:p>
          <a:endParaRPr lang="en-US"/>
        </a:p>
      </dgm:t>
    </dgm:pt>
    <dgm:pt modelId="{C6C277EC-77BC-4C0A-8058-07F848D26E86}" type="sibTrans" cxnId="{45DAEDE2-83F4-42E0-8829-57E7E143D380}">
      <dgm:prSet/>
      <dgm:spPr/>
      <dgm:t>
        <a:bodyPr/>
        <a:lstStyle/>
        <a:p>
          <a:endParaRPr lang="en-US"/>
        </a:p>
      </dgm:t>
    </dgm:pt>
    <dgm:pt modelId="{CBAE104A-8EA9-4EE3-A745-DFC59EB54FD7}">
      <dgm:prSet/>
      <dgm:spPr/>
      <dgm:t>
        <a:bodyPr/>
        <a:lstStyle/>
        <a:p>
          <a:r>
            <a:rPr lang="en-US" dirty="0"/>
            <a:t>key controls</a:t>
          </a:r>
        </a:p>
      </dgm:t>
    </dgm:pt>
    <dgm:pt modelId="{67A4A643-4EB4-4874-8AF2-0B23BE198184}" type="parTrans" cxnId="{CCACD716-BF96-4B0C-879F-95717936A678}">
      <dgm:prSet/>
      <dgm:spPr/>
      <dgm:t>
        <a:bodyPr/>
        <a:lstStyle/>
        <a:p>
          <a:endParaRPr lang="en-US"/>
        </a:p>
      </dgm:t>
    </dgm:pt>
    <dgm:pt modelId="{3EA414BA-01F4-4CE4-8CDA-981BAB5B6076}" type="sibTrans" cxnId="{CCACD716-BF96-4B0C-879F-95717936A678}">
      <dgm:prSet/>
      <dgm:spPr/>
      <dgm:t>
        <a:bodyPr/>
        <a:lstStyle/>
        <a:p>
          <a:endParaRPr lang="en-US"/>
        </a:p>
      </dgm:t>
    </dgm:pt>
    <dgm:pt modelId="{A6CF1986-C35E-44C5-B918-DE493C56946A}">
      <dgm:prSet/>
      <dgm:spPr/>
      <dgm:t>
        <a:bodyPr/>
        <a:lstStyle/>
        <a:p>
          <a:r>
            <a:rPr lang="en-US" dirty="0"/>
            <a:t>documented processes</a:t>
          </a:r>
        </a:p>
      </dgm:t>
    </dgm:pt>
    <dgm:pt modelId="{6C4F4C10-178E-482E-AB6D-9D13EB2542A5}" type="parTrans" cxnId="{30F21497-00FD-4203-9B7D-F4CBE76F32E4}">
      <dgm:prSet/>
      <dgm:spPr/>
      <dgm:t>
        <a:bodyPr/>
        <a:lstStyle/>
        <a:p>
          <a:endParaRPr lang="en-US"/>
        </a:p>
      </dgm:t>
    </dgm:pt>
    <dgm:pt modelId="{C57751E8-A4A9-4126-92E9-153BB54CE656}" type="sibTrans" cxnId="{30F21497-00FD-4203-9B7D-F4CBE76F32E4}">
      <dgm:prSet/>
      <dgm:spPr/>
      <dgm:t>
        <a:bodyPr/>
        <a:lstStyle/>
        <a:p>
          <a:endParaRPr lang="en-US"/>
        </a:p>
      </dgm:t>
    </dgm:pt>
    <dgm:pt modelId="{8A14B7A5-19C5-440F-8B23-0352280CED8D}">
      <dgm:prSet/>
      <dgm:spPr/>
      <dgm:t>
        <a:bodyPr/>
        <a:lstStyle/>
        <a:p>
          <a:r>
            <a:rPr lang="en-US" dirty="0"/>
            <a:t>policies, and procedures</a:t>
          </a:r>
        </a:p>
      </dgm:t>
    </dgm:pt>
    <dgm:pt modelId="{2B54B3AC-4DCC-4F79-A836-1573E8F4D608}" type="parTrans" cxnId="{05E577A7-07E9-4082-98D8-85E6181E7CBB}">
      <dgm:prSet/>
      <dgm:spPr/>
      <dgm:t>
        <a:bodyPr/>
        <a:lstStyle/>
        <a:p>
          <a:endParaRPr lang="en-US"/>
        </a:p>
      </dgm:t>
    </dgm:pt>
    <dgm:pt modelId="{8C49DBC1-4740-411B-930F-ED6E02B61577}" type="sibTrans" cxnId="{05E577A7-07E9-4082-98D8-85E6181E7CBB}">
      <dgm:prSet/>
      <dgm:spPr/>
      <dgm:t>
        <a:bodyPr/>
        <a:lstStyle/>
        <a:p>
          <a:endParaRPr lang="en-US"/>
        </a:p>
      </dgm:t>
    </dgm:pt>
    <dgm:pt modelId="{C3CC7030-1246-4668-9912-6F7C8F11D124}">
      <dgm:prSet/>
      <dgm:spPr/>
      <dgm:t>
        <a:bodyPr/>
        <a:lstStyle/>
        <a:p>
          <a:r>
            <a:rPr lang="en-US" dirty="0"/>
            <a:t>Also look to understand changes made to those and why. </a:t>
          </a:r>
        </a:p>
      </dgm:t>
    </dgm:pt>
    <dgm:pt modelId="{46035432-B36B-482D-BD28-BA0B9A69C7DA}" type="parTrans" cxnId="{0BA45D8C-392F-42C0-8A81-F3F22C99D2FC}">
      <dgm:prSet/>
      <dgm:spPr/>
      <dgm:t>
        <a:bodyPr/>
        <a:lstStyle/>
        <a:p>
          <a:endParaRPr lang="en-US"/>
        </a:p>
      </dgm:t>
    </dgm:pt>
    <dgm:pt modelId="{324FC5CB-4E3B-40D9-9D7B-E52DC169B8D5}" type="sibTrans" cxnId="{0BA45D8C-392F-42C0-8A81-F3F22C99D2FC}">
      <dgm:prSet/>
      <dgm:spPr/>
      <dgm:t>
        <a:bodyPr/>
        <a:lstStyle/>
        <a:p>
          <a:endParaRPr lang="en-US"/>
        </a:p>
      </dgm:t>
    </dgm:pt>
    <dgm:pt modelId="{FCE66F1B-FE81-4F27-A18B-CD21EDE76B8E}" type="pres">
      <dgm:prSet presAssocID="{1144779F-599B-4F75-8EB6-6388EF5922DE}" presName="Name0" presStyleCnt="0">
        <dgm:presLayoutVars>
          <dgm:dir/>
          <dgm:animLvl val="lvl"/>
          <dgm:resizeHandles val="exact"/>
        </dgm:presLayoutVars>
      </dgm:prSet>
      <dgm:spPr/>
    </dgm:pt>
    <dgm:pt modelId="{DF1B63AD-E2EE-4A24-85FE-68248BC3FB44}" type="pres">
      <dgm:prSet presAssocID="{27762DC3-25A2-4668-83DD-ABB163164D9C}" presName="composite" presStyleCnt="0"/>
      <dgm:spPr/>
    </dgm:pt>
    <dgm:pt modelId="{7ED70E5B-98C0-4CC7-A3CD-E7C9332BDB43}" type="pres">
      <dgm:prSet presAssocID="{27762DC3-25A2-4668-83DD-ABB163164D9C}" presName="parTx" presStyleLbl="alignNode1" presStyleIdx="0" presStyleCnt="4">
        <dgm:presLayoutVars>
          <dgm:chMax val="0"/>
          <dgm:chPref val="0"/>
          <dgm:bulletEnabled val="1"/>
        </dgm:presLayoutVars>
      </dgm:prSet>
      <dgm:spPr/>
    </dgm:pt>
    <dgm:pt modelId="{1F0AD1CB-F810-4186-8578-5EFEB61656DD}" type="pres">
      <dgm:prSet presAssocID="{27762DC3-25A2-4668-83DD-ABB163164D9C}" presName="desTx" presStyleLbl="alignAccFollowNode1" presStyleIdx="0" presStyleCnt="4">
        <dgm:presLayoutVars>
          <dgm:bulletEnabled val="1"/>
        </dgm:presLayoutVars>
      </dgm:prSet>
      <dgm:spPr/>
    </dgm:pt>
    <dgm:pt modelId="{861D2217-822B-433C-9898-083907D39BFF}" type="pres">
      <dgm:prSet presAssocID="{BCB62C65-26C6-4D88-BB6A-FF3FC340CD4E}" presName="space" presStyleCnt="0"/>
      <dgm:spPr/>
    </dgm:pt>
    <dgm:pt modelId="{5715F7AC-606D-4AC9-ABE0-B48149819283}" type="pres">
      <dgm:prSet presAssocID="{0783E4B2-F2B9-4036-B5F1-3F421942EB11}" presName="composite" presStyleCnt="0"/>
      <dgm:spPr/>
    </dgm:pt>
    <dgm:pt modelId="{E7F4AA8E-B1AF-4455-98BF-A3170CD0A986}" type="pres">
      <dgm:prSet presAssocID="{0783E4B2-F2B9-4036-B5F1-3F421942EB11}" presName="parTx" presStyleLbl="alignNode1" presStyleIdx="1" presStyleCnt="4">
        <dgm:presLayoutVars>
          <dgm:chMax val="0"/>
          <dgm:chPref val="0"/>
          <dgm:bulletEnabled val="1"/>
        </dgm:presLayoutVars>
      </dgm:prSet>
      <dgm:spPr/>
    </dgm:pt>
    <dgm:pt modelId="{B7F1E27A-0D6C-479B-8AE1-F5099DF2BFD0}" type="pres">
      <dgm:prSet presAssocID="{0783E4B2-F2B9-4036-B5F1-3F421942EB11}" presName="desTx" presStyleLbl="alignAccFollowNode1" presStyleIdx="1" presStyleCnt="4">
        <dgm:presLayoutVars>
          <dgm:bulletEnabled val="1"/>
        </dgm:presLayoutVars>
      </dgm:prSet>
      <dgm:spPr/>
    </dgm:pt>
    <dgm:pt modelId="{3FA8A4E0-7845-4F04-BC92-1E6FA36C2533}" type="pres">
      <dgm:prSet presAssocID="{281FBA4B-0D98-4FC8-8B31-81724D90CBB7}" presName="space" presStyleCnt="0"/>
      <dgm:spPr/>
    </dgm:pt>
    <dgm:pt modelId="{B9878643-AE65-4966-92D2-544402570561}" type="pres">
      <dgm:prSet presAssocID="{2D4239D9-3E63-4438-9790-B1B63FAF6591}" presName="composite" presStyleCnt="0"/>
      <dgm:spPr/>
    </dgm:pt>
    <dgm:pt modelId="{11B919D6-CEDA-4439-B7A1-0E7914847F00}" type="pres">
      <dgm:prSet presAssocID="{2D4239D9-3E63-4438-9790-B1B63FAF6591}" presName="parTx" presStyleLbl="alignNode1" presStyleIdx="2" presStyleCnt="4">
        <dgm:presLayoutVars>
          <dgm:chMax val="0"/>
          <dgm:chPref val="0"/>
          <dgm:bulletEnabled val="1"/>
        </dgm:presLayoutVars>
      </dgm:prSet>
      <dgm:spPr/>
    </dgm:pt>
    <dgm:pt modelId="{13A6CDDA-A511-4E09-9388-A6FF5EF22461}" type="pres">
      <dgm:prSet presAssocID="{2D4239D9-3E63-4438-9790-B1B63FAF6591}" presName="desTx" presStyleLbl="alignAccFollowNode1" presStyleIdx="2" presStyleCnt="4">
        <dgm:presLayoutVars>
          <dgm:bulletEnabled val="1"/>
        </dgm:presLayoutVars>
      </dgm:prSet>
      <dgm:spPr/>
    </dgm:pt>
    <dgm:pt modelId="{3BEA309F-0467-4A61-88DC-9A60E2D45DAA}" type="pres">
      <dgm:prSet presAssocID="{FE729157-4E8F-4C83-B1F0-DA418FA0D388}" presName="space" presStyleCnt="0"/>
      <dgm:spPr/>
    </dgm:pt>
    <dgm:pt modelId="{6A1AAFA3-AEC3-4333-BE15-43513421F206}" type="pres">
      <dgm:prSet presAssocID="{B2856373-314F-49FB-9AB2-3726BED7F0AC}" presName="composite" presStyleCnt="0"/>
      <dgm:spPr/>
    </dgm:pt>
    <dgm:pt modelId="{B16B665D-5FDC-4C69-BFD8-3E947C0D625E}" type="pres">
      <dgm:prSet presAssocID="{B2856373-314F-49FB-9AB2-3726BED7F0AC}" presName="parTx" presStyleLbl="alignNode1" presStyleIdx="3" presStyleCnt="4">
        <dgm:presLayoutVars>
          <dgm:chMax val="0"/>
          <dgm:chPref val="0"/>
          <dgm:bulletEnabled val="1"/>
        </dgm:presLayoutVars>
      </dgm:prSet>
      <dgm:spPr/>
    </dgm:pt>
    <dgm:pt modelId="{E378FD6E-EEF4-4311-86CF-BF795C84BD34}" type="pres">
      <dgm:prSet presAssocID="{B2856373-314F-49FB-9AB2-3726BED7F0AC}" presName="desTx" presStyleLbl="alignAccFollowNode1" presStyleIdx="3" presStyleCnt="4">
        <dgm:presLayoutVars>
          <dgm:bulletEnabled val="1"/>
        </dgm:presLayoutVars>
      </dgm:prSet>
      <dgm:spPr/>
    </dgm:pt>
  </dgm:ptLst>
  <dgm:cxnLst>
    <dgm:cxn modelId="{72110B01-27A1-4BD8-A96D-89129684DBB9}" srcId="{0783E4B2-F2B9-4036-B5F1-3F421942EB11}" destId="{187C5D60-1246-41E7-A9AB-6EB9D8336325}" srcOrd="1" destOrd="0" parTransId="{1DFAE7CB-58C5-4500-A9E1-56BF949028D9}" sibTransId="{77A7A683-506B-4267-B461-D59A14F6FC54}"/>
    <dgm:cxn modelId="{E4CDE201-26CA-4E2B-AB0D-16F8A9247A23}" type="presOf" srcId="{4BBC2400-4F28-41C0-847B-55E818E7CC1E}" destId="{E378FD6E-EEF4-4311-86CF-BF795C84BD34}" srcOrd="0" destOrd="4" presId="urn:microsoft.com/office/officeart/2005/8/layout/hList1"/>
    <dgm:cxn modelId="{3620520D-DAAE-4CA5-97DB-EE46139AECF7}" srcId="{C4AE742C-3A39-414B-B12E-85F0FDB84AD0}" destId="{73748BCA-B64B-4005-B416-C3778CC163AF}" srcOrd="2" destOrd="0" parTransId="{96037D2A-F8C3-4960-BF05-621AE2942CC3}" sibTransId="{E62C82F2-2CA4-427B-8764-6A8DF635640F}"/>
    <dgm:cxn modelId="{E0901A0F-33B9-44C9-B625-F2C9FF9D0BC3}" type="presOf" srcId="{2D4239D9-3E63-4438-9790-B1B63FAF6591}" destId="{11B919D6-CEDA-4439-B7A1-0E7914847F00}" srcOrd="0" destOrd="0" presId="urn:microsoft.com/office/officeart/2005/8/layout/hList1"/>
    <dgm:cxn modelId="{5FEFB20F-8939-48A4-BF3F-F838A5F451BC}" srcId="{C4AE742C-3A39-414B-B12E-85F0FDB84AD0}" destId="{F8C21825-ACA8-472B-A46E-2A60FEE578AC}" srcOrd="0" destOrd="0" parTransId="{77A67449-A82D-40DB-B340-0B016CAE47D9}" sibTransId="{D17F91F0-F3E0-4233-A043-D8BF2766C62E}"/>
    <dgm:cxn modelId="{57937910-0AC4-441E-BBF1-BE84F0B6F23C}" srcId="{C4AE742C-3A39-414B-B12E-85F0FDB84AD0}" destId="{2099B824-C994-49FF-AD99-0CCD88C5B3E6}" srcOrd="3" destOrd="0" parTransId="{D3D4FC6C-71A7-4C56-8C5C-F2ED63B6A6DC}" sibTransId="{4C69ED2E-E7CA-46E7-B136-4C73C3F650D9}"/>
    <dgm:cxn modelId="{D7C57312-96E0-4BD0-A080-A746C3E19F9C}" srcId="{1144779F-599B-4F75-8EB6-6388EF5922DE}" destId="{2D4239D9-3E63-4438-9790-B1B63FAF6591}" srcOrd="2" destOrd="0" parTransId="{CA292FB5-12A7-4A4D-A2FE-3A8F4E4C4A87}" sibTransId="{FE729157-4E8F-4C83-B1F0-DA418FA0D388}"/>
    <dgm:cxn modelId="{CCACD716-BF96-4B0C-879F-95717936A678}" srcId="{153C2CBE-6825-484A-A3CF-9AE83E6ECD1B}" destId="{CBAE104A-8EA9-4EE3-A745-DFC59EB54FD7}" srcOrd="0" destOrd="0" parTransId="{67A4A643-4EB4-4874-8AF2-0B23BE198184}" sibTransId="{3EA414BA-01F4-4CE4-8CDA-981BAB5B6076}"/>
    <dgm:cxn modelId="{6742071B-F900-495A-B809-9320FA722020}" srcId="{0783E4B2-F2B9-4036-B5F1-3F421942EB11}" destId="{361D3951-5532-46E0-AC7E-A63CA3E3FEF4}" srcOrd="2" destOrd="0" parTransId="{2FAFFA3E-5108-4ECF-8568-823F76CDC382}" sibTransId="{043DF510-E418-468A-8AE5-0E404E72F91E}"/>
    <dgm:cxn modelId="{09CA5124-34F3-446D-8392-4A9A04F9E59A}" srcId="{8761DB2D-C7C9-458C-8925-615A70A205EA}" destId="{C4AE742C-3A39-414B-B12E-85F0FDB84AD0}" srcOrd="0" destOrd="0" parTransId="{15B8A5D9-7DC9-43CB-8CC3-90AC8349FB36}" sibTransId="{CC6E097E-71CD-462A-8B0C-F7B3AE3145A6}"/>
    <dgm:cxn modelId="{5407BF28-32A7-4EE7-8EBA-04502F8612B3}" type="presOf" srcId="{27762DC3-25A2-4668-83DD-ABB163164D9C}" destId="{7ED70E5B-98C0-4CC7-A3CD-E7C9332BDB43}" srcOrd="0" destOrd="0" presId="urn:microsoft.com/office/officeart/2005/8/layout/hList1"/>
    <dgm:cxn modelId="{41BC5F2A-EF31-412C-BC76-CD79D155E249}" srcId="{2D4239D9-3E63-4438-9790-B1B63FAF6591}" destId="{D9135AA9-B3AF-47A7-9C60-B7EC69BF9CAF}" srcOrd="3" destOrd="0" parTransId="{35A6C3D0-5E43-49E8-9E7E-984E71E22162}" sibTransId="{BDC31049-8D16-4830-9878-F1204A38216B}"/>
    <dgm:cxn modelId="{A815812F-8D19-41B7-AC98-3761E51E492B}" srcId="{2D4239D9-3E63-4438-9790-B1B63FAF6591}" destId="{0734B2DB-0831-4613-8075-FD1D59DF48B4}" srcOrd="4" destOrd="0" parTransId="{0C936C60-1D54-4095-A2AC-0639F71DBBF3}" sibTransId="{7AFB2459-E301-419A-96F5-E7356E35F7A0}"/>
    <dgm:cxn modelId="{1D58C331-E2B3-4382-8547-41719FEDD616}" srcId="{361D3951-5532-46E0-AC7E-A63CA3E3FEF4}" destId="{0B64DC56-11F7-4445-973A-9DD26C85F65C}" srcOrd="0" destOrd="0" parTransId="{6078B812-D7C2-4F62-9D57-80BC79C3841B}" sibTransId="{D136739B-BAB7-446E-995F-F342B0D5A4D1}"/>
    <dgm:cxn modelId="{07F65D34-7AA6-4F89-A7F0-1DC0A1A8A26E}" type="presOf" srcId="{04F1FDB9-6A10-428F-9209-6B12CA5F44AA}" destId="{B7F1E27A-0D6C-479B-8AE1-F5099DF2BFD0}" srcOrd="0" destOrd="2" presId="urn:microsoft.com/office/officeart/2005/8/layout/hList1"/>
    <dgm:cxn modelId="{BF6BA534-6B46-4A8B-B0A5-605139773539}" srcId="{1144779F-599B-4F75-8EB6-6388EF5922DE}" destId="{B2856373-314F-49FB-9AB2-3726BED7F0AC}" srcOrd="3" destOrd="0" parTransId="{61E6148A-D063-4FAE-8E58-2AF02AC0E1FD}" sibTransId="{CF028CC1-46A9-4CF2-B540-AB42950CFB5D}"/>
    <dgm:cxn modelId="{39D84643-F6BD-4C3A-8EB0-71CA8F3799BA}" type="presOf" srcId="{A6CF1986-C35E-44C5-B918-DE493C56946A}" destId="{1F0AD1CB-F810-4186-8578-5EFEB61656DD}" srcOrd="0" destOrd="2" presId="urn:microsoft.com/office/officeart/2005/8/layout/hList1"/>
    <dgm:cxn modelId="{765E1C48-DDB6-4107-832B-C5DC6B611EC7}" srcId="{27762DC3-25A2-4668-83DD-ABB163164D9C}" destId="{153C2CBE-6825-484A-A3CF-9AE83E6ECD1B}" srcOrd="0" destOrd="0" parTransId="{74644B97-68A9-4D07-8663-BFC105C43A93}" sibTransId="{084D761E-D988-4F3E-888F-6AC6C87754F5}"/>
    <dgm:cxn modelId="{9AB78F48-78DE-4923-BABE-5FCC981D7ABC}" type="presOf" srcId="{CBAE104A-8EA9-4EE3-A745-DFC59EB54FD7}" destId="{1F0AD1CB-F810-4186-8578-5EFEB61656DD}" srcOrd="0" destOrd="1" presId="urn:microsoft.com/office/officeart/2005/8/layout/hList1"/>
    <dgm:cxn modelId="{3707316A-900F-4A73-8F4B-F7ABED01C0ED}" type="presOf" srcId="{0783E4B2-F2B9-4036-B5F1-3F421942EB11}" destId="{E7F4AA8E-B1AF-4455-98BF-A3170CD0A986}" srcOrd="0" destOrd="0" presId="urn:microsoft.com/office/officeart/2005/8/layout/hList1"/>
    <dgm:cxn modelId="{19CC9550-97CA-4291-94E5-1DD125470098}" type="presOf" srcId="{1144779F-599B-4F75-8EB6-6388EF5922DE}" destId="{FCE66F1B-FE81-4F27-A18B-CD21EDE76B8E}" srcOrd="0" destOrd="0" presId="urn:microsoft.com/office/officeart/2005/8/layout/hList1"/>
    <dgm:cxn modelId="{39EF3D71-FF6C-4F52-A3EB-09E930D48024}" type="presOf" srcId="{2ED0D7B8-B30F-469E-97D3-4A3DAA1DEE64}" destId="{13A6CDDA-A511-4E09-9388-A6FF5EF22461}" srcOrd="0" destOrd="1" presId="urn:microsoft.com/office/officeart/2005/8/layout/hList1"/>
    <dgm:cxn modelId="{B6637F56-D74E-4E89-B8D7-4E450C0400BB}" srcId="{2D4239D9-3E63-4438-9790-B1B63FAF6591}" destId="{B84F51D2-D07E-4D41-8F52-BCD96A33DEFF}" srcOrd="0" destOrd="0" parTransId="{4D3B1646-F35F-457A-91BA-C4788BEDF330}" sibTransId="{E5CB028D-F11E-4444-B31F-F9A948B8BA1C}"/>
    <dgm:cxn modelId="{5A968256-69A2-4377-9DC9-1F07F951525E}" type="presOf" srcId="{D9135AA9-B3AF-47A7-9C60-B7EC69BF9CAF}" destId="{13A6CDDA-A511-4E09-9388-A6FF5EF22461}" srcOrd="0" destOrd="3" presId="urn:microsoft.com/office/officeart/2005/8/layout/hList1"/>
    <dgm:cxn modelId="{0D906677-E089-4897-B97E-4C75DFE85D4C}" type="presOf" srcId="{C4AE742C-3A39-414B-B12E-85F0FDB84AD0}" destId="{E378FD6E-EEF4-4311-86CF-BF795C84BD34}" srcOrd="0" destOrd="2" presId="urn:microsoft.com/office/officeart/2005/8/layout/hList1"/>
    <dgm:cxn modelId="{222F5778-8EE6-4985-8C8B-D16D1CF44B1F}" type="presOf" srcId="{B84F51D2-D07E-4D41-8F52-BCD96A33DEFF}" destId="{13A6CDDA-A511-4E09-9388-A6FF5EF22461}" srcOrd="0" destOrd="0" presId="urn:microsoft.com/office/officeart/2005/8/layout/hList1"/>
    <dgm:cxn modelId="{7675AF7A-3308-447E-BDBA-AAC6054FCBF6}" srcId="{187C5D60-1246-41E7-A9AB-6EB9D8336325}" destId="{04F1FDB9-6A10-428F-9209-6B12CA5F44AA}" srcOrd="0" destOrd="0" parTransId="{F03D01B2-E17C-4486-8C5A-EB2FD3EBDF39}" sibTransId="{957C75BB-E154-4FE6-A11F-B3829EE42432}"/>
    <dgm:cxn modelId="{3942CE7E-0299-4D49-B44E-FAF48BCAA06B}" srcId="{1144779F-599B-4F75-8EB6-6388EF5922DE}" destId="{0783E4B2-F2B9-4036-B5F1-3F421942EB11}" srcOrd="1" destOrd="0" parTransId="{F08E6C0B-BB9B-47C2-AD6B-9074C84236BC}" sibTransId="{281FBA4B-0D98-4FC8-8B31-81724D90CBB7}"/>
    <dgm:cxn modelId="{3D68AA81-FAC1-487A-A62F-C8C62B58CF41}" srcId="{27762DC3-25A2-4668-83DD-ABB163164D9C}" destId="{98A4205F-2BAA-4ED8-9FC0-C1F95F593DAB}" srcOrd="2" destOrd="0" parTransId="{B5849725-14A3-487F-98AA-27DE595E4E46}" sibTransId="{C37E3062-31CF-4FD9-AE49-7AE8F3DEAE0C}"/>
    <dgm:cxn modelId="{5C67E883-4BC2-46BD-ACFC-42BA67F3985C}" type="presOf" srcId="{0B64DC56-11F7-4445-973A-9DD26C85F65C}" destId="{B7F1E27A-0D6C-479B-8AE1-F5099DF2BFD0}" srcOrd="0" destOrd="4" presId="urn:microsoft.com/office/officeart/2005/8/layout/hList1"/>
    <dgm:cxn modelId="{603F0085-DD3F-4B74-BD76-4F42198DD906}" type="presOf" srcId="{187C5D60-1246-41E7-A9AB-6EB9D8336325}" destId="{B7F1E27A-0D6C-479B-8AE1-F5099DF2BFD0}" srcOrd="0" destOrd="1" presId="urn:microsoft.com/office/officeart/2005/8/layout/hList1"/>
    <dgm:cxn modelId="{0BA45D8C-392F-42C0-8A81-F3F22C99D2FC}" srcId="{27762DC3-25A2-4668-83DD-ABB163164D9C}" destId="{C3CC7030-1246-4668-9912-6F7C8F11D124}" srcOrd="1" destOrd="0" parTransId="{46035432-B36B-482D-BD28-BA0B9A69C7DA}" sibTransId="{324FC5CB-4E3B-40D9-9D7B-E52DC169B8D5}"/>
    <dgm:cxn modelId="{3C9A538D-9790-4EA9-8219-811ED396F385}" type="presOf" srcId="{61165324-0072-43A3-B7BD-8CACAD4614BA}" destId="{E378FD6E-EEF4-4311-86CF-BF795C84BD34}" srcOrd="0" destOrd="0" presId="urn:microsoft.com/office/officeart/2005/8/layout/hList1"/>
    <dgm:cxn modelId="{E232A28E-A58A-4E35-9DFA-264B60FB1061}" srcId="{1144779F-599B-4F75-8EB6-6388EF5922DE}" destId="{27762DC3-25A2-4668-83DD-ABB163164D9C}" srcOrd="0" destOrd="0" parTransId="{F4D10D15-29E2-46E0-8D91-F35E231AA077}" sibTransId="{BCB62C65-26C6-4D88-BB6A-FF3FC340CD4E}"/>
    <dgm:cxn modelId="{30F21497-00FD-4203-9B7D-F4CBE76F32E4}" srcId="{153C2CBE-6825-484A-A3CF-9AE83E6ECD1B}" destId="{A6CF1986-C35E-44C5-B918-DE493C56946A}" srcOrd="1" destOrd="0" parTransId="{6C4F4C10-178E-482E-AB6D-9D13EB2542A5}" sibTransId="{C57751E8-A4A9-4126-92E9-153BB54CE656}"/>
    <dgm:cxn modelId="{3091C599-A847-421B-9C77-D033503024E5}" type="presOf" srcId="{8A14B7A5-19C5-440F-8B23-0352280CED8D}" destId="{1F0AD1CB-F810-4186-8578-5EFEB61656DD}" srcOrd="0" destOrd="3" presId="urn:microsoft.com/office/officeart/2005/8/layout/hList1"/>
    <dgm:cxn modelId="{5E5ACB9F-B69B-49D7-B0CE-2BB81BD2D5D4}" type="presOf" srcId="{C3CC7030-1246-4668-9912-6F7C8F11D124}" destId="{1F0AD1CB-F810-4186-8578-5EFEB61656DD}" srcOrd="0" destOrd="4" presId="urn:microsoft.com/office/officeart/2005/8/layout/hList1"/>
    <dgm:cxn modelId="{05E577A7-07E9-4082-98D8-85E6181E7CBB}" srcId="{153C2CBE-6825-484A-A3CF-9AE83E6ECD1B}" destId="{8A14B7A5-19C5-440F-8B23-0352280CED8D}" srcOrd="2" destOrd="0" parTransId="{2B54B3AC-4DCC-4F79-A836-1573E8F4D608}" sibTransId="{8C49DBC1-4740-411B-930F-ED6E02B61577}"/>
    <dgm:cxn modelId="{857D2DAF-0B34-449D-B12F-73527E53A266}" type="presOf" srcId="{B2856373-314F-49FB-9AB2-3726BED7F0AC}" destId="{B16B665D-5FDC-4C69-BFD8-3E947C0D625E}" srcOrd="0" destOrd="0" presId="urn:microsoft.com/office/officeart/2005/8/layout/hList1"/>
    <dgm:cxn modelId="{472730B0-3C10-4972-82AE-7FFA3174DFB5}" type="presOf" srcId="{98A4205F-2BAA-4ED8-9FC0-C1F95F593DAB}" destId="{1F0AD1CB-F810-4186-8578-5EFEB61656DD}" srcOrd="0" destOrd="5" presId="urn:microsoft.com/office/officeart/2005/8/layout/hList1"/>
    <dgm:cxn modelId="{71523EB1-238F-4DC7-9C30-77D28CBB58AE}" srcId="{B2856373-314F-49FB-9AB2-3726BED7F0AC}" destId="{61165324-0072-43A3-B7BD-8CACAD4614BA}" srcOrd="0" destOrd="0" parTransId="{2EF5C2E8-E2B7-4371-A756-A11871E62F91}" sibTransId="{2D1CD291-DBC4-4405-A429-9BF8A6346390}"/>
    <dgm:cxn modelId="{407EE2B1-57DE-43EA-9F59-FF76E723318E}" srcId="{C4AE742C-3A39-414B-B12E-85F0FDB84AD0}" destId="{4BBC2400-4F28-41C0-847B-55E818E7CC1E}" srcOrd="1" destOrd="0" parTransId="{F6FF5AA6-B85C-4FBF-81F3-C4ED7599CB55}" sibTransId="{E0EA2B45-23F9-40E7-8C81-EBE3A672241F}"/>
    <dgm:cxn modelId="{C37643C0-DB72-4464-8253-D1E78C4D5538}" type="presOf" srcId="{361D3951-5532-46E0-AC7E-A63CA3E3FEF4}" destId="{B7F1E27A-0D6C-479B-8AE1-F5099DF2BFD0}" srcOrd="0" destOrd="3" presId="urn:microsoft.com/office/officeart/2005/8/layout/hList1"/>
    <dgm:cxn modelId="{37E290D8-7FD0-4E4F-939B-3BC084E8CB77}" type="presOf" srcId="{73748BCA-B64B-4005-B416-C3778CC163AF}" destId="{E378FD6E-EEF4-4311-86CF-BF795C84BD34}" srcOrd="0" destOrd="5" presId="urn:microsoft.com/office/officeart/2005/8/layout/hList1"/>
    <dgm:cxn modelId="{19DDE9DC-D7C0-4462-A3FE-09FD6DE69F06}" type="presOf" srcId="{F8C21825-ACA8-472B-A46E-2A60FEE578AC}" destId="{E378FD6E-EEF4-4311-86CF-BF795C84BD34}" srcOrd="0" destOrd="3" presId="urn:microsoft.com/office/officeart/2005/8/layout/hList1"/>
    <dgm:cxn modelId="{45DAEDE2-83F4-42E0-8829-57E7E143D380}" srcId="{B2856373-314F-49FB-9AB2-3726BED7F0AC}" destId="{8761DB2D-C7C9-458C-8925-615A70A205EA}" srcOrd="1" destOrd="0" parTransId="{FF6B3E95-8D6E-4242-8DCF-AF3B64B33DF8}" sibTransId="{C6C277EC-77BC-4C0A-8058-07F848D26E86}"/>
    <dgm:cxn modelId="{2BFCD6E3-B2BE-4C80-AF1D-78AA4AE85A3F}" type="presOf" srcId="{8B839435-7F19-4BEC-9F0A-93AE0240E97C}" destId="{B7F1E27A-0D6C-479B-8AE1-F5099DF2BFD0}" srcOrd="0" destOrd="0" presId="urn:microsoft.com/office/officeart/2005/8/layout/hList1"/>
    <dgm:cxn modelId="{4ADE86EF-5BDA-40D6-BB30-A68D0177AC5B}" srcId="{0783E4B2-F2B9-4036-B5F1-3F421942EB11}" destId="{8B839435-7F19-4BEC-9F0A-93AE0240E97C}" srcOrd="0" destOrd="0" parTransId="{36BB265F-8BE1-461F-A6B3-0FD3511754B9}" sibTransId="{BDC922DC-8BCC-4323-AC3F-420EDA6CA1A2}"/>
    <dgm:cxn modelId="{68BA0BF2-517B-4401-B6E2-37741872194A}" srcId="{2D4239D9-3E63-4438-9790-B1B63FAF6591}" destId="{2ED0D7B8-B30F-469E-97D3-4A3DAA1DEE64}" srcOrd="1" destOrd="0" parTransId="{ABB16C93-5D8F-4921-B611-F40B57A16AC6}" sibTransId="{19D8CAEA-0343-41FC-A80A-AA5143EA6D6F}"/>
    <dgm:cxn modelId="{7B8B42F5-77A7-4FAE-A4D7-4FAFEC95A9FC}" srcId="{2D4239D9-3E63-4438-9790-B1B63FAF6591}" destId="{DA2C5253-62DE-4B7C-A4A5-7B5562FC34B8}" srcOrd="2" destOrd="0" parTransId="{D3751AD5-0D23-4D28-96D3-2028F6EDC3E1}" sibTransId="{2EB8182E-3134-4E74-92D3-CC8C726134A8}"/>
    <dgm:cxn modelId="{34530BF6-4487-4546-B72E-EDD8E4EFDCAD}" type="presOf" srcId="{8761DB2D-C7C9-458C-8925-615A70A205EA}" destId="{E378FD6E-EEF4-4311-86CF-BF795C84BD34}" srcOrd="0" destOrd="1" presId="urn:microsoft.com/office/officeart/2005/8/layout/hList1"/>
    <dgm:cxn modelId="{E4DAC7F6-CEA1-40EE-B68B-0866DB4DD6D1}" type="presOf" srcId="{0734B2DB-0831-4613-8075-FD1D59DF48B4}" destId="{13A6CDDA-A511-4E09-9388-A6FF5EF22461}" srcOrd="0" destOrd="4" presId="urn:microsoft.com/office/officeart/2005/8/layout/hList1"/>
    <dgm:cxn modelId="{00B47DF7-FED1-40D9-8A20-4A09EB02635F}" type="presOf" srcId="{153C2CBE-6825-484A-A3CF-9AE83E6ECD1B}" destId="{1F0AD1CB-F810-4186-8578-5EFEB61656DD}" srcOrd="0" destOrd="0" presId="urn:microsoft.com/office/officeart/2005/8/layout/hList1"/>
    <dgm:cxn modelId="{C68106FA-6BE3-4B22-93F6-006A930390D4}" type="presOf" srcId="{DA2C5253-62DE-4B7C-A4A5-7B5562FC34B8}" destId="{13A6CDDA-A511-4E09-9388-A6FF5EF22461}" srcOrd="0" destOrd="2" presId="urn:microsoft.com/office/officeart/2005/8/layout/hList1"/>
    <dgm:cxn modelId="{673510FF-5234-4FC4-A41A-AF8C067D8066}" type="presOf" srcId="{2099B824-C994-49FF-AD99-0CCD88C5B3E6}" destId="{E378FD6E-EEF4-4311-86CF-BF795C84BD34}" srcOrd="0" destOrd="6" presId="urn:microsoft.com/office/officeart/2005/8/layout/hList1"/>
    <dgm:cxn modelId="{4E283E04-3979-499E-8D03-48BBB9C897BD}" type="presParOf" srcId="{FCE66F1B-FE81-4F27-A18B-CD21EDE76B8E}" destId="{DF1B63AD-E2EE-4A24-85FE-68248BC3FB44}" srcOrd="0" destOrd="0" presId="urn:microsoft.com/office/officeart/2005/8/layout/hList1"/>
    <dgm:cxn modelId="{212E6D91-8722-43F3-966B-3B41E2CF5B5B}" type="presParOf" srcId="{DF1B63AD-E2EE-4A24-85FE-68248BC3FB44}" destId="{7ED70E5B-98C0-4CC7-A3CD-E7C9332BDB43}" srcOrd="0" destOrd="0" presId="urn:microsoft.com/office/officeart/2005/8/layout/hList1"/>
    <dgm:cxn modelId="{153A774C-BFAD-4079-A3D0-292D748C444A}" type="presParOf" srcId="{DF1B63AD-E2EE-4A24-85FE-68248BC3FB44}" destId="{1F0AD1CB-F810-4186-8578-5EFEB61656DD}" srcOrd="1" destOrd="0" presId="urn:microsoft.com/office/officeart/2005/8/layout/hList1"/>
    <dgm:cxn modelId="{D9FDF635-0756-4779-A540-2C237A109C72}" type="presParOf" srcId="{FCE66F1B-FE81-4F27-A18B-CD21EDE76B8E}" destId="{861D2217-822B-433C-9898-083907D39BFF}" srcOrd="1" destOrd="0" presId="urn:microsoft.com/office/officeart/2005/8/layout/hList1"/>
    <dgm:cxn modelId="{BD7C5E87-7C48-4158-9238-2D44F6BDE82F}" type="presParOf" srcId="{FCE66F1B-FE81-4F27-A18B-CD21EDE76B8E}" destId="{5715F7AC-606D-4AC9-ABE0-B48149819283}" srcOrd="2" destOrd="0" presId="urn:microsoft.com/office/officeart/2005/8/layout/hList1"/>
    <dgm:cxn modelId="{41D00FCB-C908-4BD6-9A50-58C3C2621BD4}" type="presParOf" srcId="{5715F7AC-606D-4AC9-ABE0-B48149819283}" destId="{E7F4AA8E-B1AF-4455-98BF-A3170CD0A986}" srcOrd="0" destOrd="0" presId="urn:microsoft.com/office/officeart/2005/8/layout/hList1"/>
    <dgm:cxn modelId="{034992EC-E7D6-4AF6-A03D-D703C80F7B65}" type="presParOf" srcId="{5715F7AC-606D-4AC9-ABE0-B48149819283}" destId="{B7F1E27A-0D6C-479B-8AE1-F5099DF2BFD0}" srcOrd="1" destOrd="0" presId="urn:microsoft.com/office/officeart/2005/8/layout/hList1"/>
    <dgm:cxn modelId="{3762139A-F0D9-4A95-8F09-4B5A45795D1B}" type="presParOf" srcId="{FCE66F1B-FE81-4F27-A18B-CD21EDE76B8E}" destId="{3FA8A4E0-7845-4F04-BC92-1E6FA36C2533}" srcOrd="3" destOrd="0" presId="urn:microsoft.com/office/officeart/2005/8/layout/hList1"/>
    <dgm:cxn modelId="{B5263595-0FBD-4C3A-B25E-4E92A6559259}" type="presParOf" srcId="{FCE66F1B-FE81-4F27-A18B-CD21EDE76B8E}" destId="{B9878643-AE65-4966-92D2-544402570561}" srcOrd="4" destOrd="0" presId="urn:microsoft.com/office/officeart/2005/8/layout/hList1"/>
    <dgm:cxn modelId="{908203F6-63E1-49CD-9584-3AC04211C54E}" type="presParOf" srcId="{B9878643-AE65-4966-92D2-544402570561}" destId="{11B919D6-CEDA-4439-B7A1-0E7914847F00}" srcOrd="0" destOrd="0" presId="urn:microsoft.com/office/officeart/2005/8/layout/hList1"/>
    <dgm:cxn modelId="{1D45D9C7-851A-4DAE-B6C4-D6E19E8FA511}" type="presParOf" srcId="{B9878643-AE65-4966-92D2-544402570561}" destId="{13A6CDDA-A511-4E09-9388-A6FF5EF22461}" srcOrd="1" destOrd="0" presId="urn:microsoft.com/office/officeart/2005/8/layout/hList1"/>
    <dgm:cxn modelId="{5A3444F8-3C51-4DE3-8535-183B406CF785}" type="presParOf" srcId="{FCE66F1B-FE81-4F27-A18B-CD21EDE76B8E}" destId="{3BEA309F-0467-4A61-88DC-9A60E2D45DAA}" srcOrd="5" destOrd="0" presId="urn:microsoft.com/office/officeart/2005/8/layout/hList1"/>
    <dgm:cxn modelId="{F7DD9B0A-0401-468D-A11F-C70CBBB7213D}" type="presParOf" srcId="{FCE66F1B-FE81-4F27-A18B-CD21EDE76B8E}" destId="{6A1AAFA3-AEC3-4333-BE15-43513421F206}" srcOrd="6" destOrd="0" presId="urn:microsoft.com/office/officeart/2005/8/layout/hList1"/>
    <dgm:cxn modelId="{2B727F7F-9CE0-4539-BF0F-3269F6969838}" type="presParOf" srcId="{6A1AAFA3-AEC3-4333-BE15-43513421F206}" destId="{B16B665D-5FDC-4C69-BFD8-3E947C0D625E}" srcOrd="0" destOrd="0" presId="urn:microsoft.com/office/officeart/2005/8/layout/hList1"/>
    <dgm:cxn modelId="{EDCDE4DF-DEF3-4183-935F-253E4B7E4351}" type="presParOf" srcId="{6A1AAFA3-AEC3-4333-BE15-43513421F206}" destId="{E378FD6E-EEF4-4311-86CF-BF795C84BD3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144779F-599B-4F75-8EB6-6388EF5922DE}" type="doc">
      <dgm:prSet loTypeId="urn:microsoft.com/office/officeart/2005/8/layout/hList1" loCatId="list" qsTypeId="urn:microsoft.com/office/officeart/2005/8/quickstyle/simple1#109" qsCatId="simple" csTypeId="urn:microsoft.com/office/officeart/2005/8/colors/accent3_2#7" csCatId="accent3" phldr="1"/>
      <dgm:spPr/>
      <dgm:t>
        <a:bodyPr/>
        <a:lstStyle/>
        <a:p>
          <a:endParaRPr lang="en-US"/>
        </a:p>
      </dgm:t>
    </dgm:pt>
    <dgm:pt modelId="{29EB2443-02BE-47ED-90F7-DDDEFAC55A0D}">
      <dgm:prSet/>
      <dgm:spPr/>
      <dgm:t>
        <a:bodyPr/>
        <a:lstStyle/>
        <a:p>
          <a:r>
            <a:rPr lang="en-US" dirty="0"/>
            <a:t>Audit Resolution Review Process</a:t>
          </a:r>
        </a:p>
      </dgm:t>
    </dgm:pt>
    <dgm:pt modelId="{93691479-2CC5-4C97-9290-31E512291BA2}" type="parTrans" cxnId="{44FCA2A9-B160-4C41-807B-649235EA0F51}">
      <dgm:prSet/>
      <dgm:spPr/>
      <dgm:t>
        <a:bodyPr/>
        <a:lstStyle/>
        <a:p>
          <a:endParaRPr lang="en-US"/>
        </a:p>
      </dgm:t>
    </dgm:pt>
    <dgm:pt modelId="{68B02709-54A3-4232-82CC-B1EBA3211B45}" type="sibTrans" cxnId="{44FCA2A9-B160-4C41-807B-649235EA0F51}">
      <dgm:prSet/>
      <dgm:spPr/>
      <dgm:t>
        <a:bodyPr/>
        <a:lstStyle/>
        <a:p>
          <a:endParaRPr lang="en-US"/>
        </a:p>
      </dgm:t>
    </dgm:pt>
    <dgm:pt modelId="{93FE8F4C-C29F-4619-BF5F-9E128DB53E7F}">
      <dgm:prSet/>
      <dgm:spPr/>
      <dgm:t>
        <a:bodyPr/>
        <a:lstStyle/>
        <a:p>
          <a:r>
            <a:rPr lang="en-US" dirty="0"/>
            <a:t>Record Retention Review</a:t>
          </a:r>
        </a:p>
      </dgm:t>
    </dgm:pt>
    <dgm:pt modelId="{D8B67A90-43E7-4162-B529-66514090203F}" type="parTrans" cxnId="{58169F86-4214-4B2E-8DA9-C259528B2084}">
      <dgm:prSet/>
      <dgm:spPr/>
      <dgm:t>
        <a:bodyPr/>
        <a:lstStyle/>
        <a:p>
          <a:endParaRPr lang="en-US"/>
        </a:p>
      </dgm:t>
    </dgm:pt>
    <dgm:pt modelId="{D5150D81-259B-4ED4-A80A-274706AD407F}" type="sibTrans" cxnId="{58169F86-4214-4B2E-8DA9-C259528B2084}">
      <dgm:prSet/>
      <dgm:spPr/>
      <dgm:t>
        <a:bodyPr/>
        <a:lstStyle/>
        <a:p>
          <a:endParaRPr lang="en-US"/>
        </a:p>
      </dgm:t>
    </dgm:pt>
    <dgm:pt modelId="{0874367E-BEB6-4E11-8E7A-1DA44C5BE4FA}">
      <dgm:prSet/>
      <dgm:spPr/>
      <dgm:t>
        <a:bodyPr/>
        <a:lstStyle/>
        <a:p>
          <a:r>
            <a:rPr lang="en-US" dirty="0"/>
            <a:t>Review property management controls</a:t>
          </a:r>
        </a:p>
      </dgm:t>
    </dgm:pt>
    <dgm:pt modelId="{BEEEC4A7-69D1-4052-AFDA-9621F29A7C9D}" type="parTrans" cxnId="{22B8FA05-93B1-451B-BD34-4A76A0262927}">
      <dgm:prSet/>
      <dgm:spPr/>
      <dgm:t>
        <a:bodyPr/>
        <a:lstStyle/>
        <a:p>
          <a:endParaRPr lang="en-US"/>
        </a:p>
      </dgm:t>
    </dgm:pt>
    <dgm:pt modelId="{5626E018-8BF8-4360-93F4-48902CABC914}" type="sibTrans" cxnId="{22B8FA05-93B1-451B-BD34-4A76A0262927}">
      <dgm:prSet/>
      <dgm:spPr/>
      <dgm:t>
        <a:bodyPr/>
        <a:lstStyle/>
        <a:p>
          <a:endParaRPr lang="en-US"/>
        </a:p>
      </dgm:t>
    </dgm:pt>
    <dgm:pt modelId="{4F269AEB-D7FB-4EA5-8C7F-F5E99C46A155}">
      <dgm:prSet/>
      <dgm:spPr/>
      <dgm:t>
        <a:bodyPr/>
        <a:lstStyle/>
        <a:p>
          <a:r>
            <a:rPr lang="en-US" dirty="0"/>
            <a:t>Review inventory controls</a:t>
          </a:r>
        </a:p>
      </dgm:t>
    </dgm:pt>
    <dgm:pt modelId="{610CC7A3-466E-452A-82FD-81BAC849D936}" type="parTrans" cxnId="{15C81961-D884-4D40-BB6E-E4DB33110D2C}">
      <dgm:prSet/>
      <dgm:spPr/>
      <dgm:t>
        <a:bodyPr/>
        <a:lstStyle/>
        <a:p>
          <a:endParaRPr lang="en-US"/>
        </a:p>
      </dgm:t>
    </dgm:pt>
    <dgm:pt modelId="{BEC720AC-C387-4BFD-ADFC-6389040ED381}" type="sibTrans" cxnId="{15C81961-D884-4D40-BB6E-E4DB33110D2C}">
      <dgm:prSet/>
      <dgm:spPr/>
      <dgm:t>
        <a:bodyPr/>
        <a:lstStyle/>
        <a:p>
          <a:endParaRPr lang="en-US"/>
        </a:p>
      </dgm:t>
    </dgm:pt>
    <dgm:pt modelId="{DE31ED4F-9315-46D2-9B71-B420483D6570}">
      <dgm:prSet/>
      <dgm:spPr/>
      <dgm:t>
        <a:bodyPr/>
        <a:lstStyle/>
        <a:p>
          <a:endParaRPr lang="en-US" dirty="0"/>
        </a:p>
      </dgm:t>
    </dgm:pt>
    <dgm:pt modelId="{1502F5F9-0D02-4346-837B-6CCBD91C243F}" type="parTrans" cxnId="{B3E70987-EC83-4A74-A6DC-DF84DC78CB0E}">
      <dgm:prSet/>
      <dgm:spPr/>
      <dgm:t>
        <a:bodyPr/>
        <a:lstStyle/>
        <a:p>
          <a:endParaRPr lang="en-US"/>
        </a:p>
      </dgm:t>
    </dgm:pt>
    <dgm:pt modelId="{8F3ABF81-C2C9-4F19-B4B6-811E5BF384CD}" type="sibTrans" cxnId="{B3E70987-EC83-4A74-A6DC-DF84DC78CB0E}">
      <dgm:prSet/>
      <dgm:spPr/>
      <dgm:t>
        <a:bodyPr/>
        <a:lstStyle/>
        <a:p>
          <a:endParaRPr lang="en-US"/>
        </a:p>
      </dgm:t>
    </dgm:pt>
    <dgm:pt modelId="{62D97A51-5118-408A-9486-BCB8A89ED13F}">
      <dgm:prSet/>
      <dgm:spPr/>
      <dgm:t>
        <a:bodyPr/>
        <a:lstStyle/>
        <a:p>
          <a:r>
            <a:rPr lang="en-US" dirty="0"/>
            <a:t>Focus on:</a:t>
          </a:r>
        </a:p>
      </dgm:t>
    </dgm:pt>
    <dgm:pt modelId="{99794618-E497-476F-9DF5-76D842F21B22}" type="parTrans" cxnId="{687EE832-CB69-414A-BC48-0D5E1CB9AE16}">
      <dgm:prSet/>
      <dgm:spPr/>
      <dgm:t>
        <a:bodyPr/>
        <a:lstStyle/>
        <a:p>
          <a:endParaRPr lang="en-US"/>
        </a:p>
      </dgm:t>
    </dgm:pt>
    <dgm:pt modelId="{8DDB8E49-1421-4BFA-93B9-586954A988A6}" type="sibTrans" cxnId="{687EE832-CB69-414A-BC48-0D5E1CB9AE16}">
      <dgm:prSet/>
      <dgm:spPr/>
      <dgm:t>
        <a:bodyPr/>
        <a:lstStyle/>
        <a:p>
          <a:endParaRPr lang="en-US"/>
        </a:p>
      </dgm:t>
    </dgm:pt>
    <dgm:pt modelId="{BAB03DCC-BF4E-48CC-AAF5-EAE954FEB2EB}">
      <dgm:prSet/>
      <dgm:spPr/>
      <dgm:t>
        <a:bodyPr/>
        <a:lstStyle/>
        <a:p>
          <a:r>
            <a:rPr lang="en-US" dirty="0"/>
            <a:t>insurance coverage</a:t>
          </a:r>
        </a:p>
      </dgm:t>
    </dgm:pt>
    <dgm:pt modelId="{A652033A-72D1-4868-8D88-4D0AD2F30247}" type="parTrans" cxnId="{DFDBC3ED-0823-440C-8009-777FC6A0FAA2}">
      <dgm:prSet/>
      <dgm:spPr/>
      <dgm:t>
        <a:bodyPr/>
        <a:lstStyle/>
        <a:p>
          <a:endParaRPr lang="en-US"/>
        </a:p>
      </dgm:t>
    </dgm:pt>
    <dgm:pt modelId="{799EC37D-D29E-4CD8-BECC-BCFD713B592F}" type="sibTrans" cxnId="{DFDBC3ED-0823-440C-8009-777FC6A0FAA2}">
      <dgm:prSet/>
      <dgm:spPr/>
      <dgm:t>
        <a:bodyPr/>
        <a:lstStyle/>
        <a:p>
          <a:endParaRPr lang="en-US"/>
        </a:p>
      </dgm:t>
    </dgm:pt>
    <dgm:pt modelId="{BE909A98-027A-4398-87E2-DB1D5BF5EA66}">
      <dgm:prSet/>
      <dgm:spPr/>
      <dgm:t>
        <a:bodyPr/>
        <a:lstStyle/>
        <a:p>
          <a:r>
            <a:rPr lang="en-US" dirty="0"/>
            <a:t>real property</a:t>
          </a:r>
        </a:p>
      </dgm:t>
    </dgm:pt>
    <dgm:pt modelId="{77D3DD1C-8495-4B1B-A357-47AFE703F45A}" type="parTrans" cxnId="{C6168685-61CD-4490-AE0F-D7DDA74FC29F}">
      <dgm:prSet/>
      <dgm:spPr/>
      <dgm:t>
        <a:bodyPr/>
        <a:lstStyle/>
        <a:p>
          <a:endParaRPr lang="en-US"/>
        </a:p>
      </dgm:t>
    </dgm:pt>
    <dgm:pt modelId="{152ED3C9-7A24-49C6-B55F-50A1A5F795BC}" type="sibTrans" cxnId="{C6168685-61CD-4490-AE0F-D7DDA74FC29F}">
      <dgm:prSet/>
      <dgm:spPr/>
      <dgm:t>
        <a:bodyPr/>
        <a:lstStyle/>
        <a:p>
          <a:endParaRPr lang="en-US"/>
        </a:p>
      </dgm:t>
    </dgm:pt>
    <dgm:pt modelId="{8DECF9CB-A4D5-48AB-AA3D-793FD98C5B87}">
      <dgm:prSet/>
      <dgm:spPr/>
      <dgm:t>
        <a:bodyPr/>
        <a:lstStyle/>
        <a:p>
          <a:r>
            <a:rPr lang="en-US" dirty="0"/>
            <a:t>equipment</a:t>
          </a:r>
        </a:p>
      </dgm:t>
    </dgm:pt>
    <dgm:pt modelId="{69EC2B5B-2368-4F1D-80BF-46494CF04A82}" type="parTrans" cxnId="{C3C26F2E-7C9A-448B-A922-0E57A5277220}">
      <dgm:prSet/>
      <dgm:spPr/>
      <dgm:t>
        <a:bodyPr/>
        <a:lstStyle/>
        <a:p>
          <a:endParaRPr lang="en-US"/>
        </a:p>
      </dgm:t>
    </dgm:pt>
    <dgm:pt modelId="{E0EC278C-C420-4361-A583-10EF7B7F4BFE}" type="sibTrans" cxnId="{C3C26F2E-7C9A-448B-A922-0E57A5277220}">
      <dgm:prSet/>
      <dgm:spPr/>
      <dgm:t>
        <a:bodyPr/>
        <a:lstStyle/>
        <a:p>
          <a:endParaRPr lang="en-US"/>
        </a:p>
      </dgm:t>
    </dgm:pt>
    <dgm:pt modelId="{D3016C39-445F-4375-868F-C4B4B72C411F}">
      <dgm:prSet/>
      <dgm:spPr/>
      <dgm:t>
        <a:bodyPr/>
        <a:lstStyle/>
        <a:p>
          <a:r>
            <a:rPr lang="en-US" dirty="0"/>
            <a:t>supplies</a:t>
          </a:r>
        </a:p>
      </dgm:t>
    </dgm:pt>
    <dgm:pt modelId="{F747C9FF-A1A1-4B4F-9827-A1EF4C0CE5A7}" type="parTrans" cxnId="{23D0653B-E3A2-4198-9587-0DBA9F1DE064}">
      <dgm:prSet/>
      <dgm:spPr/>
      <dgm:t>
        <a:bodyPr/>
        <a:lstStyle/>
        <a:p>
          <a:endParaRPr lang="en-US"/>
        </a:p>
      </dgm:t>
    </dgm:pt>
    <dgm:pt modelId="{CD1E4072-6846-4366-92C2-2AEB3A0C1CBE}" type="sibTrans" cxnId="{23D0653B-E3A2-4198-9587-0DBA9F1DE064}">
      <dgm:prSet/>
      <dgm:spPr/>
      <dgm:t>
        <a:bodyPr/>
        <a:lstStyle/>
        <a:p>
          <a:endParaRPr lang="en-US"/>
        </a:p>
      </dgm:t>
    </dgm:pt>
    <dgm:pt modelId="{0D8FD45C-704C-4526-8884-167B24AA12DF}">
      <dgm:prSet/>
      <dgm:spPr/>
      <dgm:t>
        <a:bodyPr/>
        <a:lstStyle/>
        <a:p>
          <a:r>
            <a:rPr lang="en-US" dirty="0"/>
            <a:t>intangible property</a:t>
          </a:r>
        </a:p>
      </dgm:t>
    </dgm:pt>
    <dgm:pt modelId="{F1044D40-0348-4C25-AAEB-09D10B57D8BC}" type="parTrans" cxnId="{E4316173-1F31-458B-AEE6-6713F7586609}">
      <dgm:prSet/>
      <dgm:spPr/>
      <dgm:t>
        <a:bodyPr/>
        <a:lstStyle/>
        <a:p>
          <a:endParaRPr lang="en-US"/>
        </a:p>
      </dgm:t>
    </dgm:pt>
    <dgm:pt modelId="{930AB663-92DA-4FE8-9AEA-E358BA76CDB8}" type="sibTrans" cxnId="{E4316173-1F31-458B-AEE6-6713F7586609}">
      <dgm:prSet/>
      <dgm:spPr/>
      <dgm:t>
        <a:bodyPr/>
        <a:lstStyle/>
        <a:p>
          <a:endParaRPr lang="en-US"/>
        </a:p>
      </dgm:t>
    </dgm:pt>
    <dgm:pt modelId="{DB4600BC-5320-4B03-B930-9B09FD9DB451}">
      <dgm:prSet/>
      <dgm:spPr/>
      <dgm:t>
        <a:bodyPr/>
        <a:lstStyle/>
        <a:p>
          <a:r>
            <a:rPr lang="en-US" dirty="0"/>
            <a:t>property records</a:t>
          </a:r>
        </a:p>
      </dgm:t>
    </dgm:pt>
    <dgm:pt modelId="{3B7CAF31-2D9E-436E-9452-6EA195086655}" type="parTrans" cxnId="{1C0ACE27-E2BB-49CA-AF25-F5865D6990F6}">
      <dgm:prSet/>
      <dgm:spPr/>
      <dgm:t>
        <a:bodyPr/>
        <a:lstStyle/>
        <a:p>
          <a:endParaRPr lang="en-US"/>
        </a:p>
      </dgm:t>
    </dgm:pt>
    <dgm:pt modelId="{96D422CD-EB5A-445B-B1B9-4782C6005E1B}" type="sibTrans" cxnId="{1C0ACE27-E2BB-49CA-AF25-F5865D6990F6}">
      <dgm:prSet/>
      <dgm:spPr/>
      <dgm:t>
        <a:bodyPr/>
        <a:lstStyle/>
        <a:p>
          <a:endParaRPr lang="en-US"/>
        </a:p>
      </dgm:t>
    </dgm:pt>
    <dgm:pt modelId="{76BDA52E-27B6-49AE-B4D6-E83386E423ED}">
      <dgm:prSet/>
      <dgm:spPr/>
      <dgm:t>
        <a:bodyPr/>
        <a:lstStyle/>
        <a:p>
          <a:r>
            <a:rPr lang="en-US" dirty="0"/>
            <a:t>disposition </a:t>
          </a:r>
        </a:p>
      </dgm:t>
    </dgm:pt>
    <dgm:pt modelId="{F9A3181B-2972-40BB-BEBC-1DB3F4E7F4E5}" type="parTrans" cxnId="{6BB10929-268F-4083-94AD-2D5FAD0F5229}">
      <dgm:prSet/>
      <dgm:spPr/>
      <dgm:t>
        <a:bodyPr/>
        <a:lstStyle/>
        <a:p>
          <a:endParaRPr lang="en-US"/>
        </a:p>
      </dgm:t>
    </dgm:pt>
    <dgm:pt modelId="{1A4E26C6-A4BA-4456-B48D-DCFD7CFD8A45}" type="sibTrans" cxnId="{6BB10929-268F-4083-94AD-2D5FAD0F5229}">
      <dgm:prSet/>
      <dgm:spPr/>
      <dgm:t>
        <a:bodyPr/>
        <a:lstStyle/>
        <a:p>
          <a:endParaRPr lang="en-US"/>
        </a:p>
      </dgm:t>
    </dgm:pt>
    <dgm:pt modelId="{CA927CED-D4B4-4B8E-8269-67FE235BC1B6}">
      <dgm:prSet/>
      <dgm:spPr/>
      <dgm:t>
        <a:bodyPr/>
        <a:lstStyle/>
        <a:p>
          <a:r>
            <a:rPr lang="en-US" dirty="0"/>
            <a:t>Maintenances of property (including policies and procedures)</a:t>
          </a:r>
        </a:p>
      </dgm:t>
    </dgm:pt>
    <dgm:pt modelId="{24BF2128-6B95-4270-961D-F270C3F8AC35}" type="parTrans" cxnId="{ADF604FE-3F4D-449D-9B0D-AA306DB7B457}">
      <dgm:prSet/>
      <dgm:spPr/>
      <dgm:t>
        <a:bodyPr/>
        <a:lstStyle/>
        <a:p>
          <a:endParaRPr lang="en-US"/>
        </a:p>
      </dgm:t>
    </dgm:pt>
    <dgm:pt modelId="{8806A25C-1499-424B-AE6B-39B607D624FF}" type="sibTrans" cxnId="{ADF604FE-3F4D-449D-9B0D-AA306DB7B457}">
      <dgm:prSet/>
      <dgm:spPr/>
      <dgm:t>
        <a:bodyPr/>
        <a:lstStyle/>
        <a:p>
          <a:endParaRPr lang="en-US"/>
        </a:p>
      </dgm:t>
    </dgm:pt>
    <dgm:pt modelId="{4FC8D423-E915-4D61-8302-EEA3D856FDE6}">
      <dgm:prSet/>
      <dgm:spPr/>
      <dgm:t>
        <a:bodyPr/>
        <a:lstStyle/>
        <a:p>
          <a:r>
            <a:rPr lang="en-US" dirty="0"/>
            <a:t>Trust fund (200.316)</a:t>
          </a:r>
        </a:p>
      </dgm:t>
    </dgm:pt>
    <dgm:pt modelId="{531C0DCC-70A5-461A-8CE7-DDAE2A6BEB9D}" type="parTrans" cxnId="{9DA01C37-52A6-42FE-A43E-2F0D310B1893}">
      <dgm:prSet/>
      <dgm:spPr/>
      <dgm:t>
        <a:bodyPr/>
        <a:lstStyle/>
        <a:p>
          <a:endParaRPr lang="en-US"/>
        </a:p>
      </dgm:t>
    </dgm:pt>
    <dgm:pt modelId="{4A3A79AB-44E3-4460-B2B3-1CA491CF00A2}" type="sibTrans" cxnId="{9DA01C37-52A6-42FE-A43E-2F0D310B1893}">
      <dgm:prSet/>
      <dgm:spPr/>
      <dgm:t>
        <a:bodyPr/>
        <a:lstStyle/>
        <a:p>
          <a:endParaRPr lang="en-US"/>
        </a:p>
      </dgm:t>
    </dgm:pt>
    <dgm:pt modelId="{2099B824-C994-49FF-AD99-0CCD88C5B3E6}">
      <dgm:prSet/>
      <dgm:spPr/>
      <dgm:t>
        <a:bodyPr/>
        <a:lstStyle/>
        <a:p>
          <a:r>
            <a:rPr lang="en-US" dirty="0"/>
            <a:t>Inventory Process Review</a:t>
          </a:r>
        </a:p>
        <a:p>
          <a:r>
            <a:rPr lang="en-US" dirty="0"/>
            <a:t>200.310-316</a:t>
          </a:r>
        </a:p>
      </dgm:t>
    </dgm:pt>
    <dgm:pt modelId="{D3D4FC6C-71A7-4C56-8C5C-F2ED63B6A6DC}" type="parTrans" cxnId="{57937910-0AC4-441E-BBF1-BE84F0B6F23C}">
      <dgm:prSet/>
      <dgm:spPr/>
      <dgm:t>
        <a:bodyPr/>
        <a:lstStyle/>
        <a:p>
          <a:endParaRPr lang="en-US"/>
        </a:p>
      </dgm:t>
    </dgm:pt>
    <dgm:pt modelId="{4C69ED2E-E7CA-46E7-B136-4C73C3F650D9}" type="sibTrans" cxnId="{57937910-0AC4-441E-BBF1-BE84F0B6F23C}">
      <dgm:prSet/>
      <dgm:spPr/>
      <dgm:t>
        <a:bodyPr/>
        <a:lstStyle/>
        <a:p>
          <a:endParaRPr lang="en-US"/>
        </a:p>
      </dgm:t>
    </dgm:pt>
    <dgm:pt modelId="{355FE436-F58E-45B0-ACD8-867DE6606B22}">
      <dgm:prSet/>
      <dgm:spPr/>
      <dgm:t>
        <a:bodyPr/>
        <a:lstStyle/>
        <a:p>
          <a:r>
            <a:rPr lang="en-US" dirty="0"/>
            <a:t>Confirm they have obtained the required audits </a:t>
          </a:r>
        </a:p>
      </dgm:t>
    </dgm:pt>
    <dgm:pt modelId="{A2CC5C6D-158D-4EE9-BF06-586D1B5A8DE4}" type="parTrans" cxnId="{E86B4DE5-9B7E-40DC-82B5-99650D19BAFC}">
      <dgm:prSet/>
      <dgm:spPr/>
      <dgm:t>
        <a:bodyPr/>
        <a:lstStyle/>
        <a:p>
          <a:endParaRPr lang="en-US"/>
        </a:p>
      </dgm:t>
    </dgm:pt>
    <dgm:pt modelId="{1AD4D0D2-9C67-4195-BC15-40CB11B42C5E}" type="sibTrans" cxnId="{E86B4DE5-9B7E-40DC-82B5-99650D19BAFC}">
      <dgm:prSet/>
      <dgm:spPr/>
      <dgm:t>
        <a:bodyPr/>
        <a:lstStyle/>
        <a:p>
          <a:endParaRPr lang="en-US"/>
        </a:p>
      </dgm:t>
    </dgm:pt>
    <dgm:pt modelId="{37EED722-33B6-4186-B704-408C8B670BFD}">
      <dgm:prSet/>
      <dgm:spPr/>
      <dgm:t>
        <a:bodyPr/>
        <a:lstStyle/>
        <a:p>
          <a:r>
            <a:rPr lang="en-US" dirty="0"/>
            <a:t>Review:</a:t>
          </a:r>
        </a:p>
      </dgm:t>
    </dgm:pt>
    <dgm:pt modelId="{7203ADC4-3804-4DE3-BE40-34F7BB0D0FFD}" type="parTrans" cxnId="{26C98B17-2C96-40E5-81D0-E3238380EA41}">
      <dgm:prSet/>
      <dgm:spPr/>
      <dgm:t>
        <a:bodyPr/>
        <a:lstStyle/>
        <a:p>
          <a:endParaRPr lang="en-US"/>
        </a:p>
      </dgm:t>
    </dgm:pt>
    <dgm:pt modelId="{2F05D091-9F48-4F6B-85FA-9EA2EB95F859}" type="sibTrans" cxnId="{26C98B17-2C96-40E5-81D0-E3238380EA41}">
      <dgm:prSet/>
      <dgm:spPr/>
      <dgm:t>
        <a:bodyPr/>
        <a:lstStyle/>
        <a:p>
          <a:endParaRPr lang="en-US"/>
        </a:p>
      </dgm:t>
    </dgm:pt>
    <dgm:pt modelId="{A3A560B4-5170-4863-B901-37038D9ECA60}">
      <dgm:prSet/>
      <dgm:spPr/>
      <dgm:t>
        <a:bodyPr/>
        <a:lstStyle/>
        <a:p>
          <a:r>
            <a:rPr lang="en-US" dirty="0"/>
            <a:t>Policies and procedures related to audit resolutions</a:t>
          </a:r>
        </a:p>
      </dgm:t>
    </dgm:pt>
    <dgm:pt modelId="{9E94C272-5B93-4220-9E2B-61D1D058928F}" type="parTrans" cxnId="{2774FF00-1E31-4758-8852-E184BC5FBF39}">
      <dgm:prSet/>
      <dgm:spPr/>
      <dgm:t>
        <a:bodyPr/>
        <a:lstStyle/>
        <a:p>
          <a:endParaRPr lang="en-US"/>
        </a:p>
      </dgm:t>
    </dgm:pt>
    <dgm:pt modelId="{E57610F0-5F19-43E4-A9E9-BF5AFA6F674E}" type="sibTrans" cxnId="{2774FF00-1E31-4758-8852-E184BC5FBF39}">
      <dgm:prSet/>
      <dgm:spPr/>
      <dgm:t>
        <a:bodyPr/>
        <a:lstStyle/>
        <a:p>
          <a:endParaRPr lang="en-US"/>
        </a:p>
      </dgm:t>
    </dgm:pt>
    <dgm:pt modelId="{48CE4029-A093-46AE-BF69-A28B90547890}">
      <dgm:prSet/>
      <dgm:spPr/>
      <dgm:t>
        <a:bodyPr/>
        <a:lstStyle/>
        <a:p>
          <a:r>
            <a:rPr lang="en-US" dirty="0"/>
            <a:t>Corrective Action Plans </a:t>
          </a:r>
        </a:p>
      </dgm:t>
    </dgm:pt>
    <dgm:pt modelId="{155B2947-0A06-4765-9D62-B18D060E346D}" type="parTrans" cxnId="{8157DFDE-E41E-47DB-B10A-DC5C84E26E5A}">
      <dgm:prSet/>
      <dgm:spPr/>
      <dgm:t>
        <a:bodyPr/>
        <a:lstStyle/>
        <a:p>
          <a:endParaRPr lang="en-US"/>
        </a:p>
      </dgm:t>
    </dgm:pt>
    <dgm:pt modelId="{6F92F09C-0ACE-485D-AC7C-A17FF79E6018}" type="sibTrans" cxnId="{8157DFDE-E41E-47DB-B10A-DC5C84E26E5A}">
      <dgm:prSet/>
      <dgm:spPr/>
      <dgm:t>
        <a:bodyPr/>
        <a:lstStyle/>
        <a:p>
          <a:endParaRPr lang="en-US"/>
        </a:p>
      </dgm:t>
    </dgm:pt>
    <dgm:pt modelId="{B4DB0017-ED21-46F3-A630-4BFBD716DE57}">
      <dgm:prSet/>
      <dgm:spPr/>
      <dgm:t>
        <a:bodyPr/>
        <a:lstStyle/>
        <a:p>
          <a:r>
            <a:rPr lang="en-US" dirty="0"/>
            <a:t>copy of the most recent audit report</a:t>
          </a:r>
        </a:p>
      </dgm:t>
    </dgm:pt>
    <dgm:pt modelId="{90E82287-D84F-4259-A2A8-C71735884722}" type="parTrans" cxnId="{8317C9D3-A078-406F-94CA-221F566EEC55}">
      <dgm:prSet/>
      <dgm:spPr/>
      <dgm:t>
        <a:bodyPr/>
        <a:lstStyle/>
        <a:p>
          <a:endParaRPr lang="en-US"/>
        </a:p>
      </dgm:t>
    </dgm:pt>
    <dgm:pt modelId="{13485891-2CBF-4C38-9F24-81960399190C}" type="sibTrans" cxnId="{8317C9D3-A078-406F-94CA-221F566EEC55}">
      <dgm:prSet/>
      <dgm:spPr/>
      <dgm:t>
        <a:bodyPr/>
        <a:lstStyle/>
        <a:p>
          <a:endParaRPr lang="en-US"/>
        </a:p>
      </dgm:t>
    </dgm:pt>
    <dgm:pt modelId="{4CB28419-C8B4-4EAA-A087-C7A8D4B656D8}">
      <dgm:prSet/>
      <dgm:spPr/>
      <dgm:t>
        <a:bodyPr/>
        <a:lstStyle/>
        <a:p>
          <a:r>
            <a:rPr lang="en-US" dirty="0"/>
            <a:t>Evidence of corrective action plan implementation</a:t>
          </a:r>
        </a:p>
      </dgm:t>
    </dgm:pt>
    <dgm:pt modelId="{EFFE580C-188A-49B4-A4E5-46FA707E91CF}" type="parTrans" cxnId="{B68B6BFC-09D6-49AA-8531-067B5C0F7AB0}">
      <dgm:prSet/>
      <dgm:spPr/>
      <dgm:t>
        <a:bodyPr/>
        <a:lstStyle/>
        <a:p>
          <a:endParaRPr lang="en-US"/>
        </a:p>
      </dgm:t>
    </dgm:pt>
    <dgm:pt modelId="{D4D0BB2F-FF69-4DBE-AE52-784CDE3F60E3}" type="sibTrans" cxnId="{B68B6BFC-09D6-49AA-8531-067B5C0F7AB0}">
      <dgm:prSet/>
      <dgm:spPr/>
      <dgm:t>
        <a:bodyPr/>
        <a:lstStyle/>
        <a:p>
          <a:endParaRPr lang="en-US"/>
        </a:p>
      </dgm:t>
    </dgm:pt>
    <dgm:pt modelId="{D303771D-E6E7-4C28-8D9A-6C31BB55065A}">
      <dgm:prSet/>
      <dgm:spPr/>
      <dgm:t>
        <a:bodyPr/>
        <a:lstStyle/>
        <a:p>
          <a:r>
            <a:rPr lang="en-US" dirty="0"/>
            <a:t>Records demonstrating resolution of underlying concern</a:t>
          </a:r>
        </a:p>
      </dgm:t>
    </dgm:pt>
    <dgm:pt modelId="{2615B5AB-7B1D-4DFE-B001-B7A99BA87EC3}" type="parTrans" cxnId="{F546204A-A8A3-4880-B2D1-E4069240F9F0}">
      <dgm:prSet/>
      <dgm:spPr/>
      <dgm:t>
        <a:bodyPr/>
        <a:lstStyle/>
        <a:p>
          <a:endParaRPr lang="en-US"/>
        </a:p>
      </dgm:t>
    </dgm:pt>
    <dgm:pt modelId="{994754C7-6768-42BD-83E0-A534943202B7}" type="sibTrans" cxnId="{F546204A-A8A3-4880-B2D1-E4069240F9F0}">
      <dgm:prSet/>
      <dgm:spPr/>
      <dgm:t>
        <a:bodyPr/>
        <a:lstStyle/>
        <a:p>
          <a:endParaRPr lang="en-US"/>
        </a:p>
      </dgm:t>
    </dgm:pt>
    <dgm:pt modelId="{841F7DCA-07A8-4306-B1CA-6E79FF1FD863}">
      <dgm:prSet/>
      <dgm:spPr/>
      <dgm:t>
        <a:bodyPr/>
        <a:lstStyle/>
        <a:p>
          <a:r>
            <a:rPr lang="en-US" dirty="0"/>
            <a:t>State requirements</a:t>
          </a:r>
        </a:p>
      </dgm:t>
    </dgm:pt>
    <dgm:pt modelId="{DBB5E830-C643-4A0A-AF58-D469AF33FA06}" type="parTrans" cxnId="{C3C08DC8-BD07-4BA5-B72D-DF5A480BCFA1}">
      <dgm:prSet/>
      <dgm:spPr/>
      <dgm:t>
        <a:bodyPr/>
        <a:lstStyle/>
        <a:p>
          <a:endParaRPr lang="en-US"/>
        </a:p>
      </dgm:t>
    </dgm:pt>
    <dgm:pt modelId="{BBCFDBA9-65EC-4866-8CD4-9953C444F34C}" type="sibTrans" cxnId="{C3C08DC8-BD07-4BA5-B72D-DF5A480BCFA1}">
      <dgm:prSet/>
      <dgm:spPr/>
      <dgm:t>
        <a:bodyPr/>
        <a:lstStyle/>
        <a:p>
          <a:endParaRPr lang="en-US"/>
        </a:p>
      </dgm:t>
    </dgm:pt>
    <dgm:pt modelId="{67EAE974-126C-4046-AF80-9A8FD09FFC8C}">
      <dgm:prSet/>
      <dgm:spPr/>
      <dgm:t>
        <a:bodyPr/>
        <a:lstStyle/>
        <a:p>
          <a:r>
            <a:rPr lang="en-US" dirty="0"/>
            <a:t>Federal requirements</a:t>
          </a:r>
        </a:p>
      </dgm:t>
    </dgm:pt>
    <dgm:pt modelId="{C08FF3EF-B47F-48FC-A299-63A367164F71}" type="parTrans" cxnId="{EB8F87A1-A08F-49E6-A6FD-ABCEABA546DF}">
      <dgm:prSet/>
      <dgm:spPr/>
      <dgm:t>
        <a:bodyPr/>
        <a:lstStyle/>
        <a:p>
          <a:endParaRPr lang="en-US"/>
        </a:p>
      </dgm:t>
    </dgm:pt>
    <dgm:pt modelId="{D3432F43-4443-40A9-8192-74900F16BFE5}" type="sibTrans" cxnId="{EB8F87A1-A08F-49E6-A6FD-ABCEABA546DF}">
      <dgm:prSet/>
      <dgm:spPr/>
      <dgm:t>
        <a:bodyPr/>
        <a:lstStyle/>
        <a:p>
          <a:endParaRPr lang="en-US"/>
        </a:p>
      </dgm:t>
    </dgm:pt>
    <dgm:pt modelId="{53552BDD-9682-443E-87E5-3CE76F541CE0}">
      <dgm:prSet/>
      <dgm:spPr/>
      <dgm:t>
        <a:bodyPr/>
        <a:lstStyle/>
        <a:p>
          <a:endParaRPr lang="en-US" dirty="0"/>
        </a:p>
      </dgm:t>
    </dgm:pt>
    <dgm:pt modelId="{B912C191-B66D-4BBA-B35D-0F2216D8A45F}" type="parTrans" cxnId="{6B17FA16-7CCD-4874-B754-B08BD5D600F8}">
      <dgm:prSet/>
      <dgm:spPr/>
      <dgm:t>
        <a:bodyPr/>
        <a:lstStyle/>
        <a:p>
          <a:endParaRPr lang="en-US"/>
        </a:p>
      </dgm:t>
    </dgm:pt>
    <dgm:pt modelId="{9D2FC3FA-BD99-4E52-8AAD-CB8AC2A41EB9}" type="sibTrans" cxnId="{6B17FA16-7CCD-4874-B754-B08BD5D600F8}">
      <dgm:prSet/>
      <dgm:spPr/>
      <dgm:t>
        <a:bodyPr/>
        <a:lstStyle/>
        <a:p>
          <a:endParaRPr lang="en-US"/>
        </a:p>
      </dgm:t>
    </dgm:pt>
    <dgm:pt modelId="{668F915B-4C94-4369-A0C7-5FED54FA8BCC}">
      <dgm:prSet/>
      <dgm:spPr/>
      <dgm:t>
        <a:bodyPr/>
        <a:lstStyle/>
        <a:p>
          <a:r>
            <a:rPr lang="en-US" dirty="0"/>
            <a:t>5 years from the date financial report was submitted</a:t>
          </a:r>
        </a:p>
      </dgm:t>
    </dgm:pt>
    <dgm:pt modelId="{C592DC23-F04D-4DF8-8755-0FF5DD5A73FC}" type="parTrans" cxnId="{22202185-D1A9-4A76-8E22-FAA56B9F8788}">
      <dgm:prSet/>
      <dgm:spPr/>
      <dgm:t>
        <a:bodyPr/>
        <a:lstStyle/>
        <a:p>
          <a:endParaRPr lang="en-US"/>
        </a:p>
      </dgm:t>
    </dgm:pt>
    <dgm:pt modelId="{79A56F68-5A2A-4A86-8787-71C3057CEB95}" type="sibTrans" cxnId="{22202185-D1A9-4A76-8E22-FAA56B9F8788}">
      <dgm:prSet/>
      <dgm:spPr/>
      <dgm:t>
        <a:bodyPr/>
        <a:lstStyle/>
        <a:p>
          <a:endParaRPr lang="en-US"/>
        </a:p>
      </dgm:t>
    </dgm:pt>
    <dgm:pt modelId="{E4A71B49-E98D-475B-90B8-42D9C03BEEF7}">
      <dgm:prSet/>
      <dgm:spPr/>
      <dgm:t>
        <a:bodyPr/>
        <a:lstStyle/>
        <a:p>
          <a:r>
            <a:rPr lang="en-US" dirty="0"/>
            <a:t>3 years</a:t>
          </a:r>
        </a:p>
      </dgm:t>
    </dgm:pt>
    <dgm:pt modelId="{27BAD2DB-D307-4238-A47D-5B074BFE0D75}" type="parTrans" cxnId="{81EB7B2F-32F4-43B0-B42F-0B3D53D1D74F}">
      <dgm:prSet/>
      <dgm:spPr/>
      <dgm:t>
        <a:bodyPr/>
        <a:lstStyle/>
        <a:p>
          <a:endParaRPr lang="en-US"/>
        </a:p>
      </dgm:t>
    </dgm:pt>
    <dgm:pt modelId="{CA62FB3D-3D28-4BB7-9C81-02BF3B7A46DB}" type="sibTrans" cxnId="{81EB7B2F-32F4-43B0-B42F-0B3D53D1D74F}">
      <dgm:prSet/>
      <dgm:spPr/>
      <dgm:t>
        <a:bodyPr/>
        <a:lstStyle/>
        <a:p>
          <a:endParaRPr lang="en-US"/>
        </a:p>
      </dgm:t>
    </dgm:pt>
    <dgm:pt modelId="{BAC19083-7D7C-44DD-9815-949C631F3134}">
      <dgm:prSet/>
      <dgm:spPr/>
      <dgm:t>
        <a:bodyPr/>
        <a:lstStyle/>
        <a:p>
          <a:r>
            <a:rPr lang="en-US" dirty="0"/>
            <a:t>Review Records Access controls to ensure records are  available only to authorized personnel</a:t>
          </a:r>
        </a:p>
      </dgm:t>
    </dgm:pt>
    <dgm:pt modelId="{D20605E5-5EDC-49D5-AAE7-50C4721BA00A}" type="parTrans" cxnId="{E2F2BA68-FACE-4DA3-9616-8D0E751FE2D9}">
      <dgm:prSet/>
      <dgm:spPr/>
      <dgm:t>
        <a:bodyPr/>
        <a:lstStyle/>
        <a:p>
          <a:endParaRPr lang="en-US"/>
        </a:p>
      </dgm:t>
    </dgm:pt>
    <dgm:pt modelId="{A96A9CE7-2B21-46E9-8A1E-9F25774427B1}" type="sibTrans" cxnId="{E2F2BA68-FACE-4DA3-9616-8D0E751FE2D9}">
      <dgm:prSet/>
      <dgm:spPr/>
      <dgm:t>
        <a:bodyPr/>
        <a:lstStyle/>
        <a:p>
          <a:endParaRPr lang="en-US"/>
        </a:p>
      </dgm:t>
    </dgm:pt>
    <dgm:pt modelId="{719A554A-3B24-4D97-8E0D-9ED6F0D48D77}">
      <dgm:prSet/>
      <dgm:spPr/>
      <dgm:t>
        <a:bodyPr/>
        <a:lstStyle/>
        <a:p>
          <a:endParaRPr lang="en-US" dirty="0"/>
        </a:p>
      </dgm:t>
    </dgm:pt>
    <dgm:pt modelId="{4082D59C-0AC9-42FF-A894-977CAEDDF406}" type="parTrans" cxnId="{B41EA0D5-6CEC-4CE2-91E5-83115004D03C}">
      <dgm:prSet/>
      <dgm:spPr/>
      <dgm:t>
        <a:bodyPr/>
        <a:lstStyle/>
        <a:p>
          <a:endParaRPr lang="en-US"/>
        </a:p>
      </dgm:t>
    </dgm:pt>
    <dgm:pt modelId="{D9C89578-9C5C-48C1-9F34-651195984EB0}" type="sibTrans" cxnId="{B41EA0D5-6CEC-4CE2-91E5-83115004D03C}">
      <dgm:prSet/>
      <dgm:spPr/>
      <dgm:t>
        <a:bodyPr/>
        <a:lstStyle/>
        <a:p>
          <a:endParaRPr lang="en-US"/>
        </a:p>
      </dgm:t>
    </dgm:pt>
    <dgm:pt modelId="{FCE66F1B-FE81-4F27-A18B-CD21EDE76B8E}" type="pres">
      <dgm:prSet presAssocID="{1144779F-599B-4F75-8EB6-6388EF5922DE}" presName="Name0" presStyleCnt="0">
        <dgm:presLayoutVars>
          <dgm:dir/>
          <dgm:animLvl val="lvl"/>
          <dgm:resizeHandles val="exact"/>
        </dgm:presLayoutVars>
      </dgm:prSet>
      <dgm:spPr/>
    </dgm:pt>
    <dgm:pt modelId="{244AE916-7086-465C-8835-2EDFFFFF3294}" type="pres">
      <dgm:prSet presAssocID="{2099B824-C994-49FF-AD99-0CCD88C5B3E6}" presName="composite" presStyleCnt="0"/>
      <dgm:spPr/>
    </dgm:pt>
    <dgm:pt modelId="{25590C1E-9419-4427-8534-C98F43A6A7B1}" type="pres">
      <dgm:prSet presAssocID="{2099B824-C994-49FF-AD99-0CCD88C5B3E6}" presName="parTx" presStyleLbl="alignNode1" presStyleIdx="0" presStyleCnt="3">
        <dgm:presLayoutVars>
          <dgm:chMax val="0"/>
          <dgm:chPref val="0"/>
          <dgm:bulletEnabled val="1"/>
        </dgm:presLayoutVars>
      </dgm:prSet>
      <dgm:spPr/>
    </dgm:pt>
    <dgm:pt modelId="{2206BF2C-2E1D-49DB-B380-C1B0C9A2E116}" type="pres">
      <dgm:prSet presAssocID="{2099B824-C994-49FF-AD99-0CCD88C5B3E6}" presName="desTx" presStyleLbl="alignAccFollowNode1" presStyleIdx="0" presStyleCnt="3">
        <dgm:presLayoutVars>
          <dgm:bulletEnabled val="1"/>
        </dgm:presLayoutVars>
      </dgm:prSet>
      <dgm:spPr/>
    </dgm:pt>
    <dgm:pt modelId="{B502823A-40A5-48A2-BDAA-6A29AC4BC17C}" type="pres">
      <dgm:prSet presAssocID="{4C69ED2E-E7CA-46E7-B136-4C73C3F650D9}" presName="space" presStyleCnt="0"/>
      <dgm:spPr/>
    </dgm:pt>
    <dgm:pt modelId="{D68B3010-A25B-493A-A73F-9AC1A042C540}" type="pres">
      <dgm:prSet presAssocID="{29EB2443-02BE-47ED-90F7-DDDEFAC55A0D}" presName="composite" presStyleCnt="0"/>
      <dgm:spPr/>
    </dgm:pt>
    <dgm:pt modelId="{EDF55EFA-FC72-487E-BC51-B4AF5489B65B}" type="pres">
      <dgm:prSet presAssocID="{29EB2443-02BE-47ED-90F7-DDDEFAC55A0D}" presName="parTx" presStyleLbl="alignNode1" presStyleIdx="1" presStyleCnt="3">
        <dgm:presLayoutVars>
          <dgm:chMax val="0"/>
          <dgm:chPref val="0"/>
          <dgm:bulletEnabled val="1"/>
        </dgm:presLayoutVars>
      </dgm:prSet>
      <dgm:spPr/>
    </dgm:pt>
    <dgm:pt modelId="{ADAAA547-8AB5-4B35-B2E0-0BDE14F2DAF4}" type="pres">
      <dgm:prSet presAssocID="{29EB2443-02BE-47ED-90F7-DDDEFAC55A0D}" presName="desTx" presStyleLbl="alignAccFollowNode1" presStyleIdx="1" presStyleCnt="3">
        <dgm:presLayoutVars>
          <dgm:bulletEnabled val="1"/>
        </dgm:presLayoutVars>
      </dgm:prSet>
      <dgm:spPr/>
    </dgm:pt>
    <dgm:pt modelId="{2CCA039C-1037-4BFA-BBDE-93300DCA8AE0}" type="pres">
      <dgm:prSet presAssocID="{68B02709-54A3-4232-82CC-B1EBA3211B45}" presName="space" presStyleCnt="0"/>
      <dgm:spPr/>
    </dgm:pt>
    <dgm:pt modelId="{AAFA7DBB-FBED-4B11-9AC4-24AAA487C483}" type="pres">
      <dgm:prSet presAssocID="{93FE8F4C-C29F-4619-BF5F-9E128DB53E7F}" presName="composite" presStyleCnt="0"/>
      <dgm:spPr/>
    </dgm:pt>
    <dgm:pt modelId="{232AB903-E294-4268-B725-709D208787CB}" type="pres">
      <dgm:prSet presAssocID="{93FE8F4C-C29F-4619-BF5F-9E128DB53E7F}" presName="parTx" presStyleLbl="alignNode1" presStyleIdx="2" presStyleCnt="3">
        <dgm:presLayoutVars>
          <dgm:chMax val="0"/>
          <dgm:chPref val="0"/>
          <dgm:bulletEnabled val="1"/>
        </dgm:presLayoutVars>
      </dgm:prSet>
      <dgm:spPr/>
    </dgm:pt>
    <dgm:pt modelId="{81E2B0B3-F20F-49DD-8678-BB1401409FB0}" type="pres">
      <dgm:prSet presAssocID="{93FE8F4C-C29F-4619-BF5F-9E128DB53E7F}" presName="desTx" presStyleLbl="alignAccFollowNode1" presStyleIdx="2" presStyleCnt="3">
        <dgm:presLayoutVars>
          <dgm:bulletEnabled val="1"/>
        </dgm:presLayoutVars>
      </dgm:prSet>
      <dgm:spPr/>
    </dgm:pt>
  </dgm:ptLst>
  <dgm:cxnLst>
    <dgm:cxn modelId="{2774FF00-1E31-4758-8852-E184BC5FBF39}" srcId="{37EED722-33B6-4186-B704-408C8B670BFD}" destId="{A3A560B4-5170-4863-B901-37038D9ECA60}" srcOrd="1" destOrd="0" parTransId="{9E94C272-5B93-4220-9E2B-61D1D058928F}" sibTransId="{E57610F0-5F19-43E4-A9E9-BF5AFA6F674E}"/>
    <dgm:cxn modelId="{F1864601-9FD4-4A96-B003-E6F4A328BE36}" type="presOf" srcId="{67EAE974-126C-4046-AF80-9A8FD09FFC8C}" destId="{81E2B0B3-F20F-49DD-8678-BB1401409FB0}" srcOrd="0" destOrd="2" presId="urn:microsoft.com/office/officeart/2005/8/layout/hList1"/>
    <dgm:cxn modelId="{22B8FA05-93B1-451B-BD34-4A76A0262927}" srcId="{2099B824-C994-49FF-AD99-0CCD88C5B3E6}" destId="{0874367E-BEB6-4E11-8E7A-1DA44C5BE4FA}" srcOrd="0" destOrd="0" parTransId="{BEEEC4A7-69D1-4052-AFDA-9621F29A7C9D}" sibTransId="{5626E018-8BF8-4360-93F4-48902CABC914}"/>
    <dgm:cxn modelId="{21346E0E-D880-4271-914A-EB6369888AA3}" type="presOf" srcId="{BAC19083-7D7C-44DD-9815-949C631F3134}" destId="{81E2B0B3-F20F-49DD-8678-BB1401409FB0}" srcOrd="0" destOrd="4" presId="urn:microsoft.com/office/officeart/2005/8/layout/hList1"/>
    <dgm:cxn modelId="{57937910-0AC4-441E-BBF1-BE84F0B6F23C}" srcId="{1144779F-599B-4F75-8EB6-6388EF5922DE}" destId="{2099B824-C994-49FF-AD99-0CCD88C5B3E6}" srcOrd="0" destOrd="0" parTransId="{D3D4FC6C-71A7-4C56-8C5C-F2ED63B6A6DC}" sibTransId="{4C69ED2E-E7CA-46E7-B136-4C73C3F650D9}"/>
    <dgm:cxn modelId="{158D5C11-E8B2-4599-9426-7564185096B3}" type="presOf" srcId="{CA927CED-D4B4-4B8E-8269-67FE235BC1B6}" destId="{2206BF2C-2E1D-49DB-B380-C1B0C9A2E116}" srcOrd="0" destOrd="9" presId="urn:microsoft.com/office/officeart/2005/8/layout/hList1"/>
    <dgm:cxn modelId="{8C415313-B7FD-411A-8E89-FB39A3D2885B}" type="presOf" srcId="{4FC8D423-E915-4D61-8302-EEA3D856FDE6}" destId="{2206BF2C-2E1D-49DB-B380-C1B0C9A2E116}" srcOrd="0" destOrd="12" presId="urn:microsoft.com/office/officeart/2005/8/layout/hList1"/>
    <dgm:cxn modelId="{631EC015-995F-4F02-8219-A2AD1D08E38B}" type="presOf" srcId="{4CB28419-C8B4-4EAA-A087-C7A8D4B656D8}" destId="{ADAAA547-8AB5-4B35-B2E0-0BDE14F2DAF4}" srcOrd="0" destOrd="6" presId="urn:microsoft.com/office/officeart/2005/8/layout/hList1"/>
    <dgm:cxn modelId="{6B17FA16-7CCD-4874-B754-B08BD5D600F8}" srcId="{93FE8F4C-C29F-4619-BF5F-9E128DB53E7F}" destId="{53552BDD-9682-443E-87E5-3CE76F541CE0}" srcOrd="3" destOrd="0" parTransId="{B912C191-B66D-4BBA-B35D-0F2216D8A45F}" sibTransId="{9D2FC3FA-BD99-4E52-8AAD-CB8AC2A41EB9}"/>
    <dgm:cxn modelId="{26C98B17-2C96-40E5-81D0-E3238380EA41}" srcId="{29EB2443-02BE-47ED-90F7-DDDEFAC55A0D}" destId="{37EED722-33B6-4186-B704-408C8B670BFD}" srcOrd="2" destOrd="0" parTransId="{7203ADC4-3804-4DE3-BE40-34F7BB0D0FFD}" sibTransId="{2F05D091-9F48-4F6B-85FA-9EA2EB95F859}"/>
    <dgm:cxn modelId="{FE6C441B-391F-40FC-B3A3-41FED795D97C}" type="presOf" srcId="{37EED722-33B6-4186-B704-408C8B670BFD}" destId="{ADAAA547-8AB5-4B35-B2E0-0BDE14F2DAF4}" srcOrd="0" destOrd="2" presId="urn:microsoft.com/office/officeart/2005/8/layout/hList1"/>
    <dgm:cxn modelId="{1C0ACE27-E2BB-49CA-AF25-F5865D6990F6}" srcId="{62D97A51-5118-408A-9486-BCB8A89ED13F}" destId="{DB4600BC-5320-4B03-B930-9B09FD9DB451}" srcOrd="6" destOrd="0" parTransId="{3B7CAF31-2D9E-436E-9452-6EA195086655}" sibTransId="{96D422CD-EB5A-445B-B1B9-4782C6005E1B}"/>
    <dgm:cxn modelId="{6BB10929-268F-4083-94AD-2D5FAD0F5229}" srcId="{62D97A51-5118-408A-9486-BCB8A89ED13F}" destId="{76BDA52E-27B6-49AE-B4D6-E83386E423ED}" srcOrd="7" destOrd="0" parTransId="{F9A3181B-2972-40BB-BEBC-1DB3F4E7F4E5}" sibTransId="{1A4E26C6-A4BA-4456-B48D-DCFD7CFD8A45}"/>
    <dgm:cxn modelId="{1637322C-D110-4EEC-BD1A-D27B9B6C92BD}" type="presOf" srcId="{BE909A98-027A-4398-87E2-DB1D5BF5EA66}" destId="{2206BF2C-2E1D-49DB-B380-C1B0C9A2E116}" srcOrd="0" destOrd="5" presId="urn:microsoft.com/office/officeart/2005/8/layout/hList1"/>
    <dgm:cxn modelId="{C3C26F2E-7C9A-448B-A922-0E57A5277220}" srcId="{62D97A51-5118-408A-9486-BCB8A89ED13F}" destId="{8DECF9CB-A4D5-48AB-AA3D-793FD98C5B87}" srcOrd="2" destOrd="0" parTransId="{69EC2B5B-2368-4F1D-80BF-46494CF04A82}" sibTransId="{E0EC278C-C420-4361-A583-10EF7B7F4BFE}"/>
    <dgm:cxn modelId="{81EB7B2F-32F4-43B0-B42F-0B3D53D1D74F}" srcId="{67EAE974-126C-4046-AF80-9A8FD09FFC8C}" destId="{E4A71B49-E98D-475B-90B8-42D9C03BEEF7}" srcOrd="0" destOrd="0" parTransId="{27BAD2DB-D307-4238-A47D-5B074BFE0D75}" sibTransId="{CA62FB3D-3D28-4BB7-9C81-02BF3B7A46DB}"/>
    <dgm:cxn modelId="{687EE832-CB69-414A-BC48-0D5E1CB9AE16}" srcId="{2099B824-C994-49FF-AD99-0CCD88C5B3E6}" destId="{62D97A51-5118-408A-9486-BCB8A89ED13F}" srcOrd="3" destOrd="0" parTransId="{99794618-E497-476F-9DF5-76D842F21B22}" sibTransId="{8DDB8E49-1421-4BFA-93B9-586954A988A6}"/>
    <dgm:cxn modelId="{C335CF35-8E85-4A75-8BD5-3CAF257A2E64}" type="presOf" srcId="{668F915B-4C94-4369-A0C7-5FED54FA8BCC}" destId="{81E2B0B3-F20F-49DD-8678-BB1401409FB0}" srcOrd="0" destOrd="1" presId="urn:microsoft.com/office/officeart/2005/8/layout/hList1"/>
    <dgm:cxn modelId="{9DA01C37-52A6-42FE-A43E-2F0D310B1893}" srcId="{62D97A51-5118-408A-9486-BCB8A89ED13F}" destId="{4FC8D423-E915-4D61-8302-EEA3D856FDE6}" srcOrd="8" destOrd="0" parTransId="{531C0DCC-70A5-461A-8CE7-DDAE2A6BEB9D}" sibTransId="{4A3A79AB-44E3-4460-B2B3-1CA491CF00A2}"/>
    <dgm:cxn modelId="{23D0653B-E3A2-4198-9587-0DBA9F1DE064}" srcId="{62D97A51-5118-408A-9486-BCB8A89ED13F}" destId="{D3016C39-445F-4375-868F-C4B4B72C411F}" srcOrd="3" destOrd="0" parTransId="{F747C9FF-A1A1-4B4F-9827-A1EF4C0CE5A7}" sibTransId="{CD1E4072-6846-4366-92C2-2AEB3A0C1CBE}"/>
    <dgm:cxn modelId="{CABE035C-DD84-4441-9255-BB0E248016A4}" type="presOf" srcId="{DB4600BC-5320-4B03-B930-9B09FD9DB451}" destId="{2206BF2C-2E1D-49DB-B380-C1B0C9A2E116}" srcOrd="0" destOrd="10" presId="urn:microsoft.com/office/officeart/2005/8/layout/hList1"/>
    <dgm:cxn modelId="{15C81961-D884-4D40-BB6E-E4DB33110D2C}" srcId="{2099B824-C994-49FF-AD99-0CCD88C5B3E6}" destId="{4F269AEB-D7FB-4EA5-8C7F-F5E99C46A155}" srcOrd="1" destOrd="0" parTransId="{610CC7A3-466E-452A-82FD-81BAC849D936}" sibTransId="{BEC720AC-C387-4BFD-ADFC-6389040ED381}"/>
    <dgm:cxn modelId="{60045B61-9E6A-4CB0-8228-6949BE770D2D}" type="presOf" srcId="{0D8FD45C-704C-4526-8884-167B24AA12DF}" destId="{2206BF2C-2E1D-49DB-B380-C1B0C9A2E116}" srcOrd="0" destOrd="8" presId="urn:microsoft.com/office/officeart/2005/8/layout/hList1"/>
    <dgm:cxn modelId="{B3FAD543-1CA5-4246-BF65-B1B5AC78661F}" type="presOf" srcId="{8DECF9CB-A4D5-48AB-AA3D-793FD98C5B87}" destId="{2206BF2C-2E1D-49DB-B380-C1B0C9A2E116}" srcOrd="0" destOrd="6" presId="urn:microsoft.com/office/officeart/2005/8/layout/hList1"/>
    <dgm:cxn modelId="{673F4467-DAA3-444C-9909-7FFC8915070E}" type="presOf" srcId="{DE31ED4F-9315-46D2-9B71-B420483D6570}" destId="{2206BF2C-2E1D-49DB-B380-C1B0C9A2E116}" srcOrd="0" destOrd="2" presId="urn:microsoft.com/office/officeart/2005/8/layout/hList1"/>
    <dgm:cxn modelId="{E0D75168-D4AB-46CF-A77E-CE552AE57D76}" type="presOf" srcId="{841F7DCA-07A8-4306-B1CA-6E79FF1FD863}" destId="{81E2B0B3-F20F-49DD-8678-BB1401409FB0}" srcOrd="0" destOrd="0" presId="urn:microsoft.com/office/officeart/2005/8/layout/hList1"/>
    <dgm:cxn modelId="{E2F2BA68-FACE-4DA3-9616-8D0E751FE2D9}" srcId="{93FE8F4C-C29F-4619-BF5F-9E128DB53E7F}" destId="{BAC19083-7D7C-44DD-9815-949C631F3134}" srcOrd="2" destOrd="0" parTransId="{D20605E5-5EDC-49D5-AAE7-50C4721BA00A}" sibTransId="{A96A9CE7-2B21-46E9-8A1E-9F25774427B1}"/>
    <dgm:cxn modelId="{F546204A-A8A3-4880-B2D1-E4069240F9F0}" srcId="{29EB2443-02BE-47ED-90F7-DDDEFAC55A0D}" destId="{D303771D-E6E7-4C28-8D9A-6C31BB55065A}" srcOrd="3" destOrd="0" parTransId="{2615B5AB-7B1D-4DFE-B001-B7A99BA87EC3}" sibTransId="{994754C7-6768-42BD-83E0-A534943202B7}"/>
    <dgm:cxn modelId="{ECB55350-11C0-41A4-A71B-6B8BADF965D9}" type="presOf" srcId="{76BDA52E-27B6-49AE-B4D6-E83386E423ED}" destId="{2206BF2C-2E1D-49DB-B380-C1B0C9A2E116}" srcOrd="0" destOrd="11" presId="urn:microsoft.com/office/officeart/2005/8/layout/hList1"/>
    <dgm:cxn modelId="{19CC9550-97CA-4291-94E5-1DD125470098}" type="presOf" srcId="{1144779F-599B-4F75-8EB6-6388EF5922DE}" destId="{FCE66F1B-FE81-4F27-A18B-CD21EDE76B8E}" srcOrd="0" destOrd="0" presId="urn:microsoft.com/office/officeart/2005/8/layout/hList1"/>
    <dgm:cxn modelId="{E72F4F71-1A55-4A91-81B0-EE4EFD4CD1AB}" type="presOf" srcId="{BAB03DCC-BF4E-48CC-AAF5-EAE954FEB2EB}" destId="{2206BF2C-2E1D-49DB-B380-C1B0C9A2E116}" srcOrd="0" destOrd="4" presId="urn:microsoft.com/office/officeart/2005/8/layout/hList1"/>
    <dgm:cxn modelId="{E4316173-1F31-458B-AEE6-6713F7586609}" srcId="{62D97A51-5118-408A-9486-BCB8A89ED13F}" destId="{0D8FD45C-704C-4526-8884-167B24AA12DF}" srcOrd="4" destOrd="0" parTransId="{F1044D40-0348-4C25-AAEB-09D10B57D8BC}" sibTransId="{930AB663-92DA-4FE8-9AEA-E358BA76CDB8}"/>
    <dgm:cxn modelId="{92676874-D847-47E2-B969-6F2390C71771}" type="presOf" srcId="{2099B824-C994-49FF-AD99-0CCD88C5B3E6}" destId="{25590C1E-9419-4427-8534-C98F43A6A7B1}" srcOrd="0" destOrd="0" presId="urn:microsoft.com/office/officeart/2005/8/layout/hList1"/>
    <dgm:cxn modelId="{62326379-EEB4-492B-A34B-08994D3EDA26}" type="presOf" srcId="{4F269AEB-D7FB-4EA5-8C7F-F5E99C46A155}" destId="{2206BF2C-2E1D-49DB-B380-C1B0C9A2E116}" srcOrd="0" destOrd="1" presId="urn:microsoft.com/office/officeart/2005/8/layout/hList1"/>
    <dgm:cxn modelId="{2EEC257E-0BFE-4628-B3F4-73D4E00C50D0}" type="presOf" srcId="{0874367E-BEB6-4E11-8E7A-1DA44C5BE4FA}" destId="{2206BF2C-2E1D-49DB-B380-C1B0C9A2E116}" srcOrd="0" destOrd="0" presId="urn:microsoft.com/office/officeart/2005/8/layout/hList1"/>
    <dgm:cxn modelId="{22202185-D1A9-4A76-8E22-FAA56B9F8788}" srcId="{841F7DCA-07A8-4306-B1CA-6E79FF1FD863}" destId="{668F915B-4C94-4369-A0C7-5FED54FA8BCC}" srcOrd="0" destOrd="0" parTransId="{C592DC23-F04D-4DF8-8755-0FF5DD5A73FC}" sibTransId="{79A56F68-5A2A-4A86-8787-71C3057CEB95}"/>
    <dgm:cxn modelId="{C6168685-61CD-4490-AE0F-D7DDA74FC29F}" srcId="{62D97A51-5118-408A-9486-BCB8A89ED13F}" destId="{BE909A98-027A-4398-87E2-DB1D5BF5EA66}" srcOrd="1" destOrd="0" parTransId="{77D3DD1C-8495-4B1B-A357-47AFE703F45A}" sibTransId="{152ED3C9-7A24-49C6-B55F-50A1A5F795BC}"/>
    <dgm:cxn modelId="{86798885-456C-4CBE-ACB0-6B7910A4B9DF}" type="presOf" srcId="{48CE4029-A093-46AE-BF69-A28B90547890}" destId="{ADAAA547-8AB5-4B35-B2E0-0BDE14F2DAF4}" srcOrd="0" destOrd="5" presId="urn:microsoft.com/office/officeart/2005/8/layout/hList1"/>
    <dgm:cxn modelId="{58169F86-4214-4B2E-8DA9-C259528B2084}" srcId="{1144779F-599B-4F75-8EB6-6388EF5922DE}" destId="{93FE8F4C-C29F-4619-BF5F-9E128DB53E7F}" srcOrd="2" destOrd="0" parTransId="{D8B67A90-43E7-4162-B529-66514090203F}" sibTransId="{D5150D81-259B-4ED4-A80A-274706AD407F}"/>
    <dgm:cxn modelId="{B3E70987-EC83-4A74-A6DC-DF84DC78CB0E}" srcId="{2099B824-C994-49FF-AD99-0CCD88C5B3E6}" destId="{DE31ED4F-9315-46D2-9B71-B420483D6570}" srcOrd="2" destOrd="0" parTransId="{1502F5F9-0D02-4346-837B-6CCBD91C243F}" sibTransId="{8F3ABF81-C2C9-4F19-B4B6-811E5BF384CD}"/>
    <dgm:cxn modelId="{F26C3D8E-B584-48A5-A017-0D0EBDF983EB}" type="presOf" srcId="{A3A560B4-5170-4863-B901-37038D9ECA60}" destId="{ADAAA547-8AB5-4B35-B2E0-0BDE14F2DAF4}" srcOrd="0" destOrd="4" presId="urn:microsoft.com/office/officeart/2005/8/layout/hList1"/>
    <dgm:cxn modelId="{EB254D9A-A45F-4349-8495-3B2BD3442C6D}" type="presOf" srcId="{D3016C39-445F-4375-868F-C4B4B72C411F}" destId="{2206BF2C-2E1D-49DB-B380-C1B0C9A2E116}" srcOrd="0" destOrd="7" presId="urn:microsoft.com/office/officeart/2005/8/layout/hList1"/>
    <dgm:cxn modelId="{31B55A9B-CE49-43DB-AE64-D7B96C3B2CC1}" type="presOf" srcId="{355FE436-F58E-45B0-ACD8-867DE6606B22}" destId="{ADAAA547-8AB5-4B35-B2E0-0BDE14F2DAF4}" srcOrd="0" destOrd="0" presId="urn:microsoft.com/office/officeart/2005/8/layout/hList1"/>
    <dgm:cxn modelId="{3BDF7C9F-EEF6-4230-91AF-14F8D94193D6}" type="presOf" srcId="{53552BDD-9682-443E-87E5-3CE76F541CE0}" destId="{81E2B0B3-F20F-49DD-8678-BB1401409FB0}" srcOrd="0" destOrd="5" presId="urn:microsoft.com/office/officeart/2005/8/layout/hList1"/>
    <dgm:cxn modelId="{EB8F87A1-A08F-49E6-A6FD-ABCEABA546DF}" srcId="{93FE8F4C-C29F-4619-BF5F-9E128DB53E7F}" destId="{67EAE974-126C-4046-AF80-9A8FD09FFC8C}" srcOrd="1" destOrd="0" parTransId="{C08FF3EF-B47F-48FC-A299-63A367164F71}" sibTransId="{D3432F43-4443-40A9-8192-74900F16BFE5}"/>
    <dgm:cxn modelId="{88C5BFA5-C3F1-4DAC-A80D-B0999E3E7FE0}" type="presOf" srcId="{93FE8F4C-C29F-4619-BF5F-9E128DB53E7F}" destId="{232AB903-E294-4268-B725-709D208787CB}" srcOrd="0" destOrd="0" presId="urn:microsoft.com/office/officeart/2005/8/layout/hList1"/>
    <dgm:cxn modelId="{44FCA2A9-B160-4C41-807B-649235EA0F51}" srcId="{1144779F-599B-4F75-8EB6-6388EF5922DE}" destId="{29EB2443-02BE-47ED-90F7-DDDEFAC55A0D}" srcOrd="1" destOrd="0" parTransId="{93691479-2CC5-4C97-9290-31E512291BA2}" sibTransId="{68B02709-54A3-4232-82CC-B1EBA3211B45}"/>
    <dgm:cxn modelId="{3FB876AA-0776-4F45-A12A-2D3AF285E6CA}" type="presOf" srcId="{62D97A51-5118-408A-9486-BCB8A89ED13F}" destId="{2206BF2C-2E1D-49DB-B380-C1B0C9A2E116}" srcOrd="0" destOrd="3" presId="urn:microsoft.com/office/officeart/2005/8/layout/hList1"/>
    <dgm:cxn modelId="{FA38DFB2-B8FD-4A72-A962-A4DA68671EEA}" type="presOf" srcId="{E4A71B49-E98D-475B-90B8-42D9C03BEEF7}" destId="{81E2B0B3-F20F-49DD-8678-BB1401409FB0}" srcOrd="0" destOrd="3" presId="urn:microsoft.com/office/officeart/2005/8/layout/hList1"/>
    <dgm:cxn modelId="{DDCE09B4-F09F-4D3B-B4A6-68C545D0FB84}" type="presOf" srcId="{D303771D-E6E7-4C28-8D9A-6C31BB55065A}" destId="{ADAAA547-8AB5-4B35-B2E0-0BDE14F2DAF4}" srcOrd="0" destOrd="7" presId="urn:microsoft.com/office/officeart/2005/8/layout/hList1"/>
    <dgm:cxn modelId="{485911B4-E525-495C-8614-BA04BF2DC695}" type="presOf" srcId="{719A554A-3B24-4D97-8E0D-9ED6F0D48D77}" destId="{ADAAA547-8AB5-4B35-B2E0-0BDE14F2DAF4}" srcOrd="0" destOrd="1" presId="urn:microsoft.com/office/officeart/2005/8/layout/hList1"/>
    <dgm:cxn modelId="{C3C08DC8-BD07-4BA5-B72D-DF5A480BCFA1}" srcId="{93FE8F4C-C29F-4619-BF5F-9E128DB53E7F}" destId="{841F7DCA-07A8-4306-B1CA-6E79FF1FD863}" srcOrd="0" destOrd="0" parTransId="{DBB5E830-C643-4A0A-AF58-D469AF33FA06}" sibTransId="{BBCFDBA9-65EC-4866-8CD4-9953C444F34C}"/>
    <dgm:cxn modelId="{ABF9F2C8-166C-4A7C-AE53-D13A65327D7B}" type="presOf" srcId="{29EB2443-02BE-47ED-90F7-DDDEFAC55A0D}" destId="{EDF55EFA-FC72-487E-BC51-B4AF5489B65B}" srcOrd="0" destOrd="0" presId="urn:microsoft.com/office/officeart/2005/8/layout/hList1"/>
    <dgm:cxn modelId="{8317C9D3-A078-406F-94CA-221F566EEC55}" srcId="{37EED722-33B6-4186-B704-408C8B670BFD}" destId="{B4DB0017-ED21-46F3-A630-4BFBD716DE57}" srcOrd="0" destOrd="0" parTransId="{90E82287-D84F-4259-A2A8-C71735884722}" sibTransId="{13485891-2CBF-4C38-9F24-81960399190C}"/>
    <dgm:cxn modelId="{B41EA0D5-6CEC-4CE2-91E5-83115004D03C}" srcId="{29EB2443-02BE-47ED-90F7-DDDEFAC55A0D}" destId="{719A554A-3B24-4D97-8E0D-9ED6F0D48D77}" srcOrd="1" destOrd="0" parTransId="{4082D59C-0AC9-42FF-A894-977CAEDDF406}" sibTransId="{D9C89578-9C5C-48C1-9F34-651195984EB0}"/>
    <dgm:cxn modelId="{8157DFDE-E41E-47DB-B10A-DC5C84E26E5A}" srcId="{37EED722-33B6-4186-B704-408C8B670BFD}" destId="{48CE4029-A093-46AE-BF69-A28B90547890}" srcOrd="2" destOrd="0" parTransId="{155B2947-0A06-4765-9D62-B18D060E346D}" sibTransId="{6F92F09C-0ACE-485D-AC7C-A17FF79E6018}"/>
    <dgm:cxn modelId="{E86B4DE5-9B7E-40DC-82B5-99650D19BAFC}" srcId="{29EB2443-02BE-47ED-90F7-DDDEFAC55A0D}" destId="{355FE436-F58E-45B0-ACD8-867DE6606B22}" srcOrd="0" destOrd="0" parTransId="{A2CC5C6D-158D-4EE9-BF06-586D1B5A8DE4}" sibTransId="{1AD4D0D2-9C67-4195-BC15-40CB11B42C5E}"/>
    <dgm:cxn modelId="{DFDBC3ED-0823-440C-8009-777FC6A0FAA2}" srcId="{62D97A51-5118-408A-9486-BCB8A89ED13F}" destId="{BAB03DCC-BF4E-48CC-AAF5-EAE954FEB2EB}" srcOrd="0" destOrd="0" parTransId="{A652033A-72D1-4868-8D88-4D0AD2F30247}" sibTransId="{799EC37D-D29E-4CD8-BECC-BCFD713B592F}"/>
    <dgm:cxn modelId="{C52F63EE-B453-420F-B1B2-DC63044235E2}" type="presOf" srcId="{B4DB0017-ED21-46F3-A630-4BFBD716DE57}" destId="{ADAAA547-8AB5-4B35-B2E0-0BDE14F2DAF4}" srcOrd="0" destOrd="3" presId="urn:microsoft.com/office/officeart/2005/8/layout/hList1"/>
    <dgm:cxn modelId="{B68B6BFC-09D6-49AA-8531-067B5C0F7AB0}" srcId="{37EED722-33B6-4186-B704-408C8B670BFD}" destId="{4CB28419-C8B4-4EAA-A087-C7A8D4B656D8}" srcOrd="3" destOrd="0" parTransId="{EFFE580C-188A-49B4-A4E5-46FA707E91CF}" sibTransId="{D4D0BB2F-FF69-4DBE-AE52-784CDE3F60E3}"/>
    <dgm:cxn modelId="{ADF604FE-3F4D-449D-9B0D-AA306DB7B457}" srcId="{62D97A51-5118-408A-9486-BCB8A89ED13F}" destId="{CA927CED-D4B4-4B8E-8269-67FE235BC1B6}" srcOrd="5" destOrd="0" parTransId="{24BF2128-6B95-4270-961D-F270C3F8AC35}" sibTransId="{8806A25C-1499-424B-AE6B-39B607D624FF}"/>
    <dgm:cxn modelId="{9F3AB730-4338-4252-82DA-1F141D7522DD}" type="presParOf" srcId="{FCE66F1B-FE81-4F27-A18B-CD21EDE76B8E}" destId="{244AE916-7086-465C-8835-2EDFFFFF3294}" srcOrd="0" destOrd="0" presId="urn:microsoft.com/office/officeart/2005/8/layout/hList1"/>
    <dgm:cxn modelId="{BA78E103-C1E0-4EA7-A75A-646FD8B98B5C}" type="presParOf" srcId="{244AE916-7086-465C-8835-2EDFFFFF3294}" destId="{25590C1E-9419-4427-8534-C98F43A6A7B1}" srcOrd="0" destOrd="0" presId="urn:microsoft.com/office/officeart/2005/8/layout/hList1"/>
    <dgm:cxn modelId="{145ED1AF-8057-4FF6-AB3A-B3D0CC1B1960}" type="presParOf" srcId="{244AE916-7086-465C-8835-2EDFFFFF3294}" destId="{2206BF2C-2E1D-49DB-B380-C1B0C9A2E116}" srcOrd="1" destOrd="0" presId="urn:microsoft.com/office/officeart/2005/8/layout/hList1"/>
    <dgm:cxn modelId="{DC3DCE35-617B-40C6-B3D8-34983197FB99}" type="presParOf" srcId="{FCE66F1B-FE81-4F27-A18B-CD21EDE76B8E}" destId="{B502823A-40A5-48A2-BDAA-6A29AC4BC17C}" srcOrd="1" destOrd="0" presId="urn:microsoft.com/office/officeart/2005/8/layout/hList1"/>
    <dgm:cxn modelId="{98945F22-9932-4CBB-B939-FBB4793B0FE6}" type="presParOf" srcId="{FCE66F1B-FE81-4F27-A18B-CD21EDE76B8E}" destId="{D68B3010-A25B-493A-A73F-9AC1A042C540}" srcOrd="2" destOrd="0" presId="urn:microsoft.com/office/officeart/2005/8/layout/hList1"/>
    <dgm:cxn modelId="{BB4F6468-C4E2-4A92-B978-B9A1B74CAB44}" type="presParOf" srcId="{D68B3010-A25B-493A-A73F-9AC1A042C540}" destId="{EDF55EFA-FC72-487E-BC51-B4AF5489B65B}" srcOrd="0" destOrd="0" presId="urn:microsoft.com/office/officeart/2005/8/layout/hList1"/>
    <dgm:cxn modelId="{644E05F2-4208-4E4F-9AAB-45EBA6884B60}" type="presParOf" srcId="{D68B3010-A25B-493A-A73F-9AC1A042C540}" destId="{ADAAA547-8AB5-4B35-B2E0-0BDE14F2DAF4}" srcOrd="1" destOrd="0" presId="urn:microsoft.com/office/officeart/2005/8/layout/hList1"/>
    <dgm:cxn modelId="{3B3C169F-EDE8-4849-9007-3145C51FEEAC}" type="presParOf" srcId="{FCE66F1B-FE81-4F27-A18B-CD21EDE76B8E}" destId="{2CCA039C-1037-4BFA-BBDE-93300DCA8AE0}" srcOrd="3" destOrd="0" presId="urn:microsoft.com/office/officeart/2005/8/layout/hList1"/>
    <dgm:cxn modelId="{B571E3B0-0815-4D66-834E-9F3097BFAAFB}" type="presParOf" srcId="{FCE66F1B-FE81-4F27-A18B-CD21EDE76B8E}" destId="{AAFA7DBB-FBED-4B11-9AC4-24AAA487C483}" srcOrd="4" destOrd="0" presId="urn:microsoft.com/office/officeart/2005/8/layout/hList1"/>
    <dgm:cxn modelId="{684EBBCF-5EEA-452E-8138-6D7E952ECC0D}" type="presParOf" srcId="{AAFA7DBB-FBED-4B11-9AC4-24AAA487C483}" destId="{232AB903-E294-4268-B725-709D208787CB}" srcOrd="0" destOrd="0" presId="urn:microsoft.com/office/officeart/2005/8/layout/hList1"/>
    <dgm:cxn modelId="{667702CC-7555-4A8B-8696-D1F7B7B1C6B9}" type="presParOf" srcId="{AAFA7DBB-FBED-4B11-9AC4-24AAA487C483}" destId="{81E2B0B3-F20F-49DD-8678-BB1401409FB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92C6078-BEF3-4D65-A1F0-8E6DD6A121C3}" type="doc">
      <dgm:prSet loTypeId="urn:microsoft.com/office/officeart/2005/8/layout/chevron2" loCatId="process" qsTypeId="urn:microsoft.com/office/officeart/2005/8/quickstyle/simple1" qsCatId="simple" csTypeId="urn:microsoft.com/office/officeart/2005/8/colors/colorful5" csCatId="colorful" phldr="1"/>
      <dgm:spPr/>
      <dgm:t>
        <a:bodyPr/>
        <a:lstStyle/>
        <a:p>
          <a:endParaRPr lang="en-US"/>
        </a:p>
      </dgm:t>
    </dgm:pt>
    <dgm:pt modelId="{A3796293-18CF-4E8B-93E0-DA25E0BD02EA}">
      <dgm:prSet custT="1"/>
      <dgm:spPr/>
      <dgm:t>
        <a:bodyPr/>
        <a:lstStyle/>
        <a:p>
          <a:r>
            <a:rPr lang="en-US" sz="1400" b="1"/>
            <a:t>When to Escalate:</a:t>
          </a:r>
          <a:endParaRPr lang="en-US" sz="1400"/>
        </a:p>
      </dgm:t>
    </dgm:pt>
    <dgm:pt modelId="{596BEB8D-23A9-4F13-99CE-CB80D143C56B}" type="parTrans" cxnId="{44E63AEF-5810-49DA-AF5F-2EDB588EE4A8}">
      <dgm:prSet/>
      <dgm:spPr/>
      <dgm:t>
        <a:bodyPr/>
        <a:lstStyle/>
        <a:p>
          <a:endParaRPr lang="en-US"/>
        </a:p>
      </dgm:t>
    </dgm:pt>
    <dgm:pt modelId="{47EB4054-2371-406E-81C7-E26A0A6635CC}" type="sibTrans" cxnId="{44E63AEF-5810-49DA-AF5F-2EDB588EE4A8}">
      <dgm:prSet/>
      <dgm:spPr/>
      <dgm:t>
        <a:bodyPr/>
        <a:lstStyle/>
        <a:p>
          <a:endParaRPr lang="en-US"/>
        </a:p>
      </dgm:t>
    </dgm:pt>
    <dgm:pt modelId="{652F78AD-0A94-498C-BD73-AD4063255180}">
      <dgm:prSet custT="1"/>
      <dgm:spPr/>
      <dgm:t>
        <a:bodyPr/>
        <a:lstStyle/>
        <a:p>
          <a:r>
            <a:rPr lang="en-US" sz="1200"/>
            <a:t>Repeated noncompliance</a:t>
          </a:r>
        </a:p>
      </dgm:t>
    </dgm:pt>
    <dgm:pt modelId="{C6D8AE1E-1895-4A86-B1C3-382C52E6C88C}" type="parTrans" cxnId="{DFA37ED8-5ED7-4A45-AC34-8321F4E0AAEF}">
      <dgm:prSet/>
      <dgm:spPr/>
      <dgm:t>
        <a:bodyPr/>
        <a:lstStyle/>
        <a:p>
          <a:endParaRPr lang="en-US"/>
        </a:p>
      </dgm:t>
    </dgm:pt>
    <dgm:pt modelId="{2ACFE9C9-AE17-4076-B0FC-534E59D45A72}" type="sibTrans" cxnId="{DFA37ED8-5ED7-4A45-AC34-8321F4E0AAEF}">
      <dgm:prSet/>
      <dgm:spPr/>
      <dgm:t>
        <a:bodyPr/>
        <a:lstStyle/>
        <a:p>
          <a:endParaRPr lang="en-US"/>
        </a:p>
      </dgm:t>
    </dgm:pt>
    <dgm:pt modelId="{D30B1C6D-F37D-4ACC-9F90-255131DE18C9}">
      <dgm:prSet custT="1"/>
      <dgm:spPr/>
      <dgm:t>
        <a:bodyPr/>
        <a:lstStyle/>
        <a:p>
          <a:r>
            <a:rPr lang="en-US" sz="1200"/>
            <a:t>Unresolved audit findings</a:t>
          </a:r>
        </a:p>
      </dgm:t>
    </dgm:pt>
    <dgm:pt modelId="{D31DD429-5CA9-4A6E-A125-9105D200D2A6}" type="parTrans" cxnId="{B8A987E4-310E-4C8F-AF3B-C35974B3C27A}">
      <dgm:prSet/>
      <dgm:spPr/>
      <dgm:t>
        <a:bodyPr/>
        <a:lstStyle/>
        <a:p>
          <a:endParaRPr lang="en-US"/>
        </a:p>
      </dgm:t>
    </dgm:pt>
    <dgm:pt modelId="{67CC68E6-B5DF-4679-8768-23526ACDE438}" type="sibTrans" cxnId="{B8A987E4-310E-4C8F-AF3B-C35974B3C27A}">
      <dgm:prSet/>
      <dgm:spPr/>
      <dgm:t>
        <a:bodyPr/>
        <a:lstStyle/>
        <a:p>
          <a:endParaRPr lang="en-US"/>
        </a:p>
      </dgm:t>
    </dgm:pt>
    <dgm:pt modelId="{FEDE8A77-083F-476A-BEB7-82D952DB969F}">
      <dgm:prSet custT="1"/>
      <dgm:spPr/>
      <dgm:t>
        <a:bodyPr/>
        <a:lstStyle/>
        <a:p>
          <a:r>
            <a:rPr lang="en-US" sz="1200" dirty="0"/>
            <a:t>Misuse of funds</a:t>
          </a:r>
        </a:p>
      </dgm:t>
    </dgm:pt>
    <dgm:pt modelId="{C2FCD389-9764-417D-BAF2-15F85972E4F3}" type="parTrans" cxnId="{08E30037-A6F5-41D4-8D37-922E1EAE1EC8}">
      <dgm:prSet/>
      <dgm:spPr/>
      <dgm:t>
        <a:bodyPr/>
        <a:lstStyle/>
        <a:p>
          <a:endParaRPr lang="en-US"/>
        </a:p>
      </dgm:t>
    </dgm:pt>
    <dgm:pt modelId="{01E92A3E-2F80-42A1-BA8E-803BC6348C97}" type="sibTrans" cxnId="{08E30037-A6F5-41D4-8D37-922E1EAE1EC8}">
      <dgm:prSet/>
      <dgm:spPr/>
      <dgm:t>
        <a:bodyPr/>
        <a:lstStyle/>
        <a:p>
          <a:endParaRPr lang="en-US"/>
        </a:p>
      </dgm:t>
    </dgm:pt>
    <dgm:pt modelId="{B35FADD6-7213-4463-BBFA-2AC41B463413}">
      <dgm:prSet custT="1"/>
      <dgm:spPr/>
      <dgm:t>
        <a:bodyPr/>
        <a:lstStyle/>
        <a:p>
          <a:r>
            <a:rPr lang="en-US" sz="1200" dirty="0"/>
            <a:t>Missing documentation</a:t>
          </a:r>
        </a:p>
      </dgm:t>
    </dgm:pt>
    <dgm:pt modelId="{20823B04-C78D-41CC-8E30-7B0D90E985BE}" type="parTrans" cxnId="{7E010EE2-D5D4-48FD-8F12-2D8CA7E83C9D}">
      <dgm:prSet/>
      <dgm:spPr/>
      <dgm:t>
        <a:bodyPr/>
        <a:lstStyle/>
        <a:p>
          <a:endParaRPr lang="en-US"/>
        </a:p>
      </dgm:t>
    </dgm:pt>
    <dgm:pt modelId="{6A365F49-C70C-4FDD-B41E-577F3CD39996}" type="sibTrans" cxnId="{7E010EE2-D5D4-48FD-8F12-2D8CA7E83C9D}">
      <dgm:prSet/>
      <dgm:spPr/>
      <dgm:t>
        <a:bodyPr/>
        <a:lstStyle/>
        <a:p>
          <a:endParaRPr lang="en-US"/>
        </a:p>
      </dgm:t>
    </dgm:pt>
    <dgm:pt modelId="{8FC9B9E9-A213-4B58-8E77-05D0424462FF}">
      <dgm:prSet custT="1"/>
      <dgm:spPr/>
      <dgm:t>
        <a:bodyPr/>
        <a:lstStyle/>
        <a:p>
          <a:r>
            <a:rPr lang="en-US" sz="1200" dirty="0"/>
            <a:t>Failure to implement CAP</a:t>
          </a:r>
        </a:p>
      </dgm:t>
    </dgm:pt>
    <dgm:pt modelId="{DC3AC691-341B-4E10-B790-96396CF7C135}" type="parTrans" cxnId="{F3B04960-871B-4393-B188-EC8295CA104C}">
      <dgm:prSet/>
      <dgm:spPr/>
      <dgm:t>
        <a:bodyPr/>
        <a:lstStyle/>
        <a:p>
          <a:endParaRPr lang="en-US"/>
        </a:p>
      </dgm:t>
    </dgm:pt>
    <dgm:pt modelId="{00E5837F-13CA-4BF6-AA08-924015927324}" type="sibTrans" cxnId="{F3B04960-871B-4393-B188-EC8295CA104C}">
      <dgm:prSet/>
      <dgm:spPr/>
      <dgm:t>
        <a:bodyPr/>
        <a:lstStyle/>
        <a:p>
          <a:endParaRPr lang="en-US"/>
        </a:p>
      </dgm:t>
    </dgm:pt>
    <dgm:pt modelId="{A0ABD17C-1932-49E2-AC71-B95707A996A2}">
      <dgm:prSet custT="1"/>
      <dgm:spPr/>
      <dgm:t>
        <a:bodyPr/>
        <a:lstStyle/>
        <a:p>
          <a:r>
            <a:rPr lang="en-US" sz="1400" b="1"/>
            <a:t>Available Enforcement Actions:</a:t>
          </a:r>
          <a:endParaRPr lang="en-US" sz="1400"/>
        </a:p>
      </dgm:t>
    </dgm:pt>
    <dgm:pt modelId="{140E2EB9-4E66-4C2B-8AA3-DF9CA7810726}" type="parTrans" cxnId="{3E75EA8C-CAC2-41D7-ACF8-A2D1E7D828AF}">
      <dgm:prSet/>
      <dgm:spPr/>
      <dgm:t>
        <a:bodyPr/>
        <a:lstStyle/>
        <a:p>
          <a:endParaRPr lang="en-US"/>
        </a:p>
      </dgm:t>
    </dgm:pt>
    <dgm:pt modelId="{3745E0FC-C9DB-4D41-B4A4-8D7118470802}" type="sibTrans" cxnId="{3E75EA8C-CAC2-41D7-ACF8-A2D1E7D828AF}">
      <dgm:prSet/>
      <dgm:spPr/>
      <dgm:t>
        <a:bodyPr/>
        <a:lstStyle/>
        <a:p>
          <a:endParaRPr lang="en-US"/>
        </a:p>
      </dgm:t>
    </dgm:pt>
    <dgm:pt modelId="{961B58D9-B9BA-4DD7-A42D-9D4EABD386A7}">
      <dgm:prSet custT="1"/>
      <dgm:spPr/>
      <dgm:t>
        <a:bodyPr/>
        <a:lstStyle/>
        <a:p>
          <a:r>
            <a:rPr lang="en-US" sz="1200" dirty="0"/>
            <a:t>Additional specific conditions</a:t>
          </a:r>
        </a:p>
      </dgm:t>
    </dgm:pt>
    <dgm:pt modelId="{2BE10B2B-2EE7-4C88-8980-D6F96A225087}" type="parTrans" cxnId="{68F204B5-5554-4A9A-AF6A-3690395D398A}">
      <dgm:prSet/>
      <dgm:spPr/>
      <dgm:t>
        <a:bodyPr/>
        <a:lstStyle/>
        <a:p>
          <a:endParaRPr lang="en-US"/>
        </a:p>
      </dgm:t>
    </dgm:pt>
    <dgm:pt modelId="{F9556598-55C8-4759-B50F-5F0DE423681E}" type="sibTrans" cxnId="{68F204B5-5554-4A9A-AF6A-3690395D398A}">
      <dgm:prSet/>
      <dgm:spPr/>
      <dgm:t>
        <a:bodyPr/>
        <a:lstStyle/>
        <a:p>
          <a:endParaRPr lang="en-US"/>
        </a:p>
      </dgm:t>
    </dgm:pt>
    <dgm:pt modelId="{AABEB344-55AE-4DD2-999C-2A07613DC54B}">
      <dgm:prSet custT="1"/>
      <dgm:spPr/>
      <dgm:t>
        <a:bodyPr/>
        <a:lstStyle/>
        <a:p>
          <a:r>
            <a:rPr lang="en-US" sz="1200"/>
            <a:t>Withhold or freeze funds</a:t>
          </a:r>
        </a:p>
      </dgm:t>
    </dgm:pt>
    <dgm:pt modelId="{AE08D913-0C75-45F1-8BEA-9CFB0AA9BEC9}" type="parTrans" cxnId="{44D86B08-D387-4075-AA71-1843D457AB5F}">
      <dgm:prSet/>
      <dgm:spPr/>
      <dgm:t>
        <a:bodyPr/>
        <a:lstStyle/>
        <a:p>
          <a:endParaRPr lang="en-US"/>
        </a:p>
      </dgm:t>
    </dgm:pt>
    <dgm:pt modelId="{4C738360-09C6-4B55-B31A-7705BDC0C5F0}" type="sibTrans" cxnId="{44D86B08-D387-4075-AA71-1843D457AB5F}">
      <dgm:prSet/>
      <dgm:spPr/>
      <dgm:t>
        <a:bodyPr/>
        <a:lstStyle/>
        <a:p>
          <a:endParaRPr lang="en-US"/>
        </a:p>
      </dgm:t>
    </dgm:pt>
    <dgm:pt modelId="{867DE89D-B4A4-4D29-BD61-A9A33E287206}">
      <dgm:prSet custT="1"/>
      <dgm:spPr/>
      <dgm:t>
        <a:bodyPr/>
        <a:lstStyle/>
        <a:p>
          <a:r>
            <a:rPr lang="en-US" sz="1200" dirty="0"/>
            <a:t>Disallow costs for all or part of the activity associated with the noncompliance of the recipient or subrecipient.</a:t>
          </a:r>
        </a:p>
      </dgm:t>
    </dgm:pt>
    <dgm:pt modelId="{8761D817-329F-4F34-99F5-8B173F30D09B}" type="parTrans" cxnId="{D12C2AC7-BBC7-418F-93FB-C4EE8B967CFA}">
      <dgm:prSet/>
      <dgm:spPr/>
      <dgm:t>
        <a:bodyPr/>
        <a:lstStyle/>
        <a:p>
          <a:endParaRPr lang="en-US"/>
        </a:p>
      </dgm:t>
    </dgm:pt>
    <dgm:pt modelId="{FBE7969C-1CF2-4ED1-8D58-8DCC00B7643B}" type="sibTrans" cxnId="{D12C2AC7-BBC7-418F-93FB-C4EE8B967CFA}">
      <dgm:prSet/>
      <dgm:spPr/>
      <dgm:t>
        <a:bodyPr/>
        <a:lstStyle/>
        <a:p>
          <a:endParaRPr lang="en-US"/>
        </a:p>
      </dgm:t>
    </dgm:pt>
    <dgm:pt modelId="{D75FB163-D19E-4D24-B75F-CF8B44FFB301}">
      <dgm:prSet custT="1"/>
      <dgm:spPr/>
      <dgm:t>
        <a:bodyPr/>
        <a:lstStyle/>
        <a:p>
          <a:r>
            <a:rPr lang="en-US" sz="1200"/>
            <a:t>Suspend award activities</a:t>
          </a:r>
        </a:p>
      </dgm:t>
    </dgm:pt>
    <dgm:pt modelId="{4CA54DB8-EEE0-43BA-BF27-6F48449150B1}" type="parTrans" cxnId="{265A8821-A2A5-4BBA-B47A-FAA6864BEFF9}">
      <dgm:prSet/>
      <dgm:spPr/>
      <dgm:t>
        <a:bodyPr/>
        <a:lstStyle/>
        <a:p>
          <a:endParaRPr lang="en-US"/>
        </a:p>
      </dgm:t>
    </dgm:pt>
    <dgm:pt modelId="{3CECD921-6F34-4ED2-9045-19D075F0B6AD}" type="sibTrans" cxnId="{265A8821-A2A5-4BBA-B47A-FAA6864BEFF9}">
      <dgm:prSet/>
      <dgm:spPr/>
      <dgm:t>
        <a:bodyPr/>
        <a:lstStyle/>
        <a:p>
          <a:endParaRPr lang="en-US"/>
        </a:p>
      </dgm:t>
    </dgm:pt>
    <dgm:pt modelId="{5A0E550A-68A5-4B14-BC7F-DC0F3857A002}">
      <dgm:prSet custT="1"/>
      <dgm:spPr/>
      <dgm:t>
        <a:bodyPr/>
        <a:lstStyle/>
        <a:p>
          <a:r>
            <a:rPr lang="en-US" sz="1200"/>
            <a:t>Terminate the award</a:t>
          </a:r>
        </a:p>
      </dgm:t>
    </dgm:pt>
    <dgm:pt modelId="{BC05C290-5C4E-462F-B942-ABFEBCA94F86}" type="parTrans" cxnId="{12C4DABC-1CA0-46E0-A2B3-51356E0944EB}">
      <dgm:prSet/>
      <dgm:spPr/>
      <dgm:t>
        <a:bodyPr/>
        <a:lstStyle/>
        <a:p>
          <a:endParaRPr lang="en-US"/>
        </a:p>
      </dgm:t>
    </dgm:pt>
    <dgm:pt modelId="{FA5394E1-5615-4E1F-8985-D1F3FC5D98C3}" type="sibTrans" cxnId="{12C4DABC-1CA0-46E0-A2B3-51356E0944EB}">
      <dgm:prSet/>
      <dgm:spPr/>
      <dgm:t>
        <a:bodyPr/>
        <a:lstStyle/>
        <a:p>
          <a:endParaRPr lang="en-US"/>
        </a:p>
      </dgm:t>
    </dgm:pt>
    <dgm:pt modelId="{2EEB7988-2221-4426-954F-EF43074349DD}">
      <dgm:prSet custT="1"/>
      <dgm:spPr/>
      <dgm:t>
        <a:bodyPr/>
        <a:lstStyle/>
        <a:p>
          <a:r>
            <a:rPr lang="en-US" sz="1200"/>
            <a:t>Refer to oversight/audit authorities</a:t>
          </a:r>
        </a:p>
      </dgm:t>
    </dgm:pt>
    <dgm:pt modelId="{16441AEC-453B-4847-A55B-7108C9A78034}" type="parTrans" cxnId="{88294024-1D6C-4455-94F4-9F7A6E1815DF}">
      <dgm:prSet/>
      <dgm:spPr/>
      <dgm:t>
        <a:bodyPr/>
        <a:lstStyle/>
        <a:p>
          <a:endParaRPr lang="en-US"/>
        </a:p>
      </dgm:t>
    </dgm:pt>
    <dgm:pt modelId="{D5BEFA5D-3A77-42BB-80F4-F2BE3AFFB1F5}" type="sibTrans" cxnId="{88294024-1D6C-4455-94F4-9F7A6E1815DF}">
      <dgm:prSet/>
      <dgm:spPr/>
      <dgm:t>
        <a:bodyPr/>
        <a:lstStyle/>
        <a:p>
          <a:endParaRPr lang="en-US"/>
        </a:p>
      </dgm:t>
    </dgm:pt>
    <dgm:pt modelId="{2E843D6F-1965-4383-B5B0-93295E2E4FDE}">
      <dgm:prSet custT="1"/>
      <dgm:spPr/>
      <dgm:t>
        <a:bodyPr/>
        <a:lstStyle/>
        <a:p>
          <a:r>
            <a:rPr lang="en-US" sz="1400" b="1"/>
            <a:t>Documentation Requirements:</a:t>
          </a:r>
          <a:endParaRPr lang="en-US" sz="1400"/>
        </a:p>
      </dgm:t>
    </dgm:pt>
    <dgm:pt modelId="{54A6CD63-5DF1-4DB8-8F68-903BF144E109}" type="parTrans" cxnId="{BCF5D6A7-A9AA-43F6-85E0-D90742E41A85}">
      <dgm:prSet/>
      <dgm:spPr/>
      <dgm:t>
        <a:bodyPr/>
        <a:lstStyle/>
        <a:p>
          <a:endParaRPr lang="en-US"/>
        </a:p>
      </dgm:t>
    </dgm:pt>
    <dgm:pt modelId="{E263528A-6A51-4C1B-99FB-EE718EC3D1CB}" type="sibTrans" cxnId="{BCF5D6A7-A9AA-43F6-85E0-D90742E41A85}">
      <dgm:prSet/>
      <dgm:spPr/>
      <dgm:t>
        <a:bodyPr/>
        <a:lstStyle/>
        <a:p>
          <a:endParaRPr lang="en-US"/>
        </a:p>
      </dgm:t>
    </dgm:pt>
    <dgm:pt modelId="{16DC0A7F-328D-496C-B46D-D4151FFB768B}">
      <dgm:prSet custT="1"/>
      <dgm:spPr/>
      <dgm:t>
        <a:bodyPr/>
        <a:lstStyle/>
        <a:p>
          <a:r>
            <a:rPr lang="en-US" sz="1200"/>
            <a:t>All escalations must appear in the monitoring plan (Sheet 10)</a:t>
          </a:r>
        </a:p>
      </dgm:t>
    </dgm:pt>
    <dgm:pt modelId="{B8364D8B-969B-4D68-B856-AA83E6CC8C96}" type="parTrans" cxnId="{D1958E70-65CD-4B5F-B1D4-E055BBA3EC6F}">
      <dgm:prSet/>
      <dgm:spPr/>
      <dgm:t>
        <a:bodyPr/>
        <a:lstStyle/>
        <a:p>
          <a:endParaRPr lang="en-US"/>
        </a:p>
      </dgm:t>
    </dgm:pt>
    <dgm:pt modelId="{9733E252-E8E2-400A-8F64-5D64AD685B39}" type="sibTrans" cxnId="{D1958E70-65CD-4B5F-B1D4-E055BBA3EC6F}">
      <dgm:prSet/>
      <dgm:spPr/>
      <dgm:t>
        <a:bodyPr/>
        <a:lstStyle/>
        <a:p>
          <a:endParaRPr lang="en-US"/>
        </a:p>
      </dgm:t>
    </dgm:pt>
    <dgm:pt modelId="{13772C8E-B493-40B1-96EE-66B785422B67}">
      <dgm:prSet custT="1"/>
      <dgm:spPr/>
      <dgm:t>
        <a:bodyPr/>
        <a:lstStyle/>
        <a:p>
          <a:r>
            <a:rPr lang="en-US" sz="1200" dirty="0"/>
            <a:t>CAP progress tracked (Sheet 17)</a:t>
          </a:r>
        </a:p>
      </dgm:t>
    </dgm:pt>
    <dgm:pt modelId="{B78DBD18-57F8-4A14-8863-2569BF57AD21}" type="parTrans" cxnId="{4C52339F-49A5-435A-BDDA-18A5F829E367}">
      <dgm:prSet/>
      <dgm:spPr/>
      <dgm:t>
        <a:bodyPr/>
        <a:lstStyle/>
        <a:p>
          <a:endParaRPr lang="en-US"/>
        </a:p>
      </dgm:t>
    </dgm:pt>
    <dgm:pt modelId="{C99D6747-731E-4B52-8F30-525F096B825A}" type="sibTrans" cxnId="{4C52339F-49A5-435A-BDDA-18A5F829E367}">
      <dgm:prSet/>
      <dgm:spPr/>
      <dgm:t>
        <a:bodyPr/>
        <a:lstStyle/>
        <a:p>
          <a:endParaRPr lang="en-US"/>
        </a:p>
      </dgm:t>
    </dgm:pt>
    <dgm:pt modelId="{F1B9225D-D9DD-42C0-AE78-7B035E16005B}" type="pres">
      <dgm:prSet presAssocID="{C92C6078-BEF3-4D65-A1F0-8E6DD6A121C3}" presName="linearFlow" presStyleCnt="0">
        <dgm:presLayoutVars>
          <dgm:dir/>
          <dgm:animLvl val="lvl"/>
          <dgm:resizeHandles val="exact"/>
        </dgm:presLayoutVars>
      </dgm:prSet>
      <dgm:spPr/>
    </dgm:pt>
    <dgm:pt modelId="{A402BE9D-5293-4187-AA15-52879AC3C023}" type="pres">
      <dgm:prSet presAssocID="{A3796293-18CF-4E8B-93E0-DA25E0BD02EA}" presName="composite" presStyleCnt="0"/>
      <dgm:spPr/>
    </dgm:pt>
    <dgm:pt modelId="{D3CA612D-2A7C-48D1-B36A-73D6B3ACF762}" type="pres">
      <dgm:prSet presAssocID="{A3796293-18CF-4E8B-93E0-DA25E0BD02EA}" presName="parentText" presStyleLbl="alignNode1" presStyleIdx="0" presStyleCnt="3">
        <dgm:presLayoutVars>
          <dgm:chMax val="1"/>
          <dgm:bulletEnabled val="1"/>
        </dgm:presLayoutVars>
      </dgm:prSet>
      <dgm:spPr/>
    </dgm:pt>
    <dgm:pt modelId="{4D6C0708-689E-4D16-BA51-4F31D57D44FD}" type="pres">
      <dgm:prSet presAssocID="{A3796293-18CF-4E8B-93E0-DA25E0BD02EA}" presName="descendantText" presStyleLbl="alignAcc1" presStyleIdx="0" presStyleCnt="3">
        <dgm:presLayoutVars>
          <dgm:bulletEnabled val="1"/>
        </dgm:presLayoutVars>
      </dgm:prSet>
      <dgm:spPr/>
    </dgm:pt>
    <dgm:pt modelId="{C6E928A0-AA1F-48C2-B02D-3E16935ED106}" type="pres">
      <dgm:prSet presAssocID="{47EB4054-2371-406E-81C7-E26A0A6635CC}" presName="sp" presStyleCnt="0"/>
      <dgm:spPr/>
    </dgm:pt>
    <dgm:pt modelId="{6787073D-EBE0-450D-AE00-5B0C4B039517}" type="pres">
      <dgm:prSet presAssocID="{A0ABD17C-1932-49E2-AC71-B95707A996A2}" presName="composite" presStyleCnt="0"/>
      <dgm:spPr/>
    </dgm:pt>
    <dgm:pt modelId="{4500A367-0500-4782-A60B-EF7085709AAF}" type="pres">
      <dgm:prSet presAssocID="{A0ABD17C-1932-49E2-AC71-B95707A996A2}" presName="parentText" presStyleLbl="alignNode1" presStyleIdx="1" presStyleCnt="3">
        <dgm:presLayoutVars>
          <dgm:chMax val="1"/>
          <dgm:bulletEnabled val="1"/>
        </dgm:presLayoutVars>
      </dgm:prSet>
      <dgm:spPr/>
    </dgm:pt>
    <dgm:pt modelId="{62730989-8922-4AF4-83D7-3FAB7BC2EA60}" type="pres">
      <dgm:prSet presAssocID="{A0ABD17C-1932-49E2-AC71-B95707A996A2}" presName="descendantText" presStyleLbl="alignAcc1" presStyleIdx="1" presStyleCnt="3">
        <dgm:presLayoutVars>
          <dgm:bulletEnabled val="1"/>
        </dgm:presLayoutVars>
      </dgm:prSet>
      <dgm:spPr/>
    </dgm:pt>
    <dgm:pt modelId="{CDCC59B1-AB24-4FF1-BB0B-F17437F9E9C8}" type="pres">
      <dgm:prSet presAssocID="{3745E0FC-C9DB-4D41-B4A4-8D7118470802}" presName="sp" presStyleCnt="0"/>
      <dgm:spPr/>
    </dgm:pt>
    <dgm:pt modelId="{E1112F0A-AC55-42B8-91E6-039377357D36}" type="pres">
      <dgm:prSet presAssocID="{2E843D6F-1965-4383-B5B0-93295E2E4FDE}" presName="composite" presStyleCnt="0"/>
      <dgm:spPr/>
    </dgm:pt>
    <dgm:pt modelId="{94E0DE82-7781-44C6-9719-81F81530B3E7}" type="pres">
      <dgm:prSet presAssocID="{2E843D6F-1965-4383-B5B0-93295E2E4FDE}" presName="parentText" presStyleLbl="alignNode1" presStyleIdx="2" presStyleCnt="3">
        <dgm:presLayoutVars>
          <dgm:chMax val="1"/>
          <dgm:bulletEnabled val="1"/>
        </dgm:presLayoutVars>
      </dgm:prSet>
      <dgm:spPr/>
    </dgm:pt>
    <dgm:pt modelId="{16A387A1-7AEE-4846-9E9F-19406BCC9377}" type="pres">
      <dgm:prSet presAssocID="{2E843D6F-1965-4383-B5B0-93295E2E4FDE}" presName="descendantText" presStyleLbl="alignAcc1" presStyleIdx="2" presStyleCnt="3">
        <dgm:presLayoutVars>
          <dgm:bulletEnabled val="1"/>
        </dgm:presLayoutVars>
      </dgm:prSet>
      <dgm:spPr/>
    </dgm:pt>
  </dgm:ptLst>
  <dgm:cxnLst>
    <dgm:cxn modelId="{44D86B08-D387-4075-AA71-1843D457AB5F}" srcId="{A0ABD17C-1932-49E2-AC71-B95707A996A2}" destId="{AABEB344-55AE-4DD2-999C-2A07613DC54B}" srcOrd="1" destOrd="0" parTransId="{AE08D913-0C75-45F1-8BEA-9CFB0AA9BEC9}" sibTransId="{4C738360-09C6-4B55-B31A-7705BDC0C5F0}"/>
    <dgm:cxn modelId="{27E6F318-5306-42B4-9A95-8EF666CD4EFD}" type="presOf" srcId="{13772C8E-B493-40B1-96EE-66B785422B67}" destId="{16A387A1-7AEE-4846-9E9F-19406BCC9377}" srcOrd="0" destOrd="1" presId="urn:microsoft.com/office/officeart/2005/8/layout/chevron2"/>
    <dgm:cxn modelId="{265A8821-A2A5-4BBA-B47A-FAA6864BEFF9}" srcId="{A0ABD17C-1932-49E2-AC71-B95707A996A2}" destId="{D75FB163-D19E-4D24-B75F-CF8B44FFB301}" srcOrd="3" destOrd="0" parTransId="{4CA54DB8-EEE0-43BA-BF27-6F48449150B1}" sibTransId="{3CECD921-6F34-4ED2-9045-19D075F0B6AD}"/>
    <dgm:cxn modelId="{88294024-1D6C-4455-94F4-9F7A6E1815DF}" srcId="{A0ABD17C-1932-49E2-AC71-B95707A996A2}" destId="{2EEB7988-2221-4426-954F-EF43074349DD}" srcOrd="5" destOrd="0" parTransId="{16441AEC-453B-4847-A55B-7108C9A78034}" sibTransId="{D5BEFA5D-3A77-42BB-80F4-F2BE3AFFB1F5}"/>
    <dgm:cxn modelId="{C15B1628-B890-4623-88E6-0BA449C80CA1}" type="presOf" srcId="{16DC0A7F-328D-496C-B46D-D4151FFB768B}" destId="{16A387A1-7AEE-4846-9E9F-19406BCC9377}" srcOrd="0" destOrd="0" presId="urn:microsoft.com/office/officeart/2005/8/layout/chevron2"/>
    <dgm:cxn modelId="{6B042429-AA64-4FC3-A29D-C2DE6A043EA6}" type="presOf" srcId="{D30B1C6D-F37D-4ACC-9F90-255131DE18C9}" destId="{4D6C0708-689E-4D16-BA51-4F31D57D44FD}" srcOrd="0" destOrd="1" presId="urn:microsoft.com/office/officeart/2005/8/layout/chevron2"/>
    <dgm:cxn modelId="{597BC42E-64A1-45F2-B8EF-079C48630B72}" type="presOf" srcId="{8FC9B9E9-A213-4B58-8E77-05D0424462FF}" destId="{4D6C0708-689E-4D16-BA51-4F31D57D44FD}" srcOrd="0" destOrd="4" presId="urn:microsoft.com/office/officeart/2005/8/layout/chevron2"/>
    <dgm:cxn modelId="{08E30037-A6F5-41D4-8D37-922E1EAE1EC8}" srcId="{A3796293-18CF-4E8B-93E0-DA25E0BD02EA}" destId="{FEDE8A77-083F-476A-BEB7-82D952DB969F}" srcOrd="2" destOrd="0" parTransId="{C2FCD389-9764-417D-BAF2-15F85972E4F3}" sibTransId="{01E92A3E-2F80-42A1-BA8E-803BC6348C97}"/>
    <dgm:cxn modelId="{2E488838-08EB-4317-B9BA-E48FB47F1722}" type="presOf" srcId="{FEDE8A77-083F-476A-BEB7-82D952DB969F}" destId="{4D6C0708-689E-4D16-BA51-4F31D57D44FD}" srcOrd="0" destOrd="2" presId="urn:microsoft.com/office/officeart/2005/8/layout/chevron2"/>
    <dgm:cxn modelId="{FC5B6B3D-B0E8-4718-A99D-DE73C7672CE1}" type="presOf" srcId="{D75FB163-D19E-4D24-B75F-CF8B44FFB301}" destId="{62730989-8922-4AF4-83D7-3FAB7BC2EA60}" srcOrd="0" destOrd="3" presId="urn:microsoft.com/office/officeart/2005/8/layout/chevron2"/>
    <dgm:cxn modelId="{98E02D5B-499B-4BDB-915B-AADA970E77BC}" type="presOf" srcId="{C92C6078-BEF3-4D65-A1F0-8E6DD6A121C3}" destId="{F1B9225D-D9DD-42C0-AE78-7B035E16005B}" srcOrd="0" destOrd="0" presId="urn:microsoft.com/office/officeart/2005/8/layout/chevron2"/>
    <dgm:cxn modelId="{F3B04960-871B-4393-B188-EC8295CA104C}" srcId="{A3796293-18CF-4E8B-93E0-DA25E0BD02EA}" destId="{8FC9B9E9-A213-4B58-8E77-05D0424462FF}" srcOrd="4" destOrd="0" parTransId="{DC3AC691-341B-4E10-B790-96396CF7C135}" sibTransId="{00E5837F-13CA-4BF6-AA08-924015927324}"/>
    <dgm:cxn modelId="{DBADAD68-1246-4224-9820-EB66D066956F}" type="presOf" srcId="{A3796293-18CF-4E8B-93E0-DA25E0BD02EA}" destId="{D3CA612D-2A7C-48D1-B36A-73D6B3ACF762}" srcOrd="0" destOrd="0" presId="urn:microsoft.com/office/officeart/2005/8/layout/chevron2"/>
    <dgm:cxn modelId="{D1958E70-65CD-4B5F-B1D4-E055BBA3EC6F}" srcId="{2E843D6F-1965-4383-B5B0-93295E2E4FDE}" destId="{16DC0A7F-328D-496C-B46D-D4151FFB768B}" srcOrd="0" destOrd="0" parTransId="{B8364D8B-969B-4D68-B856-AA83E6CC8C96}" sibTransId="{9733E252-E8E2-400A-8F64-5D64AD685B39}"/>
    <dgm:cxn modelId="{3E75EA8C-CAC2-41D7-ACF8-A2D1E7D828AF}" srcId="{C92C6078-BEF3-4D65-A1F0-8E6DD6A121C3}" destId="{A0ABD17C-1932-49E2-AC71-B95707A996A2}" srcOrd="1" destOrd="0" parTransId="{140E2EB9-4E66-4C2B-8AA3-DF9CA7810726}" sibTransId="{3745E0FC-C9DB-4D41-B4A4-8D7118470802}"/>
    <dgm:cxn modelId="{A0DC2196-A707-48EA-8DBF-0D3683CD5AB4}" type="presOf" srcId="{A0ABD17C-1932-49E2-AC71-B95707A996A2}" destId="{4500A367-0500-4782-A60B-EF7085709AAF}" srcOrd="0" destOrd="0" presId="urn:microsoft.com/office/officeart/2005/8/layout/chevron2"/>
    <dgm:cxn modelId="{6EB2D496-55B7-4659-BAB6-034C9856A5F1}" type="presOf" srcId="{AABEB344-55AE-4DD2-999C-2A07613DC54B}" destId="{62730989-8922-4AF4-83D7-3FAB7BC2EA60}" srcOrd="0" destOrd="1" presId="urn:microsoft.com/office/officeart/2005/8/layout/chevron2"/>
    <dgm:cxn modelId="{4C52339F-49A5-435A-BDDA-18A5F829E367}" srcId="{2E843D6F-1965-4383-B5B0-93295E2E4FDE}" destId="{13772C8E-B493-40B1-96EE-66B785422B67}" srcOrd="1" destOrd="0" parTransId="{B78DBD18-57F8-4A14-8863-2569BF57AD21}" sibTransId="{C99D6747-731E-4B52-8F30-525F096B825A}"/>
    <dgm:cxn modelId="{CFE69EA4-B5CF-413B-9F44-C540111582FC}" type="presOf" srcId="{B35FADD6-7213-4463-BBFA-2AC41B463413}" destId="{4D6C0708-689E-4D16-BA51-4F31D57D44FD}" srcOrd="0" destOrd="3" presId="urn:microsoft.com/office/officeart/2005/8/layout/chevron2"/>
    <dgm:cxn modelId="{BCF5D6A7-A9AA-43F6-85E0-D90742E41A85}" srcId="{C92C6078-BEF3-4D65-A1F0-8E6DD6A121C3}" destId="{2E843D6F-1965-4383-B5B0-93295E2E4FDE}" srcOrd="2" destOrd="0" parTransId="{54A6CD63-5DF1-4DB8-8F68-903BF144E109}" sibTransId="{E263528A-6A51-4C1B-99FB-EE718EC3D1CB}"/>
    <dgm:cxn modelId="{08EAD2AA-E9F0-45FB-8B98-E350A5F1AF2C}" type="presOf" srcId="{867DE89D-B4A4-4D29-BD61-A9A33E287206}" destId="{62730989-8922-4AF4-83D7-3FAB7BC2EA60}" srcOrd="0" destOrd="2" presId="urn:microsoft.com/office/officeart/2005/8/layout/chevron2"/>
    <dgm:cxn modelId="{BA6E6FB2-6BE8-4C2B-A81C-2026C97DA3BA}" type="presOf" srcId="{5A0E550A-68A5-4B14-BC7F-DC0F3857A002}" destId="{62730989-8922-4AF4-83D7-3FAB7BC2EA60}" srcOrd="0" destOrd="4" presId="urn:microsoft.com/office/officeart/2005/8/layout/chevron2"/>
    <dgm:cxn modelId="{68F204B5-5554-4A9A-AF6A-3690395D398A}" srcId="{A0ABD17C-1932-49E2-AC71-B95707A996A2}" destId="{961B58D9-B9BA-4DD7-A42D-9D4EABD386A7}" srcOrd="0" destOrd="0" parTransId="{2BE10B2B-2EE7-4C88-8980-D6F96A225087}" sibTransId="{F9556598-55C8-4759-B50F-5F0DE423681E}"/>
    <dgm:cxn modelId="{12C4DABC-1CA0-46E0-A2B3-51356E0944EB}" srcId="{A0ABD17C-1932-49E2-AC71-B95707A996A2}" destId="{5A0E550A-68A5-4B14-BC7F-DC0F3857A002}" srcOrd="4" destOrd="0" parTransId="{BC05C290-5C4E-462F-B942-ABFEBCA94F86}" sibTransId="{FA5394E1-5615-4E1F-8985-D1F3FC5D98C3}"/>
    <dgm:cxn modelId="{D12C2AC7-BBC7-418F-93FB-C4EE8B967CFA}" srcId="{A0ABD17C-1932-49E2-AC71-B95707A996A2}" destId="{867DE89D-B4A4-4D29-BD61-A9A33E287206}" srcOrd="2" destOrd="0" parTransId="{8761D817-329F-4F34-99F5-8B173F30D09B}" sibTransId="{FBE7969C-1CF2-4ED1-8D58-8DCC00B7643B}"/>
    <dgm:cxn modelId="{73AF6DCB-CBDD-4544-BFA1-33F3EB3F79EE}" type="presOf" srcId="{2EEB7988-2221-4426-954F-EF43074349DD}" destId="{62730989-8922-4AF4-83D7-3FAB7BC2EA60}" srcOrd="0" destOrd="5" presId="urn:microsoft.com/office/officeart/2005/8/layout/chevron2"/>
    <dgm:cxn modelId="{7B62E6CD-4750-4B7F-A170-F3B132063031}" type="presOf" srcId="{961B58D9-B9BA-4DD7-A42D-9D4EABD386A7}" destId="{62730989-8922-4AF4-83D7-3FAB7BC2EA60}" srcOrd="0" destOrd="0" presId="urn:microsoft.com/office/officeart/2005/8/layout/chevron2"/>
    <dgm:cxn modelId="{DFA37ED8-5ED7-4A45-AC34-8321F4E0AAEF}" srcId="{A3796293-18CF-4E8B-93E0-DA25E0BD02EA}" destId="{652F78AD-0A94-498C-BD73-AD4063255180}" srcOrd="0" destOrd="0" parTransId="{C6D8AE1E-1895-4A86-B1C3-382C52E6C88C}" sibTransId="{2ACFE9C9-AE17-4076-B0FC-534E59D45A72}"/>
    <dgm:cxn modelId="{7E010EE2-D5D4-48FD-8F12-2D8CA7E83C9D}" srcId="{A3796293-18CF-4E8B-93E0-DA25E0BD02EA}" destId="{B35FADD6-7213-4463-BBFA-2AC41B463413}" srcOrd="3" destOrd="0" parTransId="{20823B04-C78D-41CC-8E30-7B0D90E985BE}" sibTransId="{6A365F49-C70C-4FDD-B41E-577F3CD39996}"/>
    <dgm:cxn modelId="{B8A987E4-310E-4C8F-AF3B-C35974B3C27A}" srcId="{A3796293-18CF-4E8B-93E0-DA25E0BD02EA}" destId="{D30B1C6D-F37D-4ACC-9F90-255131DE18C9}" srcOrd="1" destOrd="0" parTransId="{D31DD429-5CA9-4A6E-A125-9105D200D2A6}" sibTransId="{67CC68E6-B5DF-4679-8768-23526ACDE438}"/>
    <dgm:cxn modelId="{44E63AEF-5810-49DA-AF5F-2EDB588EE4A8}" srcId="{C92C6078-BEF3-4D65-A1F0-8E6DD6A121C3}" destId="{A3796293-18CF-4E8B-93E0-DA25E0BD02EA}" srcOrd="0" destOrd="0" parTransId="{596BEB8D-23A9-4F13-99CE-CB80D143C56B}" sibTransId="{47EB4054-2371-406E-81C7-E26A0A6635CC}"/>
    <dgm:cxn modelId="{4834D7F4-E309-45ED-BAB6-6E1E2A3BE462}" type="presOf" srcId="{2E843D6F-1965-4383-B5B0-93295E2E4FDE}" destId="{94E0DE82-7781-44C6-9719-81F81530B3E7}" srcOrd="0" destOrd="0" presId="urn:microsoft.com/office/officeart/2005/8/layout/chevron2"/>
    <dgm:cxn modelId="{FAE5B5FE-56F3-410E-B968-D5E644446349}" type="presOf" srcId="{652F78AD-0A94-498C-BD73-AD4063255180}" destId="{4D6C0708-689E-4D16-BA51-4F31D57D44FD}" srcOrd="0" destOrd="0" presId="urn:microsoft.com/office/officeart/2005/8/layout/chevron2"/>
    <dgm:cxn modelId="{38FB135D-F59D-448E-89E3-A333C79501A7}" type="presParOf" srcId="{F1B9225D-D9DD-42C0-AE78-7B035E16005B}" destId="{A402BE9D-5293-4187-AA15-52879AC3C023}" srcOrd="0" destOrd="0" presId="urn:microsoft.com/office/officeart/2005/8/layout/chevron2"/>
    <dgm:cxn modelId="{CFDF609F-8ECB-4E0B-8899-06A01FB47016}" type="presParOf" srcId="{A402BE9D-5293-4187-AA15-52879AC3C023}" destId="{D3CA612D-2A7C-48D1-B36A-73D6B3ACF762}" srcOrd="0" destOrd="0" presId="urn:microsoft.com/office/officeart/2005/8/layout/chevron2"/>
    <dgm:cxn modelId="{C4C7B3CD-5298-433C-BDFA-BD3E626A37DD}" type="presParOf" srcId="{A402BE9D-5293-4187-AA15-52879AC3C023}" destId="{4D6C0708-689E-4D16-BA51-4F31D57D44FD}" srcOrd="1" destOrd="0" presId="urn:microsoft.com/office/officeart/2005/8/layout/chevron2"/>
    <dgm:cxn modelId="{9C0E8ACE-CFF0-4760-89A8-3D826C69B195}" type="presParOf" srcId="{F1B9225D-D9DD-42C0-AE78-7B035E16005B}" destId="{C6E928A0-AA1F-48C2-B02D-3E16935ED106}" srcOrd="1" destOrd="0" presId="urn:microsoft.com/office/officeart/2005/8/layout/chevron2"/>
    <dgm:cxn modelId="{29BDF40F-BBCC-4C57-BCB1-6989EF9462B7}" type="presParOf" srcId="{F1B9225D-D9DD-42C0-AE78-7B035E16005B}" destId="{6787073D-EBE0-450D-AE00-5B0C4B039517}" srcOrd="2" destOrd="0" presId="urn:microsoft.com/office/officeart/2005/8/layout/chevron2"/>
    <dgm:cxn modelId="{C8009B02-4977-4626-9912-861490070F12}" type="presParOf" srcId="{6787073D-EBE0-450D-AE00-5B0C4B039517}" destId="{4500A367-0500-4782-A60B-EF7085709AAF}" srcOrd="0" destOrd="0" presId="urn:microsoft.com/office/officeart/2005/8/layout/chevron2"/>
    <dgm:cxn modelId="{4373AB0C-A002-4A6B-9D8A-64BDE7404646}" type="presParOf" srcId="{6787073D-EBE0-450D-AE00-5B0C4B039517}" destId="{62730989-8922-4AF4-83D7-3FAB7BC2EA60}" srcOrd="1" destOrd="0" presId="urn:microsoft.com/office/officeart/2005/8/layout/chevron2"/>
    <dgm:cxn modelId="{4325883B-B160-46ED-82A1-67A6F1430001}" type="presParOf" srcId="{F1B9225D-D9DD-42C0-AE78-7B035E16005B}" destId="{CDCC59B1-AB24-4FF1-BB0B-F17437F9E9C8}" srcOrd="3" destOrd="0" presId="urn:microsoft.com/office/officeart/2005/8/layout/chevron2"/>
    <dgm:cxn modelId="{5C334134-3E3B-4900-AEDF-C142418CEDBB}" type="presParOf" srcId="{F1B9225D-D9DD-42C0-AE78-7B035E16005B}" destId="{E1112F0A-AC55-42B8-91E6-039377357D36}" srcOrd="4" destOrd="0" presId="urn:microsoft.com/office/officeart/2005/8/layout/chevron2"/>
    <dgm:cxn modelId="{4CC87136-3848-4564-B2A5-162A7798E686}" type="presParOf" srcId="{E1112F0A-AC55-42B8-91E6-039377357D36}" destId="{94E0DE82-7781-44C6-9719-81F81530B3E7}" srcOrd="0" destOrd="0" presId="urn:microsoft.com/office/officeart/2005/8/layout/chevron2"/>
    <dgm:cxn modelId="{6F5449C9-4F5F-4A4F-A3F3-F93132D7BA7D}" type="presParOf" srcId="{E1112F0A-AC55-42B8-91E6-039377357D36}" destId="{16A387A1-7AEE-4846-9E9F-19406BCC937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5F8A46-C475-4128-A3CB-7EAB4299D38F}">
      <dsp:nvSpPr>
        <dsp:cNvPr id="0" name=""/>
        <dsp:cNvSpPr/>
      </dsp:nvSpPr>
      <dsp:spPr>
        <a:xfrm>
          <a:off x="0" y="198407"/>
          <a:ext cx="10794558" cy="466830"/>
        </a:xfrm>
        <a:prstGeom prst="roundRect">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dirty="0">
              <a:solidFill>
                <a:schemeClr val="tx1"/>
              </a:solidFill>
              <a:latin typeface="+mn-lt"/>
            </a:rPr>
            <a:t>Primary Recipient</a:t>
          </a:r>
        </a:p>
      </dsp:txBody>
      <dsp:txXfrm>
        <a:off x="22789" y="221196"/>
        <a:ext cx="10748980" cy="421252"/>
      </dsp:txXfrm>
    </dsp:sp>
    <dsp:sp modelId="{D9916534-24AB-465C-A069-5C81C0FD6B3E}">
      <dsp:nvSpPr>
        <dsp:cNvPr id="0" name=""/>
        <dsp:cNvSpPr/>
      </dsp:nvSpPr>
      <dsp:spPr>
        <a:xfrm>
          <a:off x="0" y="665237"/>
          <a:ext cx="10794558" cy="31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727"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b="0" i="0" kern="1200" dirty="0">
              <a:solidFill>
                <a:schemeClr val="tx1"/>
              </a:solidFill>
              <a:latin typeface="+mn-lt"/>
            </a:rPr>
            <a:t>Receives federal funding directly from a federal agency</a:t>
          </a:r>
        </a:p>
      </dsp:txBody>
      <dsp:txXfrm>
        <a:off x="0" y="665237"/>
        <a:ext cx="10794558" cy="314640"/>
      </dsp:txXfrm>
    </dsp:sp>
    <dsp:sp modelId="{2F189F92-13E2-4899-869D-E90CD44CB138}">
      <dsp:nvSpPr>
        <dsp:cNvPr id="0" name=""/>
        <dsp:cNvSpPr/>
      </dsp:nvSpPr>
      <dsp:spPr>
        <a:xfrm>
          <a:off x="0" y="979877"/>
          <a:ext cx="10794558" cy="466830"/>
        </a:xfrm>
        <a:prstGeom prst="roundRect">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dirty="0">
              <a:solidFill>
                <a:schemeClr val="tx1"/>
              </a:solidFill>
              <a:latin typeface="+mn-lt"/>
            </a:rPr>
            <a:t>Pass-through entity</a:t>
          </a:r>
        </a:p>
      </dsp:txBody>
      <dsp:txXfrm>
        <a:off x="22789" y="1002666"/>
        <a:ext cx="10748980" cy="421252"/>
      </dsp:txXfrm>
    </dsp:sp>
    <dsp:sp modelId="{32C04E8C-30D5-40CC-9789-A64F6E1BB6D6}">
      <dsp:nvSpPr>
        <dsp:cNvPr id="0" name=""/>
        <dsp:cNvSpPr/>
      </dsp:nvSpPr>
      <dsp:spPr>
        <a:xfrm>
          <a:off x="0" y="1446707"/>
          <a:ext cx="10794558" cy="471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727"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b="0" i="0" kern="1200" dirty="0"/>
            <a:t>An organization that gives a subaward to another entity to carry out part of a federal program. Its authority and responsibilities flow through the subaward agreement, meaning it remains accountable for how the subrecipient uses the federal funds.</a:t>
          </a:r>
          <a:endParaRPr lang="en-US" sz="1500" b="0" i="0" kern="1200" dirty="0">
            <a:solidFill>
              <a:schemeClr val="tx1"/>
            </a:solidFill>
            <a:latin typeface="+mn-lt"/>
          </a:endParaRPr>
        </a:p>
      </dsp:txBody>
      <dsp:txXfrm>
        <a:off x="0" y="1446707"/>
        <a:ext cx="10794558" cy="471960"/>
      </dsp:txXfrm>
    </dsp:sp>
    <dsp:sp modelId="{916E47BD-7F91-4990-83F1-9C4A056DD578}">
      <dsp:nvSpPr>
        <dsp:cNvPr id="0" name=""/>
        <dsp:cNvSpPr/>
      </dsp:nvSpPr>
      <dsp:spPr>
        <a:xfrm>
          <a:off x="0" y="1918667"/>
          <a:ext cx="10794558" cy="466830"/>
        </a:xfrm>
        <a:prstGeom prst="roundRect">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dirty="0">
              <a:solidFill>
                <a:schemeClr val="tx1"/>
              </a:solidFill>
              <a:latin typeface="+mn-lt"/>
            </a:rPr>
            <a:t>Contract</a:t>
          </a:r>
        </a:p>
      </dsp:txBody>
      <dsp:txXfrm>
        <a:off x="22789" y="1941456"/>
        <a:ext cx="10748980" cy="421252"/>
      </dsp:txXfrm>
    </dsp:sp>
    <dsp:sp modelId="{63CE547D-26B8-484D-A83E-EE584D8532C7}">
      <dsp:nvSpPr>
        <dsp:cNvPr id="0" name=""/>
        <dsp:cNvSpPr/>
      </dsp:nvSpPr>
      <dsp:spPr>
        <a:xfrm>
          <a:off x="0" y="2385497"/>
          <a:ext cx="10794558" cy="943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727"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b="0" i="0" kern="1200" dirty="0">
              <a:solidFill>
                <a:schemeClr val="tx1"/>
              </a:solidFill>
              <a:latin typeface="+mn-lt"/>
            </a:rPr>
            <a:t>for the purpose of Federal financial assistance, a legal instrument by which a recipient or subrecipient conducts procurement transactions under a Federal award. For additional information on subrecipient and contractor determinations, see </a:t>
          </a:r>
          <a:r>
            <a:rPr lang="en-US" sz="1500" b="0" i="0" kern="1200" dirty="0">
              <a:solidFill>
                <a:schemeClr val="tx1"/>
              </a:solidFill>
              <a:latin typeface="+mn-lt"/>
              <a:hlinkClick xmlns:r="http://schemas.openxmlformats.org/officeDocument/2006/relationships" r:id="rId1">
                <a:extLst>
                  <a:ext uri="{A12FA001-AC4F-418D-AE19-62706E023703}">
                    <ahyp:hlinkClr xmlns:ahyp="http://schemas.microsoft.com/office/drawing/2018/hyperlinkcolor" val="tx"/>
                  </a:ext>
                </a:extLst>
              </a:hlinkClick>
            </a:rPr>
            <a:t>§ 200.331</a:t>
          </a:r>
          <a:r>
            <a:rPr lang="en-US" sz="1500" b="0" i="0" kern="1200" dirty="0">
              <a:solidFill>
                <a:schemeClr val="tx1"/>
              </a:solidFill>
              <a:latin typeface="+mn-lt"/>
            </a:rPr>
            <a:t>. See also the definition of subaward in this section. </a:t>
          </a:r>
        </a:p>
        <a:p>
          <a:pPr marL="114300" lvl="1" indent="-114300" algn="l" defTabSz="666750">
            <a:lnSpc>
              <a:spcPct val="90000"/>
            </a:lnSpc>
            <a:spcBef>
              <a:spcPct val="0"/>
            </a:spcBef>
            <a:spcAft>
              <a:spcPct val="20000"/>
            </a:spcAft>
            <a:buChar char="•"/>
          </a:pPr>
          <a:r>
            <a:rPr lang="en-US" sz="1500" b="0" i="0" kern="1200" dirty="0">
              <a:solidFill>
                <a:schemeClr val="tx1"/>
              </a:solidFill>
              <a:latin typeface="+mn-lt"/>
            </a:rPr>
            <a:t>Contractor means an entity that receives a contract.</a:t>
          </a:r>
        </a:p>
      </dsp:txBody>
      <dsp:txXfrm>
        <a:off x="0" y="2385497"/>
        <a:ext cx="10794558" cy="943920"/>
      </dsp:txXfrm>
    </dsp:sp>
    <dsp:sp modelId="{11B706E5-79FF-4F13-83BF-4B54AF70B8D9}">
      <dsp:nvSpPr>
        <dsp:cNvPr id="0" name=""/>
        <dsp:cNvSpPr/>
      </dsp:nvSpPr>
      <dsp:spPr>
        <a:xfrm>
          <a:off x="0" y="3329417"/>
          <a:ext cx="10794558" cy="466830"/>
        </a:xfrm>
        <a:prstGeom prst="roundRect">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dirty="0">
              <a:solidFill>
                <a:schemeClr val="tx1"/>
              </a:solidFill>
              <a:latin typeface="+mn-lt"/>
            </a:rPr>
            <a:t>Subaward </a:t>
          </a:r>
        </a:p>
      </dsp:txBody>
      <dsp:txXfrm>
        <a:off x="22789" y="3352206"/>
        <a:ext cx="10748980" cy="421252"/>
      </dsp:txXfrm>
    </dsp:sp>
    <dsp:sp modelId="{DDA20A92-50ED-4CD1-90D5-2F379E14F3D6}">
      <dsp:nvSpPr>
        <dsp:cNvPr id="0" name=""/>
        <dsp:cNvSpPr/>
      </dsp:nvSpPr>
      <dsp:spPr>
        <a:xfrm>
          <a:off x="0" y="3796247"/>
          <a:ext cx="10794558" cy="11602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727"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b="0" i="0" kern="1200" dirty="0">
              <a:solidFill>
                <a:schemeClr val="tx1"/>
              </a:solidFill>
              <a:latin typeface="+mn-lt"/>
            </a:rPr>
            <a:t>an award provided by a pass-through entity to a subrecipient for the subrecipient to contribute to the goals and objectives of the project by carrying out part of a Federal award received by the pass-through entity. </a:t>
          </a:r>
        </a:p>
        <a:p>
          <a:pPr marL="114300" lvl="1" indent="-114300" algn="l" defTabSz="666750">
            <a:lnSpc>
              <a:spcPct val="90000"/>
            </a:lnSpc>
            <a:spcBef>
              <a:spcPct val="0"/>
            </a:spcBef>
            <a:spcAft>
              <a:spcPct val="20000"/>
            </a:spcAft>
            <a:buChar char="•"/>
          </a:pPr>
          <a:r>
            <a:rPr lang="en-US" sz="1500" b="0" i="0" kern="1200" dirty="0">
              <a:solidFill>
                <a:schemeClr val="tx1"/>
              </a:solidFill>
              <a:latin typeface="+mn-lt"/>
            </a:rPr>
            <a:t>It does not include payments to a contractor, beneficiary, or participant. A subaward may be provided through any form of legal agreement consistent with criteria in with </a:t>
          </a:r>
          <a:r>
            <a:rPr lang="en-US" sz="1500" b="0" i="0" kern="1200" dirty="0">
              <a:solidFill>
                <a:schemeClr val="tx1"/>
              </a:solidFill>
              <a:latin typeface="+mn-lt"/>
              <a:hlinkClick xmlns:r="http://schemas.openxmlformats.org/officeDocument/2006/relationships" r:id="rId1">
                <a:extLst>
                  <a:ext uri="{A12FA001-AC4F-418D-AE19-62706E023703}">
                    <ahyp:hlinkClr xmlns:ahyp="http://schemas.microsoft.com/office/drawing/2018/hyperlinkcolor" val="tx"/>
                  </a:ext>
                </a:extLst>
              </a:hlinkClick>
            </a:rPr>
            <a:t>§ 200.331</a:t>
          </a:r>
          <a:r>
            <a:rPr lang="en-US" sz="1500" b="0" i="0" kern="1200" dirty="0">
              <a:solidFill>
                <a:schemeClr val="tx1"/>
              </a:solidFill>
              <a:latin typeface="+mn-lt"/>
            </a:rPr>
            <a:t>, including an agreement the pass-through entity considers a contract.</a:t>
          </a:r>
        </a:p>
      </dsp:txBody>
      <dsp:txXfrm>
        <a:off x="0" y="3796247"/>
        <a:ext cx="10794558" cy="1160235"/>
      </dsp:txXfrm>
    </dsp:sp>
    <dsp:sp modelId="{AB85612F-4C9D-43B4-A8FE-1F6C371E6F48}">
      <dsp:nvSpPr>
        <dsp:cNvPr id="0" name=""/>
        <dsp:cNvSpPr/>
      </dsp:nvSpPr>
      <dsp:spPr>
        <a:xfrm>
          <a:off x="0" y="4956482"/>
          <a:ext cx="10794558" cy="466830"/>
        </a:xfrm>
        <a:prstGeom prst="roundRect">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dirty="0">
              <a:solidFill>
                <a:schemeClr val="tx1"/>
              </a:solidFill>
              <a:latin typeface="+mn-lt"/>
            </a:rPr>
            <a:t>Subrecipient </a:t>
          </a:r>
        </a:p>
      </dsp:txBody>
      <dsp:txXfrm>
        <a:off x="22789" y="4979271"/>
        <a:ext cx="10748980" cy="421252"/>
      </dsp:txXfrm>
    </dsp:sp>
    <dsp:sp modelId="{855AFE1F-CE5A-4287-8C11-245E171A822F}">
      <dsp:nvSpPr>
        <dsp:cNvPr id="0" name=""/>
        <dsp:cNvSpPr/>
      </dsp:nvSpPr>
      <dsp:spPr>
        <a:xfrm>
          <a:off x="0" y="5423312"/>
          <a:ext cx="10794558" cy="688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727"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b="0" i="0" kern="1200" dirty="0">
              <a:solidFill>
                <a:schemeClr val="tx1"/>
              </a:solidFill>
              <a:latin typeface="+mn-lt"/>
            </a:rPr>
            <a:t>Means an entity that receives a subaward from a pass-through entity to carry out part of a Federal award. The term subrecipient does not include a beneficiary or participant. A subrecipient may also be a recipient of other Federal awards directly from a Federal agency.</a:t>
          </a:r>
        </a:p>
      </dsp:txBody>
      <dsp:txXfrm>
        <a:off x="0" y="5423312"/>
        <a:ext cx="10794558" cy="6882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B1ED18-0574-49CA-81B7-A83C3EC4F8E0}">
      <dsp:nvSpPr>
        <dsp:cNvPr id="0" name=""/>
        <dsp:cNvSpPr/>
      </dsp:nvSpPr>
      <dsp:spPr>
        <a:xfrm>
          <a:off x="0" y="41121"/>
          <a:ext cx="10515600" cy="442260"/>
        </a:xfrm>
        <a:prstGeom prst="roundRect">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i="0" kern="1200" dirty="0">
              <a:solidFill>
                <a:schemeClr val="tx1"/>
              </a:solidFill>
            </a:rPr>
            <a:t>Subrecipient vs. subcontractor determination</a:t>
          </a:r>
          <a:endParaRPr lang="en-US" sz="1800" b="0" kern="1200" dirty="0">
            <a:solidFill>
              <a:schemeClr val="tx1"/>
            </a:solidFill>
          </a:endParaRPr>
        </a:p>
      </dsp:txBody>
      <dsp:txXfrm>
        <a:off x="21589" y="62710"/>
        <a:ext cx="10472422" cy="399082"/>
      </dsp:txXfrm>
    </dsp:sp>
    <dsp:sp modelId="{5E665607-2501-4E1C-BE97-68C6602A5659}">
      <dsp:nvSpPr>
        <dsp:cNvPr id="0" name=""/>
        <dsp:cNvSpPr/>
      </dsp:nvSpPr>
      <dsp:spPr>
        <a:xfrm>
          <a:off x="0" y="483381"/>
          <a:ext cx="10515600" cy="633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solidFill>
                <a:schemeClr val="tx1"/>
              </a:solidFill>
            </a:rPr>
            <a:t>This determination evaluates whether the entity receiving funds is carrying out part of the federal program (subrecipient) or providing goods/services through a procurement relationship (contractor). Determining the correct classification is critical because it dictates which federal requirements apply.</a:t>
          </a:r>
          <a:endParaRPr lang="en-US" sz="1400" b="0" kern="1200" dirty="0">
            <a:solidFill>
              <a:schemeClr val="tx1"/>
            </a:solidFill>
          </a:endParaRPr>
        </a:p>
      </dsp:txBody>
      <dsp:txXfrm>
        <a:off x="0" y="483381"/>
        <a:ext cx="10515600" cy="633420"/>
      </dsp:txXfrm>
    </dsp:sp>
    <dsp:sp modelId="{00D6BE36-57FB-43B8-9102-41180499B653}">
      <dsp:nvSpPr>
        <dsp:cNvPr id="0" name=""/>
        <dsp:cNvSpPr/>
      </dsp:nvSpPr>
      <dsp:spPr>
        <a:xfrm>
          <a:off x="0" y="1116801"/>
          <a:ext cx="10515600" cy="442260"/>
        </a:xfrm>
        <a:prstGeom prst="roundRect">
          <a:avLst/>
        </a:prstGeom>
        <a:solidFill>
          <a:srgbClr val="0E2841">
            <a:lumMod val="25000"/>
            <a:lumOff val="75000"/>
          </a:srgbClr>
        </a:soli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Risk</a:t>
          </a:r>
          <a:r>
            <a:rPr lang="en-US" sz="1800" kern="1200" dirty="0"/>
            <a:t> </a:t>
          </a:r>
          <a:r>
            <a:rPr lang="en-US" sz="1800" b="0" i="0" kern="1200" dirty="0">
              <a:solidFill>
                <a:prstClr val="black"/>
              </a:solidFill>
              <a:latin typeface="Aptos" panose="02110004020202020204"/>
              <a:ea typeface="+mn-ea"/>
              <a:cs typeface="+mn-cs"/>
            </a:rPr>
            <a:t>Assessment</a:t>
          </a:r>
        </a:p>
      </dsp:txBody>
      <dsp:txXfrm>
        <a:off x="21589" y="1138390"/>
        <a:ext cx="10472422" cy="399082"/>
      </dsp:txXfrm>
    </dsp:sp>
    <dsp:sp modelId="{57226101-46A1-456E-8DA4-58D73B6C2A40}">
      <dsp:nvSpPr>
        <dsp:cNvPr id="0" name=""/>
        <dsp:cNvSpPr/>
      </dsp:nvSpPr>
      <dsp:spPr>
        <a:xfrm>
          <a:off x="0" y="1559061"/>
          <a:ext cx="10515600" cy="437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14300" lvl="1" indent="-114300" algn="l" defTabSz="622300">
            <a:lnSpc>
              <a:spcPct val="90000"/>
            </a:lnSpc>
            <a:spcBef>
              <a:spcPct val="0"/>
            </a:spcBef>
            <a:spcAft>
              <a:spcPct val="20000"/>
            </a:spcAft>
            <a:buFont typeface="Arial" panose="020B0604020202020204" pitchFamily="34" charset="0"/>
            <a:buChar char="•"/>
          </a:pPr>
          <a:r>
            <a:rPr lang="en-US" sz="1400" kern="1200" dirty="0"/>
            <a:t>A risk assessment is designed to help the pass‑through entity understand how likely a subrecipient is to encounter compliance challenges.</a:t>
          </a:r>
        </a:p>
      </dsp:txBody>
      <dsp:txXfrm>
        <a:off x="0" y="1559061"/>
        <a:ext cx="10515600" cy="437805"/>
      </dsp:txXfrm>
    </dsp:sp>
    <dsp:sp modelId="{7D668910-75A0-4235-9B30-B82FA54C1C9C}">
      <dsp:nvSpPr>
        <dsp:cNvPr id="0" name=""/>
        <dsp:cNvSpPr/>
      </dsp:nvSpPr>
      <dsp:spPr>
        <a:xfrm>
          <a:off x="0" y="1996866"/>
          <a:ext cx="10515600" cy="442260"/>
        </a:xfrm>
        <a:prstGeom prst="roundRect">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i="0" kern="1200" dirty="0">
              <a:solidFill>
                <a:schemeClr val="tx1"/>
              </a:solidFill>
            </a:rPr>
            <a:t>Subrecipient Monitoring</a:t>
          </a:r>
          <a:endParaRPr lang="en-US" sz="1800" b="0" kern="1200" dirty="0">
            <a:solidFill>
              <a:schemeClr val="tx1"/>
            </a:solidFill>
          </a:endParaRPr>
        </a:p>
      </dsp:txBody>
      <dsp:txXfrm>
        <a:off x="21589" y="2018455"/>
        <a:ext cx="10472422" cy="399082"/>
      </dsp:txXfrm>
    </dsp:sp>
    <dsp:sp modelId="{CE75EC5A-888E-45A8-B150-9721AB6D6F70}">
      <dsp:nvSpPr>
        <dsp:cNvPr id="0" name=""/>
        <dsp:cNvSpPr/>
      </dsp:nvSpPr>
      <dsp:spPr>
        <a:xfrm>
          <a:off x="0" y="2439126"/>
          <a:ext cx="10515600" cy="437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solidFill>
                <a:schemeClr val="tx1"/>
              </a:solidFill>
            </a:rPr>
            <a:t>Monitoring is a management tool used to evaluate whether a project or subrecipient is meeting its goals, achieving required performance outcomes, using funds appropriately, and following federal laws, regulations, and award terms.</a:t>
          </a:r>
          <a:endParaRPr lang="en-US" sz="1400" b="0" kern="1200" dirty="0">
            <a:solidFill>
              <a:schemeClr val="tx1"/>
            </a:solidFill>
          </a:endParaRPr>
        </a:p>
      </dsp:txBody>
      <dsp:txXfrm>
        <a:off x="0" y="2439126"/>
        <a:ext cx="10515600" cy="437805"/>
      </dsp:txXfrm>
    </dsp:sp>
    <dsp:sp modelId="{65B9EB8C-21FD-45F8-8DD1-397F7D36C22A}">
      <dsp:nvSpPr>
        <dsp:cNvPr id="0" name=""/>
        <dsp:cNvSpPr/>
      </dsp:nvSpPr>
      <dsp:spPr>
        <a:xfrm>
          <a:off x="0" y="2876931"/>
          <a:ext cx="10515600" cy="442260"/>
        </a:xfrm>
        <a:prstGeom prst="roundRect">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kern="1200" dirty="0">
              <a:solidFill>
                <a:schemeClr val="tx1"/>
              </a:solidFill>
            </a:rPr>
            <a:t>Monitoring Plan</a:t>
          </a:r>
        </a:p>
      </dsp:txBody>
      <dsp:txXfrm>
        <a:off x="21589" y="2898520"/>
        <a:ext cx="10472422" cy="399082"/>
      </dsp:txXfrm>
    </dsp:sp>
    <dsp:sp modelId="{C4CF7BAC-C9A7-4D48-8E16-529C2D6C4282}">
      <dsp:nvSpPr>
        <dsp:cNvPr id="0" name=""/>
        <dsp:cNvSpPr/>
      </dsp:nvSpPr>
      <dsp:spPr>
        <a:xfrm>
          <a:off x="0" y="3319191"/>
          <a:ext cx="10515600" cy="437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solidFill>
                <a:schemeClr val="tx1"/>
              </a:solidFill>
            </a:rPr>
            <a:t>A structured guide describing how a pass‑through entity will monitor subrecipient performance and fiscal management, including methods, frequency, and documentation.</a:t>
          </a:r>
          <a:endParaRPr lang="en-US" sz="1400" b="0" kern="1200" dirty="0">
            <a:solidFill>
              <a:schemeClr val="tx1"/>
            </a:solidFill>
          </a:endParaRPr>
        </a:p>
      </dsp:txBody>
      <dsp:txXfrm>
        <a:off x="0" y="3319191"/>
        <a:ext cx="10515600" cy="437805"/>
      </dsp:txXfrm>
    </dsp:sp>
    <dsp:sp modelId="{B4DF1C45-68B5-4378-B646-FA3A6D2EA080}">
      <dsp:nvSpPr>
        <dsp:cNvPr id="0" name=""/>
        <dsp:cNvSpPr/>
      </dsp:nvSpPr>
      <dsp:spPr>
        <a:xfrm>
          <a:off x="0" y="3756996"/>
          <a:ext cx="10515600" cy="442260"/>
        </a:xfrm>
        <a:prstGeom prst="roundRect">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US" sz="1800" b="0" kern="1200" dirty="0">
              <a:solidFill>
                <a:schemeClr val="tx1"/>
              </a:solidFill>
            </a:rPr>
            <a:t>Performance Reporting</a:t>
          </a:r>
        </a:p>
      </dsp:txBody>
      <dsp:txXfrm>
        <a:off x="21589" y="3778585"/>
        <a:ext cx="10472422" cy="399082"/>
      </dsp:txXfrm>
    </dsp:sp>
    <dsp:sp modelId="{53858ED1-C288-44E0-B062-FF9BAF2E13D7}">
      <dsp:nvSpPr>
        <dsp:cNvPr id="0" name=""/>
        <dsp:cNvSpPr/>
      </dsp:nvSpPr>
      <dsp:spPr>
        <a:xfrm>
          <a:off x="0" y="4199256"/>
          <a:ext cx="10515600"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solidFill>
                <a:schemeClr val="tx1"/>
              </a:solidFill>
            </a:rPr>
            <a:t>Required reporting that provides updates on project progress, outcomes, and achievement of performance goals.</a:t>
          </a:r>
          <a:endParaRPr lang="en-US" sz="1400" b="0" kern="1200" dirty="0">
            <a:solidFill>
              <a:schemeClr val="tx1"/>
            </a:solidFill>
          </a:endParaRPr>
        </a:p>
      </dsp:txBody>
      <dsp:txXfrm>
        <a:off x="0" y="4199256"/>
        <a:ext cx="10515600" cy="298080"/>
      </dsp:txXfrm>
    </dsp:sp>
    <dsp:sp modelId="{CE859905-7334-4B08-99FA-C2A70CCC5D76}">
      <dsp:nvSpPr>
        <dsp:cNvPr id="0" name=""/>
        <dsp:cNvSpPr/>
      </dsp:nvSpPr>
      <dsp:spPr>
        <a:xfrm>
          <a:off x="0" y="4497336"/>
          <a:ext cx="10515600" cy="442260"/>
        </a:xfrm>
        <a:prstGeom prst="roundRect">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i="0" kern="1200" dirty="0">
              <a:solidFill>
                <a:schemeClr val="tx1"/>
              </a:solidFill>
            </a:rPr>
            <a:t>Financial Reporting</a:t>
          </a:r>
          <a:endParaRPr lang="en-US" sz="1800" b="0" kern="1200" dirty="0">
            <a:solidFill>
              <a:schemeClr val="tx1"/>
            </a:solidFill>
          </a:endParaRPr>
        </a:p>
      </dsp:txBody>
      <dsp:txXfrm>
        <a:off x="21589" y="4518925"/>
        <a:ext cx="10472422" cy="399082"/>
      </dsp:txXfrm>
    </dsp:sp>
    <dsp:sp modelId="{4E20B94E-7881-4F65-A7BF-8042245B6784}">
      <dsp:nvSpPr>
        <dsp:cNvPr id="0" name=""/>
        <dsp:cNvSpPr/>
      </dsp:nvSpPr>
      <dsp:spPr>
        <a:xfrm>
          <a:off x="0" y="4939596"/>
          <a:ext cx="10515600"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solidFill>
                <a:schemeClr val="tx1"/>
              </a:solidFill>
            </a:rPr>
            <a:t>Reporting that documents expenditures, obligations, cash flow, and financial compliance under the federal award.</a:t>
          </a:r>
          <a:endParaRPr lang="en-US" sz="1400" b="0" kern="1200" dirty="0">
            <a:solidFill>
              <a:schemeClr val="tx1"/>
            </a:solidFill>
          </a:endParaRPr>
        </a:p>
      </dsp:txBody>
      <dsp:txXfrm>
        <a:off x="0" y="4939596"/>
        <a:ext cx="10515600" cy="298080"/>
      </dsp:txXfrm>
    </dsp:sp>
    <dsp:sp modelId="{A5DD0CD4-275D-42DC-8349-5EF86629D05A}">
      <dsp:nvSpPr>
        <dsp:cNvPr id="0" name=""/>
        <dsp:cNvSpPr/>
      </dsp:nvSpPr>
      <dsp:spPr>
        <a:xfrm>
          <a:off x="0" y="5237675"/>
          <a:ext cx="10515600" cy="442260"/>
        </a:xfrm>
        <a:prstGeom prst="roundRect">
          <a:avLst/>
        </a:prstGeom>
        <a:solidFill>
          <a:schemeClr val="tx2">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i="0" kern="1200" dirty="0">
              <a:solidFill>
                <a:schemeClr val="tx1"/>
              </a:solidFill>
            </a:rPr>
            <a:t>Corrective Action Plan (CAP)</a:t>
          </a:r>
          <a:endParaRPr lang="en-US" sz="1800" b="0" kern="1200" dirty="0">
            <a:solidFill>
              <a:schemeClr val="tx1"/>
            </a:solidFill>
          </a:endParaRPr>
        </a:p>
      </dsp:txBody>
      <dsp:txXfrm>
        <a:off x="21589" y="5259264"/>
        <a:ext cx="10472422" cy="399082"/>
      </dsp:txXfrm>
    </dsp:sp>
    <dsp:sp modelId="{11636680-6C92-43C9-9095-FB7B37D07EBD}">
      <dsp:nvSpPr>
        <dsp:cNvPr id="0" name=""/>
        <dsp:cNvSpPr/>
      </dsp:nvSpPr>
      <dsp:spPr>
        <a:xfrm>
          <a:off x="0" y="5679936"/>
          <a:ext cx="10515600"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solidFill>
                <a:schemeClr val="tx1"/>
              </a:solidFill>
            </a:rPr>
            <a:t>A written plan explaining how an entity will address audit findings, deficiencies, or areas of noncompliance.</a:t>
          </a:r>
          <a:endParaRPr lang="en-US" sz="1400" b="0" kern="1200" dirty="0">
            <a:solidFill>
              <a:schemeClr val="tx1"/>
            </a:solidFill>
          </a:endParaRPr>
        </a:p>
      </dsp:txBody>
      <dsp:txXfrm>
        <a:off x="0" y="5679936"/>
        <a:ext cx="10515600" cy="2980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3B9670-54AB-46CD-A4DC-2819268358A5}">
      <dsp:nvSpPr>
        <dsp:cNvPr id="0" name=""/>
        <dsp:cNvSpPr/>
      </dsp:nvSpPr>
      <dsp:spPr>
        <a:xfrm>
          <a:off x="0" y="187528"/>
          <a:ext cx="10515600" cy="4422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Policy</a:t>
          </a:r>
        </a:p>
      </dsp:txBody>
      <dsp:txXfrm>
        <a:off x="21589" y="209117"/>
        <a:ext cx="10472422" cy="399082"/>
      </dsp:txXfrm>
    </dsp:sp>
    <dsp:sp modelId="{CA1D4AF0-4FDA-4B4F-8F8D-95795B7A4BC1}">
      <dsp:nvSpPr>
        <dsp:cNvPr id="0" name=""/>
        <dsp:cNvSpPr/>
      </dsp:nvSpPr>
      <dsp:spPr>
        <a:xfrm>
          <a:off x="0" y="629788"/>
          <a:ext cx="10515600" cy="726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t>Establishes the rules and expectations</a:t>
          </a:r>
          <a:endParaRPr lang="en-US" sz="1400" kern="1200" dirty="0"/>
        </a:p>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t>Explains </a:t>
          </a:r>
          <a:r>
            <a:rPr lang="en-US" sz="1400" b="1" i="0" kern="1200" dirty="0"/>
            <a:t>what</a:t>
          </a:r>
          <a:r>
            <a:rPr lang="en-US" sz="1400" b="0" i="0" kern="1200" dirty="0"/>
            <a:t> must be done and </a:t>
          </a:r>
          <a:r>
            <a:rPr lang="en-US" sz="1400" b="1" i="0" kern="1200" dirty="0"/>
            <a:t>why</a:t>
          </a:r>
          <a:r>
            <a:rPr lang="en-US" sz="1400" b="0" i="0" kern="1200" dirty="0"/>
            <a:t>.</a:t>
          </a:r>
        </a:p>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t>“All subrecipients must undergo a risk assessment prior to receiving federal funds.”</a:t>
          </a:r>
        </a:p>
      </dsp:txBody>
      <dsp:txXfrm>
        <a:off x="0" y="629788"/>
        <a:ext cx="10515600" cy="726570"/>
      </dsp:txXfrm>
    </dsp:sp>
    <dsp:sp modelId="{F8E69B17-C3CD-43F7-AFF1-12D7C0918843}">
      <dsp:nvSpPr>
        <dsp:cNvPr id="0" name=""/>
        <dsp:cNvSpPr/>
      </dsp:nvSpPr>
      <dsp:spPr>
        <a:xfrm>
          <a:off x="0" y="1356358"/>
          <a:ext cx="10515600" cy="442260"/>
        </a:xfrm>
        <a:prstGeom prst="roundRect">
          <a:avLst/>
        </a:prstGeom>
        <a:solidFill>
          <a:schemeClr val="accent3">
            <a:hueOff val="1372388"/>
            <a:satOff val="8237"/>
            <a:lumOff val="627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Procedure</a:t>
          </a:r>
        </a:p>
      </dsp:txBody>
      <dsp:txXfrm>
        <a:off x="21589" y="1377947"/>
        <a:ext cx="10472422" cy="399082"/>
      </dsp:txXfrm>
    </dsp:sp>
    <dsp:sp modelId="{A888CE18-24ED-4D5A-9EC6-36E815BEE08D}">
      <dsp:nvSpPr>
        <dsp:cNvPr id="0" name=""/>
        <dsp:cNvSpPr/>
      </dsp:nvSpPr>
      <dsp:spPr>
        <a:xfrm>
          <a:off x="0" y="1798618"/>
          <a:ext cx="10515600" cy="1453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t>Step‑by‑step instructions that explain </a:t>
          </a:r>
          <a:r>
            <a:rPr lang="en-US" sz="1400" b="1" i="0" kern="1200" dirty="0"/>
            <a:t>how</a:t>
          </a:r>
          <a:r>
            <a:rPr lang="en-US" sz="1400" b="0" i="0" kern="1200" dirty="0"/>
            <a:t> to carry out a policy. </a:t>
          </a:r>
          <a:endParaRPr lang="en-US" sz="1400" kern="1200" dirty="0"/>
        </a:p>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t>Procedures turn policy requirements into actions.</a:t>
          </a:r>
          <a:endParaRPr lang="en-US" sz="1400" kern="1200" dirty="0"/>
        </a:p>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t>Provides clear instructions for staff</a:t>
          </a:r>
          <a:endParaRPr lang="en-US" sz="1400" kern="1200" dirty="0"/>
        </a:p>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t>Ensures consistency across the organization</a:t>
          </a:r>
        </a:p>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t>Reduces errors or variation in practice</a:t>
          </a:r>
        </a:p>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t>“How to complete a risk assessment: Review audit reports, check SAM.gov, score risk factors, document results.”</a:t>
          </a:r>
        </a:p>
      </dsp:txBody>
      <dsp:txXfrm>
        <a:off x="0" y="1798618"/>
        <a:ext cx="10515600" cy="1453140"/>
      </dsp:txXfrm>
    </dsp:sp>
    <dsp:sp modelId="{297BD962-BE55-4CB9-AC1A-9E7A0E953626}">
      <dsp:nvSpPr>
        <dsp:cNvPr id="0" name=""/>
        <dsp:cNvSpPr/>
      </dsp:nvSpPr>
      <dsp:spPr>
        <a:xfrm>
          <a:off x="0" y="3251758"/>
          <a:ext cx="10515600" cy="442260"/>
        </a:xfrm>
        <a:prstGeom prst="roundRect">
          <a:avLst/>
        </a:prstGeom>
        <a:solidFill>
          <a:schemeClr val="accent3">
            <a:hueOff val="2744775"/>
            <a:satOff val="16475"/>
            <a:lumOff val="1255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Process</a:t>
          </a:r>
        </a:p>
      </dsp:txBody>
      <dsp:txXfrm>
        <a:off x="21589" y="3273347"/>
        <a:ext cx="10472422" cy="399082"/>
      </dsp:txXfrm>
    </dsp:sp>
    <dsp:sp modelId="{FE3FB44C-4944-4511-851F-D1DED2DB39F6}">
      <dsp:nvSpPr>
        <dsp:cNvPr id="0" name=""/>
        <dsp:cNvSpPr/>
      </dsp:nvSpPr>
      <dsp:spPr>
        <a:xfrm>
          <a:off x="0" y="3694018"/>
          <a:ext cx="10515600" cy="968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t>Shows the full workflow and how separate tasks connect</a:t>
          </a:r>
          <a:endParaRPr lang="en-US" sz="1400" kern="1200" dirty="0"/>
        </a:p>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t>End‑to‑end workflows that describe how work moves from start to finish. </a:t>
          </a:r>
          <a:endParaRPr lang="en-US" sz="1400" kern="1200" dirty="0"/>
        </a:p>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t>A process may include </a:t>
          </a:r>
          <a:r>
            <a:rPr lang="en-US" sz="1400" b="1" i="0" kern="1200" dirty="0"/>
            <a:t>multiple</a:t>
          </a:r>
          <a:r>
            <a:rPr lang="en-US" sz="1400" b="0" i="0" kern="1200" dirty="0"/>
            <a:t> steps, multiple staff, policies, procedures, and internal controls.</a:t>
          </a:r>
          <a:endParaRPr lang="en-US" sz="1400" kern="1200" dirty="0"/>
        </a:p>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t>“The subrecipient monitoring process includes risk assessments, desk reviews, site visits, follow‑up, and closeout.”</a:t>
          </a:r>
          <a:endParaRPr lang="en-US" sz="1400" kern="1200" dirty="0"/>
        </a:p>
      </dsp:txBody>
      <dsp:txXfrm>
        <a:off x="0" y="3694018"/>
        <a:ext cx="10515600" cy="968760"/>
      </dsp:txXfrm>
    </dsp:sp>
    <dsp:sp modelId="{74F9C1D0-446A-420D-BB31-C05D4C01BB93}">
      <dsp:nvSpPr>
        <dsp:cNvPr id="0" name=""/>
        <dsp:cNvSpPr/>
      </dsp:nvSpPr>
      <dsp:spPr>
        <a:xfrm>
          <a:off x="0" y="4662778"/>
          <a:ext cx="10515600" cy="442260"/>
        </a:xfrm>
        <a:prstGeom prst="roundRect">
          <a:avLst/>
        </a:prstGeom>
        <a:solidFill>
          <a:schemeClr val="accent3">
            <a:hueOff val="4117163"/>
            <a:satOff val="24712"/>
            <a:lumOff val="1882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Internal Controls</a:t>
          </a:r>
        </a:p>
      </dsp:txBody>
      <dsp:txXfrm>
        <a:off x="21589" y="4684367"/>
        <a:ext cx="10472422" cy="399082"/>
      </dsp:txXfrm>
    </dsp:sp>
    <dsp:sp modelId="{2E7CFA79-678B-4CB8-84EC-F739D049DE1B}">
      <dsp:nvSpPr>
        <dsp:cNvPr id="0" name=""/>
        <dsp:cNvSpPr/>
      </dsp:nvSpPr>
      <dsp:spPr>
        <a:xfrm>
          <a:off x="0" y="5105038"/>
          <a:ext cx="10515600" cy="726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t>The safeguards </a:t>
          </a:r>
          <a:r>
            <a:rPr lang="en-US" sz="1400" b="1" i="0" kern="1200" dirty="0"/>
            <a:t>built into </a:t>
          </a:r>
          <a:r>
            <a:rPr lang="en-US" sz="1400" b="0" i="0" kern="1200" dirty="0"/>
            <a:t>processes and procedures.</a:t>
          </a:r>
          <a:endParaRPr lang="en-US" sz="1400" kern="1200" dirty="0"/>
        </a:p>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t>Ensures accuracy &amp; compliance at each step</a:t>
          </a:r>
          <a:endParaRPr lang="en-US" sz="1400" kern="1200" dirty="0"/>
        </a:p>
        <a:p>
          <a:pPr marL="114300" lvl="1" indent="-114300" algn="l" defTabSz="622300">
            <a:lnSpc>
              <a:spcPct val="90000"/>
            </a:lnSpc>
            <a:spcBef>
              <a:spcPct val="0"/>
            </a:spcBef>
            <a:spcAft>
              <a:spcPct val="20000"/>
            </a:spcAft>
            <a:buFont typeface="Arial" panose="020B0604020202020204" pitchFamily="34" charset="0"/>
            <a:buChar char="•"/>
          </a:pPr>
          <a:r>
            <a:rPr lang="en-US" sz="1400" b="0" i="0" kern="1200" dirty="0"/>
            <a:t>“A supervisor must approve all subrecipient monitoring reports before they are finalized.”</a:t>
          </a:r>
          <a:endParaRPr lang="en-US" sz="1400" kern="1200" dirty="0"/>
        </a:p>
      </dsp:txBody>
      <dsp:txXfrm>
        <a:off x="0" y="5105038"/>
        <a:ext cx="10515600" cy="7265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8F19B3-B8D6-4C86-9C04-9C2D031C0479}">
      <dsp:nvSpPr>
        <dsp:cNvPr id="0" name=""/>
        <dsp:cNvSpPr/>
      </dsp:nvSpPr>
      <dsp:spPr>
        <a:xfrm>
          <a:off x="0" y="0"/>
          <a:ext cx="7626096" cy="580320"/>
        </a:xfrm>
        <a:prstGeom prst="roundRect">
          <a:avLst/>
        </a:prstGeom>
        <a:solidFill>
          <a:schemeClr val="accent4">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The key point: monitoring is not optional. It’s a regulatory requirement covered in the Compliance Supplement. And if it’s not documented, it didn’t happen. </a:t>
          </a:r>
        </a:p>
      </dsp:txBody>
      <dsp:txXfrm>
        <a:off x="28329" y="28329"/>
        <a:ext cx="7569438" cy="5236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916185-79B0-45A3-A1C2-8274B30C7A26}">
      <dsp:nvSpPr>
        <dsp:cNvPr id="0" name=""/>
        <dsp:cNvSpPr/>
      </dsp:nvSpPr>
      <dsp:spPr>
        <a:xfrm>
          <a:off x="4138" y="694895"/>
          <a:ext cx="2240440" cy="1344264"/>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i="0" kern="1200" dirty="0"/>
            <a:t>What entity was checked?</a:t>
          </a:r>
          <a:endParaRPr lang="en-US" sz="2000" kern="1200" dirty="0"/>
        </a:p>
      </dsp:txBody>
      <dsp:txXfrm>
        <a:off x="4138" y="694895"/>
        <a:ext cx="2240440" cy="1344264"/>
      </dsp:txXfrm>
    </dsp:sp>
    <dsp:sp modelId="{263168F2-21F0-42C3-8BD4-1BC365E95BEA}">
      <dsp:nvSpPr>
        <dsp:cNvPr id="0" name=""/>
        <dsp:cNvSpPr/>
      </dsp:nvSpPr>
      <dsp:spPr>
        <a:xfrm>
          <a:off x="2468622" y="694895"/>
          <a:ext cx="2240440" cy="1344264"/>
        </a:xfrm>
        <a:prstGeom prst="rect">
          <a:avLst/>
        </a:prstGeom>
        <a:solidFill>
          <a:schemeClr val="accent2">
            <a:hueOff val="1610903"/>
            <a:satOff val="-4623"/>
            <a:lumOff val="-740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b="0" i="0" kern="1200" dirty="0"/>
            <a:t>When the check occurred?</a:t>
          </a:r>
        </a:p>
      </dsp:txBody>
      <dsp:txXfrm>
        <a:off x="2468622" y="694895"/>
        <a:ext cx="2240440" cy="1344264"/>
      </dsp:txXfrm>
    </dsp:sp>
    <dsp:sp modelId="{8958064D-95BD-410F-9EF5-358DCA35BDFF}">
      <dsp:nvSpPr>
        <dsp:cNvPr id="0" name=""/>
        <dsp:cNvSpPr/>
      </dsp:nvSpPr>
      <dsp:spPr>
        <a:xfrm>
          <a:off x="4933107" y="694895"/>
          <a:ext cx="2240440" cy="1344264"/>
        </a:xfrm>
        <a:prstGeom prst="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b="0" i="0" kern="1200" dirty="0"/>
            <a:t>What system, source, or method was used?</a:t>
          </a:r>
        </a:p>
      </dsp:txBody>
      <dsp:txXfrm>
        <a:off x="4933107" y="694895"/>
        <a:ext cx="2240440" cy="1344264"/>
      </dsp:txXfrm>
    </dsp:sp>
    <dsp:sp modelId="{9F18B375-15FB-4647-BE9E-F2973F0C4662}">
      <dsp:nvSpPr>
        <dsp:cNvPr id="0" name=""/>
        <dsp:cNvSpPr/>
      </dsp:nvSpPr>
      <dsp:spPr>
        <a:xfrm>
          <a:off x="7397592" y="694895"/>
          <a:ext cx="2240440" cy="1344264"/>
        </a:xfrm>
        <a:prstGeom prst="rect">
          <a:avLst/>
        </a:prstGeom>
        <a:solidFill>
          <a:schemeClr val="accent2">
            <a:hueOff val="4832710"/>
            <a:satOff val="-13870"/>
            <a:lumOff val="-222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b="0" i="0" kern="1200" dirty="0"/>
            <a:t>What did the search show?</a:t>
          </a:r>
        </a:p>
      </dsp:txBody>
      <dsp:txXfrm>
        <a:off x="7397592" y="694895"/>
        <a:ext cx="2240440" cy="1344264"/>
      </dsp:txXfrm>
    </dsp:sp>
    <dsp:sp modelId="{18A30EA7-6116-4151-85F2-F37A2489BDFC}">
      <dsp:nvSpPr>
        <dsp:cNvPr id="0" name=""/>
        <dsp:cNvSpPr/>
      </dsp:nvSpPr>
      <dsp:spPr>
        <a:xfrm>
          <a:off x="9862077" y="694895"/>
          <a:ext cx="2240440" cy="1344264"/>
        </a:xfrm>
        <a:prstGeom prst="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b="0" i="0" kern="1200" dirty="0"/>
            <a:t>Who completed or reviewed the verification?</a:t>
          </a:r>
        </a:p>
      </dsp:txBody>
      <dsp:txXfrm>
        <a:off x="9862077" y="694895"/>
        <a:ext cx="2240440" cy="13442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6A516C-0C8B-4B77-B106-B20CEEACD226}">
      <dsp:nvSpPr>
        <dsp:cNvPr id="0" name=""/>
        <dsp:cNvSpPr/>
      </dsp:nvSpPr>
      <dsp:spPr>
        <a:xfrm>
          <a:off x="0" y="0"/>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9438D1-5E11-4E98-8BFC-7F8C8B511107}">
      <dsp:nvSpPr>
        <dsp:cNvPr id="0" name=""/>
        <dsp:cNvSpPr/>
      </dsp:nvSpPr>
      <dsp:spPr>
        <a:xfrm>
          <a:off x="0" y="0"/>
          <a:ext cx="10515600" cy="893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Debarment - generally excludes a party from participating in covered federal transactions for a specified period.</a:t>
          </a:r>
          <a:br>
            <a:rPr lang="en-US" sz="1600" kern="1200" dirty="0"/>
          </a:br>
          <a:r>
            <a:rPr lang="en-US" sz="1600" kern="1200" dirty="0"/>
            <a:t>Suspension - typically a temporary action that may be imposed while an investigation or proceeding is underway.</a:t>
          </a:r>
        </a:p>
      </dsp:txBody>
      <dsp:txXfrm>
        <a:off x="0" y="0"/>
        <a:ext cx="10515600" cy="893894"/>
      </dsp:txXfrm>
    </dsp:sp>
    <dsp:sp modelId="{D2A2EB48-0955-4D17-8EEE-2999A141D511}">
      <dsp:nvSpPr>
        <dsp:cNvPr id="0" name=""/>
        <dsp:cNvSpPr/>
      </dsp:nvSpPr>
      <dsp:spPr>
        <a:xfrm>
          <a:off x="0" y="893894"/>
          <a:ext cx="10515600" cy="0"/>
        </a:xfrm>
        <a:prstGeom prst="line">
          <a:avLst/>
        </a:prstGeom>
        <a:solidFill>
          <a:schemeClr val="accent2">
            <a:hueOff val="2147871"/>
            <a:satOff val="-6164"/>
            <a:lumOff val="-9870"/>
            <a:alphaOff val="0"/>
          </a:schemeClr>
        </a:solidFill>
        <a:ln w="19050" cap="flat" cmpd="sng" algn="ctr">
          <a:solidFill>
            <a:schemeClr val="accent2">
              <a:hueOff val="2147871"/>
              <a:satOff val="-6164"/>
              <a:lumOff val="-987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6B170C-7EA0-4FE0-BFF1-5DFFEC76E962}">
      <dsp:nvSpPr>
        <dsp:cNvPr id="0" name=""/>
        <dsp:cNvSpPr/>
      </dsp:nvSpPr>
      <dsp:spPr>
        <a:xfrm>
          <a:off x="0" y="893894"/>
          <a:ext cx="10515600" cy="893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Suspension and debarment are mechanisms used to protect federal programs from parties that are not presently responsible, with the intention to protect the federal government's interests rather than serve as punishment.</a:t>
          </a:r>
        </a:p>
      </dsp:txBody>
      <dsp:txXfrm>
        <a:off x="0" y="893894"/>
        <a:ext cx="10515600" cy="893894"/>
      </dsp:txXfrm>
    </dsp:sp>
    <dsp:sp modelId="{AC82C813-730F-4299-BF39-7016282AE1D1}">
      <dsp:nvSpPr>
        <dsp:cNvPr id="0" name=""/>
        <dsp:cNvSpPr/>
      </dsp:nvSpPr>
      <dsp:spPr>
        <a:xfrm>
          <a:off x="0" y="1787789"/>
          <a:ext cx="10515600" cy="0"/>
        </a:xfrm>
        <a:prstGeom prst="line">
          <a:avLst/>
        </a:prstGeom>
        <a:solidFill>
          <a:schemeClr val="accent2">
            <a:hueOff val="4295743"/>
            <a:satOff val="-12329"/>
            <a:lumOff val="-19739"/>
            <a:alphaOff val="0"/>
          </a:schemeClr>
        </a:solidFill>
        <a:ln w="19050" cap="flat" cmpd="sng" algn="ctr">
          <a:solidFill>
            <a:schemeClr val="accent2">
              <a:hueOff val="4295743"/>
              <a:satOff val="-12329"/>
              <a:lumOff val="-197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EC8633-B537-46C1-A62D-B405E6051EF2}">
      <dsp:nvSpPr>
        <dsp:cNvPr id="0" name=""/>
        <dsp:cNvSpPr/>
      </dsp:nvSpPr>
      <dsp:spPr>
        <a:xfrm>
          <a:off x="0" y="1787789"/>
          <a:ext cx="10515600" cy="893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kern="1200" dirty="0"/>
            <a:t>Entities can be suspended or debarred for a variety of violations, including delinquent federal taxes exceeding $3,000, fraud, bribery and federal criminal law violations. Suspensions can last up to 12 months, whereas debarments are usually 3 years in length.</a:t>
          </a:r>
          <a:endParaRPr lang="en-US" sz="1600" kern="1200" dirty="0"/>
        </a:p>
      </dsp:txBody>
      <dsp:txXfrm>
        <a:off x="0" y="1787789"/>
        <a:ext cx="10515600" cy="893894"/>
      </dsp:txXfrm>
    </dsp:sp>
    <dsp:sp modelId="{90495F48-04A0-45F2-A117-5CFD664A1F89}">
      <dsp:nvSpPr>
        <dsp:cNvPr id="0" name=""/>
        <dsp:cNvSpPr/>
      </dsp:nvSpPr>
      <dsp:spPr>
        <a:xfrm>
          <a:off x="0" y="2681684"/>
          <a:ext cx="10515600"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0B4E51-0989-4CF8-9730-9AFD536F3DE7}">
      <dsp:nvSpPr>
        <dsp:cNvPr id="0" name=""/>
        <dsp:cNvSpPr/>
      </dsp:nvSpPr>
      <dsp:spPr>
        <a:xfrm>
          <a:off x="0" y="2681684"/>
          <a:ext cx="10515600" cy="893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Policies outline the frequency with which verification takes places, how that verification is documented and the acceptable methods of verification. </a:t>
          </a:r>
          <a:r>
            <a:rPr lang="en-US" sz="1600" b="0" i="0" kern="1200" dirty="0"/>
            <a:t>Your procedure should establish who performs the task, what documentation is retained, and where it is stored. </a:t>
          </a:r>
          <a:endParaRPr lang="en-US" sz="1600" kern="1200" dirty="0"/>
        </a:p>
      </dsp:txBody>
      <dsp:txXfrm>
        <a:off x="0" y="2681684"/>
        <a:ext cx="10515600" cy="8938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BCEFE-880C-4E66-9BF7-24BE72B02596}">
      <dsp:nvSpPr>
        <dsp:cNvPr id="0" name=""/>
        <dsp:cNvSpPr/>
      </dsp:nvSpPr>
      <dsp:spPr>
        <a:xfrm>
          <a:off x="0" y="89611"/>
          <a:ext cx="3193288" cy="637296"/>
        </a:xfrm>
        <a:prstGeom prst="rect">
          <a:avLst/>
        </a:prstGeom>
        <a:solidFill>
          <a:schemeClr val="accent2">
            <a:lumMod val="75000"/>
          </a:schemeClr>
        </a:solidFill>
        <a:ln w="1905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Characteristics of a Subcontractor</a:t>
          </a:r>
        </a:p>
      </dsp:txBody>
      <dsp:txXfrm>
        <a:off x="0" y="89611"/>
        <a:ext cx="3193288" cy="637296"/>
      </dsp:txXfrm>
    </dsp:sp>
    <dsp:sp modelId="{8298FB40-3084-4321-9D88-9802C19A3DB9}">
      <dsp:nvSpPr>
        <dsp:cNvPr id="0" name=""/>
        <dsp:cNvSpPr/>
      </dsp:nvSpPr>
      <dsp:spPr>
        <a:xfrm>
          <a:off x="33" y="726907"/>
          <a:ext cx="3193288" cy="5719379"/>
        </a:xfrm>
        <a:prstGeom prst="rect">
          <a:avLst/>
        </a:prstGeom>
        <a:solidFill>
          <a:schemeClr val="bg1">
            <a:lumMod val="85000"/>
            <a:alpha val="90000"/>
          </a:schemeClr>
        </a:solidFill>
        <a:ln w="19050" cap="flat" cmpd="sng" algn="ctr">
          <a:solidFill>
            <a:schemeClr val="accent2">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Provides goods or services within normal business operations</a:t>
          </a:r>
        </a:p>
        <a:p>
          <a:pPr marL="171450" lvl="1" indent="-171450" algn="l" defTabSz="755650">
            <a:lnSpc>
              <a:spcPct val="90000"/>
            </a:lnSpc>
            <a:spcBef>
              <a:spcPct val="0"/>
            </a:spcBef>
            <a:spcAft>
              <a:spcPct val="15000"/>
            </a:spcAft>
            <a:buChar char="•"/>
          </a:pPr>
          <a:r>
            <a:rPr lang="en-US" sz="1700" kern="1200" dirty="0"/>
            <a:t>Provides similar goods and services to many other different purchasers</a:t>
          </a:r>
        </a:p>
        <a:p>
          <a:pPr marL="171450" lvl="1" indent="-171450" algn="l" defTabSz="755650">
            <a:lnSpc>
              <a:spcPct val="90000"/>
            </a:lnSpc>
            <a:spcBef>
              <a:spcPct val="0"/>
            </a:spcBef>
            <a:spcAft>
              <a:spcPct val="15000"/>
            </a:spcAft>
            <a:buChar char="•"/>
          </a:pPr>
          <a:r>
            <a:rPr lang="en-US" sz="1700" kern="1200" dirty="0"/>
            <a:t>Normally operates in a competitive environment </a:t>
          </a:r>
        </a:p>
        <a:p>
          <a:pPr marL="171450" lvl="1" indent="-171450" algn="l" defTabSz="755650">
            <a:lnSpc>
              <a:spcPct val="90000"/>
            </a:lnSpc>
            <a:spcBef>
              <a:spcPct val="0"/>
            </a:spcBef>
            <a:spcAft>
              <a:spcPct val="15000"/>
            </a:spcAft>
            <a:buChar char="•"/>
          </a:pPr>
          <a:r>
            <a:rPr lang="en-US" sz="1700" kern="1200" dirty="0"/>
            <a:t>Provides goods or services that are ancillary (supporting primary activities) to the operation of the federal program</a:t>
          </a:r>
        </a:p>
        <a:p>
          <a:pPr marL="171450" lvl="1" indent="-171450" algn="l" defTabSz="755650">
            <a:lnSpc>
              <a:spcPct val="90000"/>
            </a:lnSpc>
            <a:spcBef>
              <a:spcPct val="0"/>
            </a:spcBef>
            <a:spcAft>
              <a:spcPct val="15000"/>
            </a:spcAft>
            <a:buChar char="•"/>
          </a:pPr>
          <a:r>
            <a:rPr lang="en-US" sz="1700" kern="1200" dirty="0"/>
            <a:t>Is not subject to compliance requirements of the federal program as a result of the agreement, though similar requirements may apply for other reasons </a:t>
          </a:r>
        </a:p>
      </dsp:txBody>
      <dsp:txXfrm>
        <a:off x="33" y="726907"/>
        <a:ext cx="3193288" cy="5719379"/>
      </dsp:txXfrm>
    </dsp:sp>
    <dsp:sp modelId="{CA7D1516-2D69-4DAA-B158-0D71A92B15AE}">
      <dsp:nvSpPr>
        <dsp:cNvPr id="0" name=""/>
        <dsp:cNvSpPr/>
      </dsp:nvSpPr>
      <dsp:spPr>
        <a:xfrm>
          <a:off x="3640382" y="89611"/>
          <a:ext cx="3193288" cy="637296"/>
        </a:xfrm>
        <a:prstGeom prst="rect">
          <a:avLst/>
        </a:prstGeom>
        <a:solidFill>
          <a:schemeClr val="accent4">
            <a:lumMod val="75000"/>
          </a:schemeClr>
        </a:solidFill>
        <a:ln w="1905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Characteristics of a Subrecipient</a:t>
          </a:r>
        </a:p>
      </dsp:txBody>
      <dsp:txXfrm>
        <a:off x="3640382" y="89611"/>
        <a:ext cx="3193288" cy="637296"/>
      </dsp:txXfrm>
    </dsp:sp>
    <dsp:sp modelId="{BE7A621A-8F1C-4828-B852-99E1BFCE3860}">
      <dsp:nvSpPr>
        <dsp:cNvPr id="0" name=""/>
        <dsp:cNvSpPr/>
      </dsp:nvSpPr>
      <dsp:spPr>
        <a:xfrm>
          <a:off x="3640382" y="726907"/>
          <a:ext cx="3193288" cy="5719379"/>
        </a:xfrm>
        <a:prstGeom prst="rect">
          <a:avLst/>
        </a:prstGeom>
        <a:solidFill>
          <a:schemeClr val="accent4">
            <a:lumMod val="20000"/>
            <a:lumOff val="80000"/>
            <a:alpha val="90000"/>
          </a:schemeClr>
        </a:solidFill>
        <a:ln w="19050" cap="flat" cmpd="sng" algn="ctr">
          <a:solidFill>
            <a:schemeClr val="accent4">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Determines who is eligible to receive what Federal assistance</a:t>
          </a:r>
        </a:p>
        <a:p>
          <a:pPr marL="171450" lvl="1" indent="-171450" algn="l" defTabSz="755650">
            <a:lnSpc>
              <a:spcPct val="90000"/>
            </a:lnSpc>
            <a:spcBef>
              <a:spcPct val="0"/>
            </a:spcBef>
            <a:spcAft>
              <a:spcPct val="15000"/>
            </a:spcAft>
            <a:buChar char="•"/>
          </a:pPr>
          <a:r>
            <a:rPr lang="en-US" sz="1700" kern="1200" dirty="0"/>
            <a:t>Has its performance measured in relation to whether objectives of a Federal program were met</a:t>
          </a:r>
        </a:p>
        <a:p>
          <a:pPr marL="171450" lvl="1" indent="-171450" algn="l" defTabSz="755650">
            <a:lnSpc>
              <a:spcPct val="90000"/>
            </a:lnSpc>
            <a:spcBef>
              <a:spcPct val="0"/>
            </a:spcBef>
            <a:spcAft>
              <a:spcPct val="15000"/>
            </a:spcAft>
            <a:buChar char="•"/>
          </a:pPr>
          <a:r>
            <a:rPr lang="en-US" sz="1700" kern="1200" dirty="0"/>
            <a:t>Has responsibility for programmatic decision-making</a:t>
          </a:r>
        </a:p>
        <a:p>
          <a:pPr marL="171450" lvl="1" indent="-171450" algn="l" defTabSz="755650">
            <a:lnSpc>
              <a:spcPct val="90000"/>
            </a:lnSpc>
            <a:spcBef>
              <a:spcPct val="0"/>
            </a:spcBef>
            <a:spcAft>
              <a:spcPct val="15000"/>
            </a:spcAft>
            <a:buChar char="•"/>
          </a:pPr>
          <a:r>
            <a:rPr lang="en-US" sz="1700" kern="1200" dirty="0"/>
            <a:t>Is responsible for adherence to applicable Federal program requirements specified in the Federal award </a:t>
          </a:r>
        </a:p>
        <a:p>
          <a:pPr marL="171450" lvl="1" indent="-171450" algn="l" defTabSz="755650">
            <a:lnSpc>
              <a:spcPct val="90000"/>
            </a:lnSpc>
            <a:spcBef>
              <a:spcPct val="0"/>
            </a:spcBef>
            <a:spcAft>
              <a:spcPct val="15000"/>
            </a:spcAft>
            <a:buChar char="•"/>
          </a:pPr>
          <a:r>
            <a:rPr lang="en-US" sz="1700" kern="1200" dirty="0"/>
            <a:t>In accordance with its agreement, uses the Federal funds to carry out a program for a public purpose specified in authorizing statute, as opposed to providing goods or services for the benefit of the pass-through entity.</a:t>
          </a:r>
        </a:p>
      </dsp:txBody>
      <dsp:txXfrm>
        <a:off x="3640382" y="726907"/>
        <a:ext cx="3193288" cy="571937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25353E-7785-4264-8088-D47990D92327}">
      <dsp:nvSpPr>
        <dsp:cNvPr id="0" name=""/>
        <dsp:cNvSpPr/>
      </dsp:nvSpPr>
      <dsp:spPr>
        <a:xfrm rot="5400000">
          <a:off x="6731621" y="-2839081"/>
          <a:ext cx="837972" cy="6729984"/>
        </a:xfrm>
        <a:prstGeom prst="round2Same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dirty="0"/>
            <a:t>Eligibility screening</a:t>
          </a:r>
        </a:p>
        <a:p>
          <a:pPr marL="57150" lvl="1" indent="-57150" algn="l" defTabSz="488950">
            <a:lnSpc>
              <a:spcPct val="90000"/>
            </a:lnSpc>
            <a:spcBef>
              <a:spcPct val="0"/>
            </a:spcBef>
            <a:spcAft>
              <a:spcPct val="15000"/>
            </a:spcAft>
            <a:buChar char="•"/>
          </a:pPr>
          <a:r>
            <a:rPr lang="en-US" sz="1100" kern="1200" dirty="0"/>
            <a:t>Risk assessment</a:t>
          </a:r>
        </a:p>
        <a:p>
          <a:pPr marL="57150" lvl="1" indent="-57150" algn="l" defTabSz="488950">
            <a:lnSpc>
              <a:spcPct val="90000"/>
            </a:lnSpc>
            <a:spcBef>
              <a:spcPct val="0"/>
            </a:spcBef>
            <a:spcAft>
              <a:spcPct val="15000"/>
            </a:spcAft>
            <a:buChar char="•"/>
          </a:pPr>
          <a:r>
            <a:rPr lang="en-US" sz="1100" kern="1200" dirty="0"/>
            <a:t>Establish monitoring plan </a:t>
          </a:r>
        </a:p>
        <a:p>
          <a:pPr marL="57150" lvl="1" indent="-57150" algn="l" defTabSz="488950">
            <a:lnSpc>
              <a:spcPct val="90000"/>
            </a:lnSpc>
            <a:spcBef>
              <a:spcPct val="0"/>
            </a:spcBef>
            <a:spcAft>
              <a:spcPct val="15000"/>
            </a:spcAft>
            <a:buChar char="•"/>
          </a:pPr>
          <a:r>
            <a:rPr lang="en-US" sz="1100" kern="1200"/>
            <a:t>Kickoff with subrecipients</a:t>
          </a:r>
        </a:p>
      </dsp:txBody>
      <dsp:txXfrm rot="-5400000">
        <a:off x="3785615" y="147831"/>
        <a:ext cx="6689078" cy="756160"/>
      </dsp:txXfrm>
    </dsp:sp>
    <dsp:sp modelId="{CD68F802-72BD-4A6F-968C-B05C874F01C8}">
      <dsp:nvSpPr>
        <dsp:cNvPr id="0" name=""/>
        <dsp:cNvSpPr/>
      </dsp:nvSpPr>
      <dsp:spPr>
        <a:xfrm>
          <a:off x="0" y="2177"/>
          <a:ext cx="3785616" cy="1047465"/>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b="1" kern="1200" dirty="0"/>
            <a:t>Q1: Pre‑Award Activities</a:t>
          </a:r>
          <a:endParaRPr lang="en-US" sz="2900" kern="1200" dirty="0"/>
        </a:p>
      </dsp:txBody>
      <dsp:txXfrm>
        <a:off x="51133" y="53310"/>
        <a:ext cx="3683350" cy="945199"/>
      </dsp:txXfrm>
    </dsp:sp>
    <dsp:sp modelId="{33A752FB-A8F2-46DA-8BAA-33275297601B}">
      <dsp:nvSpPr>
        <dsp:cNvPr id="0" name=""/>
        <dsp:cNvSpPr/>
      </dsp:nvSpPr>
      <dsp:spPr>
        <a:xfrm rot="5400000">
          <a:off x="6731621" y="-1739242"/>
          <a:ext cx="837972" cy="6729984"/>
        </a:xfrm>
        <a:prstGeom prst="round2Same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dirty="0"/>
            <a:t>Desk reviews (quarterly or semi-annual depending on risk)</a:t>
          </a:r>
        </a:p>
        <a:p>
          <a:pPr marL="57150" lvl="1" indent="-57150" algn="l" defTabSz="488950">
            <a:lnSpc>
              <a:spcPct val="90000"/>
            </a:lnSpc>
            <a:spcBef>
              <a:spcPct val="0"/>
            </a:spcBef>
            <a:spcAft>
              <a:spcPct val="15000"/>
            </a:spcAft>
            <a:buChar char="•"/>
          </a:pPr>
          <a:r>
            <a:rPr lang="en-US" sz="1100" kern="1200" dirty="0"/>
            <a:t>Accountability calls, check-ins</a:t>
          </a:r>
        </a:p>
      </dsp:txBody>
      <dsp:txXfrm rot="-5400000">
        <a:off x="3785615" y="1247670"/>
        <a:ext cx="6689078" cy="756160"/>
      </dsp:txXfrm>
    </dsp:sp>
    <dsp:sp modelId="{6D127B5E-7DCF-4069-979D-67E7563A1786}">
      <dsp:nvSpPr>
        <dsp:cNvPr id="0" name=""/>
        <dsp:cNvSpPr/>
      </dsp:nvSpPr>
      <dsp:spPr>
        <a:xfrm>
          <a:off x="0" y="1102016"/>
          <a:ext cx="3785616" cy="1047465"/>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b="1" kern="1200" dirty="0"/>
            <a:t>Q2: Monitoring Begins</a:t>
          </a:r>
          <a:endParaRPr lang="en-US" sz="2900" kern="1200" dirty="0"/>
        </a:p>
      </dsp:txBody>
      <dsp:txXfrm>
        <a:off x="51133" y="1153149"/>
        <a:ext cx="3683350" cy="945199"/>
      </dsp:txXfrm>
    </dsp:sp>
    <dsp:sp modelId="{95F4B869-F80F-40E6-AB77-1D78144E7CD2}">
      <dsp:nvSpPr>
        <dsp:cNvPr id="0" name=""/>
        <dsp:cNvSpPr/>
      </dsp:nvSpPr>
      <dsp:spPr>
        <a:xfrm rot="5400000">
          <a:off x="6731621" y="-639403"/>
          <a:ext cx="837972" cy="6729984"/>
        </a:xfrm>
        <a:prstGeom prst="round2Same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dirty="0"/>
            <a:t>Site visits for moderate/high-risk entities</a:t>
          </a:r>
        </a:p>
        <a:p>
          <a:pPr marL="57150" lvl="1" indent="-57150" algn="l" defTabSz="488950">
            <a:lnSpc>
              <a:spcPct val="90000"/>
            </a:lnSpc>
            <a:spcBef>
              <a:spcPct val="0"/>
            </a:spcBef>
            <a:spcAft>
              <a:spcPct val="15000"/>
            </a:spcAft>
            <a:buChar char="•"/>
          </a:pPr>
          <a:r>
            <a:rPr lang="en-US" sz="1100" kern="1200" dirty="0"/>
            <a:t>Follow-up on </a:t>
          </a:r>
          <a:r>
            <a:rPr lang="en-US" sz="1100" kern="1200" dirty="0" err="1"/>
            <a:t>CAPs</a:t>
          </a:r>
          <a:r>
            <a:rPr lang="en-US" sz="1100" kern="1200" dirty="0"/>
            <a:t> </a:t>
          </a:r>
        </a:p>
      </dsp:txBody>
      <dsp:txXfrm rot="-5400000">
        <a:off x="3785615" y="2347509"/>
        <a:ext cx="6689078" cy="756160"/>
      </dsp:txXfrm>
    </dsp:sp>
    <dsp:sp modelId="{563A7BE8-D548-4689-8522-38F6B3FD51C5}">
      <dsp:nvSpPr>
        <dsp:cNvPr id="0" name=""/>
        <dsp:cNvSpPr/>
      </dsp:nvSpPr>
      <dsp:spPr>
        <a:xfrm>
          <a:off x="0" y="2201855"/>
          <a:ext cx="3785616" cy="1047465"/>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b="1" kern="1200" dirty="0"/>
            <a:t>Q3: Mid-Year Checkpoint</a:t>
          </a:r>
          <a:endParaRPr lang="en-US" sz="2900" kern="1200" dirty="0"/>
        </a:p>
      </dsp:txBody>
      <dsp:txXfrm>
        <a:off x="51133" y="2252988"/>
        <a:ext cx="3683350" cy="945199"/>
      </dsp:txXfrm>
    </dsp:sp>
    <dsp:sp modelId="{F459454A-D942-43BB-BBE0-27B0B051821B}">
      <dsp:nvSpPr>
        <dsp:cNvPr id="0" name=""/>
        <dsp:cNvSpPr/>
      </dsp:nvSpPr>
      <dsp:spPr>
        <a:xfrm rot="5400000">
          <a:off x="6731621" y="460435"/>
          <a:ext cx="837972" cy="6729984"/>
        </a:xfrm>
        <a:prstGeom prst="round2Same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dirty="0"/>
            <a:t>Final desk reviews</a:t>
          </a:r>
        </a:p>
        <a:p>
          <a:pPr marL="57150" lvl="1" indent="-57150" algn="l" defTabSz="488950">
            <a:lnSpc>
              <a:spcPct val="90000"/>
            </a:lnSpc>
            <a:spcBef>
              <a:spcPct val="0"/>
            </a:spcBef>
            <a:spcAft>
              <a:spcPct val="15000"/>
            </a:spcAft>
            <a:buChar char="•"/>
          </a:pPr>
          <a:r>
            <a:rPr lang="en-US" sz="1100" kern="1200" dirty="0"/>
            <a:t>Annual post‑award risk assessment</a:t>
          </a:r>
        </a:p>
        <a:p>
          <a:pPr marL="57150" lvl="1" indent="-57150" algn="l" defTabSz="488950">
            <a:lnSpc>
              <a:spcPct val="90000"/>
            </a:lnSpc>
            <a:spcBef>
              <a:spcPct val="0"/>
            </a:spcBef>
            <a:spcAft>
              <a:spcPct val="15000"/>
            </a:spcAft>
            <a:buChar char="•"/>
          </a:pPr>
          <a:r>
            <a:rPr lang="en-US" sz="1100" kern="1200" dirty="0"/>
            <a:t>Audit review and updates to tracking log</a:t>
          </a:r>
        </a:p>
        <a:p>
          <a:pPr marL="57150" lvl="1" indent="-57150" algn="l" defTabSz="488950">
            <a:lnSpc>
              <a:spcPct val="90000"/>
            </a:lnSpc>
            <a:spcBef>
              <a:spcPct val="0"/>
            </a:spcBef>
            <a:spcAft>
              <a:spcPct val="15000"/>
            </a:spcAft>
            <a:buChar char="•"/>
          </a:pPr>
          <a:r>
            <a:rPr lang="en-US" sz="1100" kern="1200" dirty="0"/>
            <a:t>Update monitoring plan for next year</a:t>
          </a:r>
        </a:p>
      </dsp:txBody>
      <dsp:txXfrm rot="-5400000">
        <a:off x="3785615" y="3447347"/>
        <a:ext cx="6689078" cy="756160"/>
      </dsp:txXfrm>
    </dsp:sp>
    <dsp:sp modelId="{6A445050-C863-433F-B7BA-38FD9316908A}">
      <dsp:nvSpPr>
        <dsp:cNvPr id="0" name=""/>
        <dsp:cNvSpPr/>
      </dsp:nvSpPr>
      <dsp:spPr>
        <a:xfrm>
          <a:off x="0" y="3301694"/>
          <a:ext cx="3785616" cy="104746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b="1" kern="1200" dirty="0"/>
            <a:t>Q4: Closeout</a:t>
          </a:r>
          <a:endParaRPr lang="en-US" sz="2900" kern="1200" dirty="0"/>
        </a:p>
      </dsp:txBody>
      <dsp:txXfrm>
        <a:off x="51133" y="3352827"/>
        <a:ext cx="3683350" cy="94519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2B8D61-DA77-47E5-BB1C-609EC310689C}">
      <dsp:nvSpPr>
        <dsp:cNvPr id="0" name=""/>
        <dsp:cNvSpPr/>
      </dsp:nvSpPr>
      <dsp:spPr>
        <a:xfrm>
          <a:off x="6009" y="154011"/>
          <a:ext cx="1833034" cy="91651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Site Visits </a:t>
          </a:r>
        </a:p>
        <a:p>
          <a:pPr marL="0" lvl="0" indent="0" algn="ctr" defTabSz="800100">
            <a:lnSpc>
              <a:spcPct val="90000"/>
            </a:lnSpc>
            <a:spcBef>
              <a:spcPct val="0"/>
            </a:spcBef>
            <a:spcAft>
              <a:spcPct val="35000"/>
            </a:spcAft>
            <a:buNone/>
          </a:pPr>
          <a:r>
            <a:rPr lang="en-US" sz="1800" kern="1200" dirty="0"/>
            <a:t>(including virtual)</a:t>
          </a:r>
        </a:p>
      </dsp:txBody>
      <dsp:txXfrm>
        <a:off x="32853" y="180855"/>
        <a:ext cx="1779346" cy="862829"/>
      </dsp:txXfrm>
    </dsp:sp>
    <dsp:sp modelId="{E8AF8B9F-A8E0-4252-9BDD-D0CD43D775E9}">
      <dsp:nvSpPr>
        <dsp:cNvPr id="0" name=""/>
        <dsp:cNvSpPr/>
      </dsp:nvSpPr>
      <dsp:spPr>
        <a:xfrm>
          <a:off x="189313" y="1070529"/>
          <a:ext cx="183303" cy="2419230"/>
        </a:xfrm>
        <a:custGeom>
          <a:avLst/>
          <a:gdLst/>
          <a:ahLst/>
          <a:cxnLst/>
          <a:rect l="0" t="0" r="0" b="0"/>
          <a:pathLst>
            <a:path>
              <a:moveTo>
                <a:pt x="0" y="0"/>
              </a:moveTo>
              <a:lnTo>
                <a:pt x="0" y="2419230"/>
              </a:lnTo>
              <a:lnTo>
                <a:pt x="183303" y="2419230"/>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C97F01C-DB53-49E4-8FB0-E15451393C5A}">
      <dsp:nvSpPr>
        <dsp:cNvPr id="0" name=""/>
        <dsp:cNvSpPr/>
      </dsp:nvSpPr>
      <dsp:spPr>
        <a:xfrm>
          <a:off x="372616" y="1299658"/>
          <a:ext cx="1853726" cy="4380201"/>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t" anchorCtr="0">
          <a:noAutofit/>
        </a:bodyPr>
        <a:lstStyle/>
        <a:p>
          <a:pPr marL="0" lvl="0" indent="0" algn="l" defTabSz="800100">
            <a:lnSpc>
              <a:spcPct val="90000"/>
            </a:lnSpc>
            <a:spcBef>
              <a:spcPct val="0"/>
            </a:spcBef>
            <a:spcAft>
              <a:spcPct val="35000"/>
            </a:spcAft>
            <a:buNone/>
          </a:pPr>
          <a:r>
            <a:rPr lang="en-US" sz="1800" kern="1200" dirty="0"/>
            <a:t>To review the capacity, performance, and compliance in person</a:t>
          </a:r>
        </a:p>
        <a:p>
          <a:pPr marL="114300" lvl="1" indent="-114300" algn="l" defTabSz="533400">
            <a:lnSpc>
              <a:spcPct val="90000"/>
            </a:lnSpc>
            <a:spcBef>
              <a:spcPct val="0"/>
            </a:spcBef>
            <a:spcAft>
              <a:spcPct val="15000"/>
            </a:spcAft>
            <a:buChar char="•"/>
          </a:pPr>
          <a:r>
            <a:rPr lang="en-US" sz="1200" kern="1200" dirty="0"/>
            <a:t>Send advance notice and agenda</a:t>
          </a:r>
        </a:p>
        <a:p>
          <a:pPr marL="114300" lvl="1" indent="-114300" algn="l" defTabSz="533400">
            <a:lnSpc>
              <a:spcPct val="90000"/>
            </a:lnSpc>
            <a:spcBef>
              <a:spcPct val="0"/>
            </a:spcBef>
            <a:spcAft>
              <a:spcPct val="15000"/>
            </a:spcAft>
            <a:buChar char="•"/>
          </a:pPr>
          <a:r>
            <a:rPr lang="en-US" sz="1200" b="0" i="0" kern="1200" dirty="0"/>
            <a:t>Coordinate with staff schedules for tour and interview availability</a:t>
          </a:r>
          <a:endParaRPr lang="en-US" sz="1200" kern="1200" dirty="0"/>
        </a:p>
        <a:p>
          <a:pPr marL="114300" lvl="1" indent="-114300" algn="l" defTabSz="533400">
            <a:lnSpc>
              <a:spcPct val="90000"/>
            </a:lnSpc>
            <a:spcBef>
              <a:spcPct val="0"/>
            </a:spcBef>
            <a:spcAft>
              <a:spcPct val="15000"/>
            </a:spcAft>
            <a:buChar char="•"/>
          </a:pPr>
          <a:r>
            <a:rPr lang="en-US" sz="1200" kern="1200" dirty="0"/>
            <a:t>Review financial systems, internal controls, procurement, inventory, and project activities</a:t>
          </a:r>
        </a:p>
        <a:p>
          <a:pPr marL="114300" lvl="1" indent="-114300" algn="l" defTabSz="533400">
            <a:lnSpc>
              <a:spcPct val="90000"/>
            </a:lnSpc>
            <a:spcBef>
              <a:spcPct val="0"/>
            </a:spcBef>
            <a:spcAft>
              <a:spcPct val="15000"/>
            </a:spcAft>
            <a:buChar char="•"/>
          </a:pPr>
          <a:r>
            <a:rPr lang="en-US" sz="1200" kern="1200" dirty="0"/>
            <a:t>Interview staff and inspect documentation </a:t>
          </a:r>
        </a:p>
        <a:p>
          <a:pPr marL="114300" lvl="1" indent="-114300" algn="l" defTabSz="533400">
            <a:lnSpc>
              <a:spcPct val="90000"/>
            </a:lnSpc>
            <a:spcBef>
              <a:spcPct val="0"/>
            </a:spcBef>
            <a:spcAft>
              <a:spcPct val="15000"/>
            </a:spcAft>
            <a:buChar char="•"/>
          </a:pPr>
          <a:r>
            <a:rPr lang="en-US" sz="1200" kern="1200" dirty="0"/>
            <a:t>Issue a formal visit report documenting strengths, issues, and required corrective actions </a:t>
          </a:r>
        </a:p>
      </dsp:txBody>
      <dsp:txXfrm>
        <a:off x="426910" y="1353952"/>
        <a:ext cx="1745138" cy="4271613"/>
      </dsp:txXfrm>
    </dsp:sp>
    <dsp:sp modelId="{444E2363-FEDF-40B8-8487-22103BB0F4FF}">
      <dsp:nvSpPr>
        <dsp:cNvPr id="0" name=""/>
        <dsp:cNvSpPr/>
      </dsp:nvSpPr>
      <dsp:spPr>
        <a:xfrm>
          <a:off x="2317994" y="154011"/>
          <a:ext cx="1833034" cy="916517"/>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Desk Reviews</a:t>
          </a:r>
        </a:p>
      </dsp:txBody>
      <dsp:txXfrm>
        <a:off x="2344838" y="180855"/>
        <a:ext cx="1779346" cy="862829"/>
      </dsp:txXfrm>
    </dsp:sp>
    <dsp:sp modelId="{BFEC6E03-96A4-4195-97B4-EB6CF75C34E5}">
      <dsp:nvSpPr>
        <dsp:cNvPr id="0" name=""/>
        <dsp:cNvSpPr/>
      </dsp:nvSpPr>
      <dsp:spPr>
        <a:xfrm>
          <a:off x="2501297" y="1070529"/>
          <a:ext cx="183303" cy="2419230"/>
        </a:xfrm>
        <a:custGeom>
          <a:avLst/>
          <a:gdLst/>
          <a:ahLst/>
          <a:cxnLst/>
          <a:rect l="0" t="0" r="0" b="0"/>
          <a:pathLst>
            <a:path>
              <a:moveTo>
                <a:pt x="0" y="0"/>
              </a:moveTo>
              <a:lnTo>
                <a:pt x="0" y="2419230"/>
              </a:lnTo>
              <a:lnTo>
                <a:pt x="183303" y="2419230"/>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0591A4D-6E83-432A-B31B-4255C97474EA}">
      <dsp:nvSpPr>
        <dsp:cNvPr id="0" name=""/>
        <dsp:cNvSpPr/>
      </dsp:nvSpPr>
      <dsp:spPr>
        <a:xfrm>
          <a:off x="2684601" y="1299658"/>
          <a:ext cx="1853726" cy="4380201"/>
        </a:xfrm>
        <a:prstGeom prst="roundRect">
          <a:avLst>
            <a:gd name="adj" fmla="val 10000"/>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t" anchorCtr="0">
          <a:noAutofit/>
        </a:bodyPr>
        <a:lstStyle/>
        <a:p>
          <a:pPr marL="0" lvl="0" indent="0" algn="l" defTabSz="711200">
            <a:lnSpc>
              <a:spcPct val="90000"/>
            </a:lnSpc>
            <a:spcBef>
              <a:spcPct val="0"/>
            </a:spcBef>
            <a:spcAft>
              <a:spcPct val="35000"/>
            </a:spcAft>
            <a:buNone/>
          </a:pPr>
          <a:r>
            <a:rPr lang="en-US" sz="1600" kern="1200" dirty="0"/>
            <a:t>To remotely assess compliance and financial accuracy without conducting a site visit.</a:t>
          </a:r>
        </a:p>
        <a:p>
          <a:pPr marL="114300" lvl="1" indent="-114300" algn="l" defTabSz="533400">
            <a:lnSpc>
              <a:spcPct val="90000"/>
            </a:lnSpc>
            <a:spcBef>
              <a:spcPct val="0"/>
            </a:spcBef>
            <a:spcAft>
              <a:spcPct val="15000"/>
            </a:spcAft>
            <a:buChar char="•"/>
          </a:pPr>
          <a:r>
            <a:rPr lang="en-US" sz="1200" kern="1200" dirty="0"/>
            <a:t>Focus on examinations of documentation and financial systems surrounding the grant program</a:t>
          </a:r>
        </a:p>
        <a:p>
          <a:pPr marL="114300" lvl="1" indent="-114300" algn="l" defTabSz="533400">
            <a:lnSpc>
              <a:spcPct val="90000"/>
            </a:lnSpc>
            <a:spcBef>
              <a:spcPct val="0"/>
            </a:spcBef>
            <a:spcAft>
              <a:spcPct val="15000"/>
            </a:spcAft>
            <a:buChar char="•"/>
          </a:pPr>
          <a:r>
            <a:rPr lang="en-US" sz="1200" kern="1200" dirty="0"/>
            <a:t>Identify federal requirements and award terms under review</a:t>
          </a:r>
        </a:p>
        <a:p>
          <a:pPr marL="114300" lvl="1" indent="-114300" algn="l" defTabSz="533400">
            <a:lnSpc>
              <a:spcPct val="90000"/>
            </a:lnSpc>
            <a:spcBef>
              <a:spcPct val="0"/>
            </a:spcBef>
            <a:spcAft>
              <a:spcPct val="15000"/>
            </a:spcAft>
            <a:buChar char="•"/>
          </a:pPr>
          <a:r>
            <a:rPr lang="en-US" sz="1200" kern="1200" dirty="0"/>
            <a:t>Request specific documents: financial reports, invoices, procurement records, Time and Effort documentation, performance reports </a:t>
          </a:r>
        </a:p>
      </dsp:txBody>
      <dsp:txXfrm>
        <a:off x="2738895" y="1353952"/>
        <a:ext cx="1745138" cy="4271613"/>
      </dsp:txXfrm>
    </dsp:sp>
    <dsp:sp modelId="{262E463F-9A95-486B-8DFB-3FBF0DA586C1}">
      <dsp:nvSpPr>
        <dsp:cNvPr id="0" name=""/>
        <dsp:cNvSpPr/>
      </dsp:nvSpPr>
      <dsp:spPr>
        <a:xfrm>
          <a:off x="4629979" y="154011"/>
          <a:ext cx="1833034" cy="916517"/>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Report and Data Submission Reviews</a:t>
          </a:r>
        </a:p>
      </dsp:txBody>
      <dsp:txXfrm>
        <a:off x="4656823" y="180855"/>
        <a:ext cx="1779346" cy="862829"/>
      </dsp:txXfrm>
    </dsp:sp>
    <dsp:sp modelId="{E14F4AC3-6966-40C6-ACAE-B8E100FBF59F}">
      <dsp:nvSpPr>
        <dsp:cNvPr id="0" name=""/>
        <dsp:cNvSpPr/>
      </dsp:nvSpPr>
      <dsp:spPr>
        <a:xfrm>
          <a:off x="4813282" y="1070529"/>
          <a:ext cx="183303" cy="2419230"/>
        </a:xfrm>
        <a:custGeom>
          <a:avLst/>
          <a:gdLst/>
          <a:ahLst/>
          <a:cxnLst/>
          <a:rect l="0" t="0" r="0" b="0"/>
          <a:pathLst>
            <a:path>
              <a:moveTo>
                <a:pt x="0" y="0"/>
              </a:moveTo>
              <a:lnTo>
                <a:pt x="0" y="2419230"/>
              </a:lnTo>
              <a:lnTo>
                <a:pt x="183303" y="2419230"/>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002192-F549-4283-909A-A7DD4CE13E33}">
      <dsp:nvSpPr>
        <dsp:cNvPr id="0" name=""/>
        <dsp:cNvSpPr/>
      </dsp:nvSpPr>
      <dsp:spPr>
        <a:xfrm>
          <a:off x="4996586" y="1299658"/>
          <a:ext cx="1853726" cy="4380201"/>
        </a:xfrm>
        <a:prstGeom prst="roundRect">
          <a:avLst>
            <a:gd name="adj" fmla="val 10000"/>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t" anchorCtr="0">
          <a:noAutofit/>
        </a:bodyPr>
        <a:lstStyle/>
        <a:p>
          <a:pPr marL="0" lvl="0" indent="0" algn="l" defTabSz="800100">
            <a:lnSpc>
              <a:spcPct val="90000"/>
            </a:lnSpc>
            <a:spcBef>
              <a:spcPct val="0"/>
            </a:spcBef>
            <a:spcAft>
              <a:spcPct val="35000"/>
            </a:spcAft>
            <a:buNone/>
          </a:pPr>
          <a:r>
            <a:rPr lang="en-US" sz="1800" kern="1200" dirty="0"/>
            <a:t>To validate the accuracy, completeness, and timeliness of required reporting</a:t>
          </a:r>
        </a:p>
        <a:p>
          <a:pPr marL="114300" lvl="1" indent="-114300" algn="l" defTabSz="533400">
            <a:lnSpc>
              <a:spcPct val="90000"/>
            </a:lnSpc>
            <a:spcBef>
              <a:spcPct val="0"/>
            </a:spcBef>
            <a:spcAft>
              <a:spcPct val="15000"/>
            </a:spcAft>
            <a:buChar char="•"/>
          </a:pPr>
          <a:r>
            <a:rPr lang="en-US" sz="1200" kern="1200" dirty="0"/>
            <a:t>Review periodic reports (financial, programmatic, performance)</a:t>
          </a:r>
        </a:p>
        <a:p>
          <a:pPr marL="114300" lvl="1" indent="-114300" algn="l" defTabSz="533400">
            <a:lnSpc>
              <a:spcPct val="90000"/>
            </a:lnSpc>
            <a:spcBef>
              <a:spcPct val="0"/>
            </a:spcBef>
            <a:spcAft>
              <a:spcPct val="15000"/>
            </a:spcAft>
            <a:buChar char="•"/>
          </a:pPr>
          <a:r>
            <a:rPr lang="en-US" sz="1200" kern="1200" dirty="0"/>
            <a:t>Compare submitted data to source documentation </a:t>
          </a:r>
        </a:p>
        <a:p>
          <a:pPr marL="114300" lvl="1" indent="-114300" algn="l" defTabSz="533400">
            <a:lnSpc>
              <a:spcPct val="90000"/>
            </a:lnSpc>
            <a:spcBef>
              <a:spcPct val="0"/>
            </a:spcBef>
            <a:spcAft>
              <a:spcPct val="15000"/>
            </a:spcAft>
            <a:buChar char="•"/>
          </a:pPr>
          <a:r>
            <a:rPr lang="en-US" sz="1200" kern="1200" dirty="0"/>
            <a:t>Check for inconsistencies, errors, or omissions</a:t>
          </a:r>
        </a:p>
        <a:p>
          <a:pPr marL="114300" lvl="1" indent="-114300" algn="l" defTabSz="533400">
            <a:lnSpc>
              <a:spcPct val="90000"/>
            </a:lnSpc>
            <a:spcBef>
              <a:spcPct val="0"/>
            </a:spcBef>
            <a:spcAft>
              <a:spcPct val="15000"/>
            </a:spcAft>
            <a:buChar char="•"/>
          </a:pPr>
          <a:r>
            <a:rPr lang="en-US" sz="1200" kern="1200" dirty="0"/>
            <a:t>Confirm deadlines are met and follow up on missing data</a:t>
          </a:r>
        </a:p>
      </dsp:txBody>
      <dsp:txXfrm>
        <a:off x="5050880" y="1353952"/>
        <a:ext cx="1745138" cy="4271613"/>
      </dsp:txXfrm>
    </dsp:sp>
    <dsp:sp modelId="{927D3AE8-872A-4503-A8B1-4A4279C90557}">
      <dsp:nvSpPr>
        <dsp:cNvPr id="0" name=""/>
        <dsp:cNvSpPr/>
      </dsp:nvSpPr>
      <dsp:spPr>
        <a:xfrm>
          <a:off x="6941964" y="154011"/>
          <a:ext cx="1833034" cy="916517"/>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Milestone Reviews and Evaluations</a:t>
          </a:r>
        </a:p>
      </dsp:txBody>
      <dsp:txXfrm>
        <a:off x="6968808" y="180855"/>
        <a:ext cx="1779346" cy="862829"/>
      </dsp:txXfrm>
    </dsp:sp>
    <dsp:sp modelId="{7F68C592-BBC5-4570-A451-80C839BE6196}">
      <dsp:nvSpPr>
        <dsp:cNvPr id="0" name=""/>
        <dsp:cNvSpPr/>
      </dsp:nvSpPr>
      <dsp:spPr>
        <a:xfrm>
          <a:off x="7125267" y="1070529"/>
          <a:ext cx="183303" cy="2419230"/>
        </a:xfrm>
        <a:custGeom>
          <a:avLst/>
          <a:gdLst/>
          <a:ahLst/>
          <a:cxnLst/>
          <a:rect l="0" t="0" r="0" b="0"/>
          <a:pathLst>
            <a:path>
              <a:moveTo>
                <a:pt x="0" y="0"/>
              </a:moveTo>
              <a:lnTo>
                <a:pt x="0" y="2419230"/>
              </a:lnTo>
              <a:lnTo>
                <a:pt x="183303" y="2419230"/>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F4D08DB-E65B-454F-84CD-5DEB2D873B02}">
      <dsp:nvSpPr>
        <dsp:cNvPr id="0" name=""/>
        <dsp:cNvSpPr/>
      </dsp:nvSpPr>
      <dsp:spPr>
        <a:xfrm>
          <a:off x="7308571" y="1299658"/>
          <a:ext cx="1853726" cy="4380201"/>
        </a:xfrm>
        <a:prstGeom prst="roundRect">
          <a:avLst>
            <a:gd name="adj" fmla="val 10000"/>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t" anchorCtr="0">
          <a:noAutofit/>
        </a:bodyPr>
        <a:lstStyle/>
        <a:p>
          <a:pPr marL="0" lvl="0" indent="0" algn="l" defTabSz="711200">
            <a:lnSpc>
              <a:spcPct val="90000"/>
            </a:lnSpc>
            <a:spcBef>
              <a:spcPct val="0"/>
            </a:spcBef>
            <a:spcAft>
              <a:spcPct val="35000"/>
            </a:spcAft>
            <a:buNone/>
          </a:pPr>
          <a:r>
            <a:rPr lang="en-US" sz="1600" kern="1200" dirty="0"/>
            <a:t>To ensure the project is progressing as planned and meeting federally required milestones.</a:t>
          </a:r>
        </a:p>
        <a:p>
          <a:pPr marL="114300" lvl="1" indent="-114300" algn="l" defTabSz="533400">
            <a:lnSpc>
              <a:spcPct val="90000"/>
            </a:lnSpc>
            <a:spcBef>
              <a:spcPct val="0"/>
            </a:spcBef>
            <a:spcAft>
              <a:spcPct val="15000"/>
            </a:spcAft>
            <a:buChar char="•"/>
          </a:pPr>
          <a:r>
            <a:rPr lang="en-US" sz="1200" kern="1200" dirty="0"/>
            <a:t>Review project timeline, milestones, and expected deliverables</a:t>
          </a:r>
        </a:p>
        <a:p>
          <a:pPr marL="114300" lvl="1" indent="-114300" algn="l" defTabSz="533400">
            <a:lnSpc>
              <a:spcPct val="90000"/>
            </a:lnSpc>
            <a:spcBef>
              <a:spcPct val="0"/>
            </a:spcBef>
            <a:spcAft>
              <a:spcPct val="15000"/>
            </a:spcAft>
            <a:buChar char="•"/>
          </a:pPr>
          <a:r>
            <a:rPr lang="en-US" sz="1200" kern="1200" dirty="0"/>
            <a:t>Check whether each milestone is met and documented</a:t>
          </a:r>
        </a:p>
        <a:p>
          <a:pPr marL="114300" lvl="1" indent="-114300" algn="l" defTabSz="533400">
            <a:lnSpc>
              <a:spcPct val="90000"/>
            </a:lnSpc>
            <a:spcBef>
              <a:spcPct val="0"/>
            </a:spcBef>
            <a:spcAft>
              <a:spcPct val="15000"/>
            </a:spcAft>
            <a:buChar char="•"/>
          </a:pPr>
          <a:r>
            <a:rPr lang="en-US" sz="1200" kern="1200" dirty="0"/>
            <a:t>Assess any delays or risks impacting schedule </a:t>
          </a:r>
        </a:p>
        <a:p>
          <a:pPr marL="114300" lvl="1" indent="-114300" algn="l" defTabSz="533400">
            <a:lnSpc>
              <a:spcPct val="90000"/>
            </a:lnSpc>
            <a:spcBef>
              <a:spcPct val="0"/>
            </a:spcBef>
            <a:spcAft>
              <a:spcPct val="15000"/>
            </a:spcAft>
            <a:buChar char="•"/>
          </a:pPr>
          <a:r>
            <a:rPr lang="en-US" sz="1200" kern="1200" dirty="0"/>
            <a:t>Adjust monitoring or support based on milestone performance </a:t>
          </a:r>
        </a:p>
      </dsp:txBody>
      <dsp:txXfrm>
        <a:off x="7362865" y="1353952"/>
        <a:ext cx="1745138" cy="4271613"/>
      </dsp:txXfrm>
    </dsp:sp>
    <dsp:sp modelId="{1DF37922-010E-4D09-8B75-57D3CABD096C}">
      <dsp:nvSpPr>
        <dsp:cNvPr id="0" name=""/>
        <dsp:cNvSpPr/>
      </dsp:nvSpPr>
      <dsp:spPr>
        <a:xfrm>
          <a:off x="9253949" y="154011"/>
          <a:ext cx="1833034" cy="916517"/>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Other methods to obtain and share performance status, data, and provide technical assistance </a:t>
          </a:r>
        </a:p>
      </dsp:txBody>
      <dsp:txXfrm>
        <a:off x="9280793" y="180855"/>
        <a:ext cx="1779346" cy="862829"/>
      </dsp:txXfrm>
    </dsp:sp>
    <dsp:sp modelId="{0E2BC0F0-AB8D-464C-BA9F-67F84E0361CB}">
      <dsp:nvSpPr>
        <dsp:cNvPr id="0" name=""/>
        <dsp:cNvSpPr/>
      </dsp:nvSpPr>
      <dsp:spPr>
        <a:xfrm>
          <a:off x="9437252" y="1070529"/>
          <a:ext cx="183303" cy="2419230"/>
        </a:xfrm>
        <a:custGeom>
          <a:avLst/>
          <a:gdLst/>
          <a:ahLst/>
          <a:cxnLst/>
          <a:rect l="0" t="0" r="0" b="0"/>
          <a:pathLst>
            <a:path>
              <a:moveTo>
                <a:pt x="0" y="0"/>
              </a:moveTo>
              <a:lnTo>
                <a:pt x="0" y="2419230"/>
              </a:lnTo>
              <a:lnTo>
                <a:pt x="183303" y="2419230"/>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F416172-85C7-44F6-9867-D5A6DF6D2C58}">
      <dsp:nvSpPr>
        <dsp:cNvPr id="0" name=""/>
        <dsp:cNvSpPr/>
      </dsp:nvSpPr>
      <dsp:spPr>
        <a:xfrm>
          <a:off x="9620556" y="1299658"/>
          <a:ext cx="1853726" cy="4380201"/>
        </a:xfrm>
        <a:prstGeom prst="roundRect">
          <a:avLst>
            <a:gd name="adj" fmla="val 10000"/>
          </a:avLst>
        </a:prstGeom>
        <a:solidFill>
          <a:schemeClr val="lt1">
            <a:alpha val="90000"/>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t" anchorCtr="0">
          <a:noAutofit/>
        </a:bodyPr>
        <a:lstStyle/>
        <a:p>
          <a:pPr marL="0" lvl="0" indent="0" algn="l" defTabSz="711200">
            <a:lnSpc>
              <a:spcPct val="90000"/>
            </a:lnSpc>
            <a:spcBef>
              <a:spcPct val="0"/>
            </a:spcBef>
            <a:spcAft>
              <a:spcPct val="35000"/>
            </a:spcAft>
            <a:buNone/>
          </a:pPr>
          <a:r>
            <a:rPr lang="en-US" sz="1600" kern="1200" dirty="0"/>
            <a:t>To support subrecipients proactively and reduce future compliance issues.</a:t>
          </a:r>
        </a:p>
        <a:p>
          <a:pPr marL="57150" lvl="1" indent="-57150" algn="l" defTabSz="488950">
            <a:lnSpc>
              <a:spcPct val="90000"/>
            </a:lnSpc>
            <a:spcBef>
              <a:spcPct val="0"/>
            </a:spcBef>
            <a:spcAft>
              <a:spcPct val="15000"/>
            </a:spcAft>
            <a:buChar char="•"/>
          </a:pPr>
          <a:r>
            <a:rPr lang="en-US" sz="1100" kern="1200" dirty="0"/>
            <a:t>Schedule recurring calls, emails, or virtual check-ins</a:t>
          </a:r>
        </a:p>
        <a:p>
          <a:pPr marL="57150" lvl="1" indent="-57150" algn="l" defTabSz="488950">
            <a:lnSpc>
              <a:spcPct val="90000"/>
            </a:lnSpc>
            <a:spcBef>
              <a:spcPct val="0"/>
            </a:spcBef>
            <a:spcAft>
              <a:spcPct val="15000"/>
            </a:spcAft>
            <a:buChar char="•"/>
          </a:pPr>
          <a:r>
            <a:rPr lang="en-US" sz="1100" kern="1200" dirty="0"/>
            <a:t>Provide clarification on rules or documentation </a:t>
          </a:r>
        </a:p>
        <a:p>
          <a:pPr marL="57150" lvl="1" indent="-57150" algn="l" defTabSz="488950">
            <a:lnSpc>
              <a:spcPct val="90000"/>
            </a:lnSpc>
            <a:spcBef>
              <a:spcPct val="0"/>
            </a:spcBef>
            <a:spcAft>
              <a:spcPct val="15000"/>
            </a:spcAft>
            <a:buChar char="•"/>
          </a:pPr>
          <a:r>
            <a:rPr lang="en-US" sz="1100" kern="1200" dirty="0"/>
            <a:t>Send formal emails, letters, or notices summarizing reviews, findings, deadlines, and next steps.</a:t>
          </a:r>
        </a:p>
        <a:p>
          <a:pPr marL="57150" lvl="1" indent="-57150" algn="l" defTabSz="488950">
            <a:lnSpc>
              <a:spcPct val="90000"/>
            </a:lnSpc>
            <a:spcBef>
              <a:spcPct val="0"/>
            </a:spcBef>
            <a:spcAft>
              <a:spcPct val="15000"/>
            </a:spcAft>
            <a:buChar char="•"/>
          </a:pPr>
          <a:r>
            <a:rPr lang="en-US" sz="1100" kern="1200" dirty="0"/>
            <a:t>Document all monitoring decisions and communications.</a:t>
          </a:r>
        </a:p>
        <a:p>
          <a:pPr marL="57150" lvl="1" indent="-57150" algn="l" defTabSz="488950">
            <a:lnSpc>
              <a:spcPct val="90000"/>
            </a:lnSpc>
            <a:spcBef>
              <a:spcPct val="0"/>
            </a:spcBef>
            <a:spcAft>
              <a:spcPct val="15000"/>
            </a:spcAft>
            <a:buChar char="•"/>
          </a:pPr>
          <a:r>
            <a:rPr lang="en-US" sz="1100" kern="1200" dirty="0"/>
            <a:t>Use consistent templates to ensure clarity.</a:t>
          </a:r>
        </a:p>
      </dsp:txBody>
      <dsp:txXfrm>
        <a:off x="9674850" y="1353952"/>
        <a:ext cx="1745138" cy="427161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D112F9-8933-4620-949A-04B3A0FDD488}">
      <dsp:nvSpPr>
        <dsp:cNvPr id="0" name=""/>
        <dsp:cNvSpPr/>
      </dsp:nvSpPr>
      <dsp:spPr>
        <a:xfrm>
          <a:off x="3607" y="147400"/>
          <a:ext cx="3517729" cy="947449"/>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Monitoring Financial Reports (200.332(d))</a:t>
          </a:r>
        </a:p>
      </dsp:txBody>
      <dsp:txXfrm>
        <a:off x="3607" y="147400"/>
        <a:ext cx="3517729" cy="947449"/>
      </dsp:txXfrm>
    </dsp:sp>
    <dsp:sp modelId="{1A384CB4-1EFA-4D88-A696-89F7FEF0D7EE}">
      <dsp:nvSpPr>
        <dsp:cNvPr id="0" name=""/>
        <dsp:cNvSpPr/>
      </dsp:nvSpPr>
      <dsp:spPr>
        <a:xfrm>
          <a:off x="3607" y="1094849"/>
          <a:ext cx="3517729" cy="3272383"/>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Comparison between the costs incurred with drawdowns to ensure both sets of documentation agree </a:t>
          </a:r>
        </a:p>
        <a:p>
          <a:pPr marL="171450" lvl="1" indent="-171450" algn="l" defTabSz="755650">
            <a:lnSpc>
              <a:spcPct val="90000"/>
            </a:lnSpc>
            <a:spcBef>
              <a:spcPct val="0"/>
            </a:spcBef>
            <a:spcAft>
              <a:spcPct val="15000"/>
            </a:spcAft>
            <a:buChar char="•"/>
          </a:pPr>
          <a:r>
            <a:rPr lang="en-US" sz="1700" kern="1200" dirty="0"/>
            <a:t>At the same time, this documentation is reviewed for alignment with the budget and compliance with cost principles and financial management practices </a:t>
          </a:r>
        </a:p>
        <a:p>
          <a:pPr marL="171450" lvl="1" indent="-171450" algn="l" defTabSz="755650">
            <a:lnSpc>
              <a:spcPct val="90000"/>
            </a:lnSpc>
            <a:spcBef>
              <a:spcPct val="0"/>
            </a:spcBef>
            <a:spcAft>
              <a:spcPct val="15000"/>
            </a:spcAft>
            <a:buChar char="•"/>
          </a:pPr>
          <a:r>
            <a:rPr lang="en-US" sz="1700" kern="1200" dirty="0"/>
            <a:t>Ensure deadlines for subrecipient reporting allow for PTE review </a:t>
          </a:r>
        </a:p>
      </dsp:txBody>
      <dsp:txXfrm>
        <a:off x="3607" y="1094849"/>
        <a:ext cx="3517729" cy="3272383"/>
      </dsp:txXfrm>
    </dsp:sp>
    <dsp:sp modelId="{556A43FA-D343-49D2-AAA3-4A23BB7D3D83}">
      <dsp:nvSpPr>
        <dsp:cNvPr id="0" name=""/>
        <dsp:cNvSpPr/>
      </dsp:nvSpPr>
      <dsp:spPr>
        <a:xfrm>
          <a:off x="4013819" y="147400"/>
          <a:ext cx="3517729" cy="947449"/>
        </a:xfrm>
        <a:prstGeom prst="rect">
          <a:avLst/>
        </a:prstGeom>
        <a:solidFill>
          <a:schemeClr val="accent2">
            <a:hueOff val="3221807"/>
            <a:satOff val="-9246"/>
            <a:lumOff val="-14805"/>
            <a:alphaOff val="0"/>
          </a:schemeClr>
        </a:solidFill>
        <a:ln w="19050" cap="flat" cmpd="sng" algn="ctr">
          <a:solidFill>
            <a:schemeClr val="accent2">
              <a:hueOff val="3221807"/>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Monitoring Progress and Program Reports</a:t>
          </a:r>
        </a:p>
        <a:p>
          <a:pPr marL="0" lvl="0" indent="0" algn="ctr" defTabSz="755650">
            <a:lnSpc>
              <a:spcPct val="90000"/>
            </a:lnSpc>
            <a:spcBef>
              <a:spcPct val="0"/>
            </a:spcBef>
            <a:spcAft>
              <a:spcPct val="35000"/>
            </a:spcAft>
            <a:buNone/>
          </a:pPr>
          <a:r>
            <a:rPr lang="en-US" sz="1700" kern="1200" dirty="0"/>
            <a:t>(200.332(d)(1))</a:t>
          </a:r>
        </a:p>
      </dsp:txBody>
      <dsp:txXfrm>
        <a:off x="4013819" y="147400"/>
        <a:ext cx="3517729" cy="947449"/>
      </dsp:txXfrm>
    </dsp:sp>
    <dsp:sp modelId="{CE277457-E62A-467A-8635-A0014D0469DB}">
      <dsp:nvSpPr>
        <dsp:cNvPr id="0" name=""/>
        <dsp:cNvSpPr/>
      </dsp:nvSpPr>
      <dsp:spPr>
        <a:xfrm>
          <a:off x="4013819" y="1094849"/>
          <a:ext cx="3517729" cy="3272383"/>
        </a:xfrm>
        <a:prstGeom prst="rect">
          <a:avLst/>
        </a:prstGeom>
        <a:solidFill>
          <a:schemeClr val="accent2">
            <a:tint val="40000"/>
            <a:alpha val="90000"/>
            <a:hueOff val="3367359"/>
            <a:satOff val="-31116"/>
            <a:lumOff val="-3508"/>
            <a:alphaOff val="0"/>
          </a:schemeClr>
        </a:solidFill>
        <a:ln w="19050" cap="flat" cmpd="sng" algn="ctr">
          <a:solidFill>
            <a:schemeClr val="accent2">
              <a:tint val="40000"/>
              <a:alpha val="90000"/>
              <a:hueOff val="3367359"/>
              <a:satOff val="-31116"/>
              <a:lumOff val="-35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Compared to the Financial report for consistency</a:t>
          </a:r>
        </a:p>
        <a:p>
          <a:pPr marL="171450" lvl="1" indent="-171450" algn="l" defTabSz="755650">
            <a:lnSpc>
              <a:spcPct val="90000"/>
            </a:lnSpc>
            <a:spcBef>
              <a:spcPct val="0"/>
            </a:spcBef>
            <a:spcAft>
              <a:spcPct val="15000"/>
            </a:spcAft>
            <a:buChar char="•"/>
          </a:pPr>
          <a:r>
            <a:rPr lang="en-US" sz="1700" kern="1200" dirty="0"/>
            <a:t>Examine if they carried out the activities detailed in the application, scope of work in the agreement, NOFO, NoA, Terms and Conditions, etc.</a:t>
          </a:r>
        </a:p>
        <a:p>
          <a:pPr marL="171450" lvl="1" indent="-171450" algn="l" defTabSz="755650">
            <a:lnSpc>
              <a:spcPct val="90000"/>
            </a:lnSpc>
            <a:spcBef>
              <a:spcPct val="0"/>
            </a:spcBef>
            <a:spcAft>
              <a:spcPct val="15000"/>
            </a:spcAft>
            <a:buChar char="•"/>
          </a:pPr>
          <a:r>
            <a:rPr lang="en-US" sz="1700" kern="1200" dirty="0"/>
            <a:t>Review their compliance with program requirements governing the grant </a:t>
          </a:r>
        </a:p>
        <a:p>
          <a:pPr marL="171450" lvl="1" indent="-171450" algn="l" defTabSz="755650">
            <a:lnSpc>
              <a:spcPct val="90000"/>
            </a:lnSpc>
            <a:spcBef>
              <a:spcPct val="0"/>
            </a:spcBef>
            <a:spcAft>
              <a:spcPct val="15000"/>
            </a:spcAft>
            <a:buChar char="•"/>
          </a:pPr>
          <a:r>
            <a:rPr lang="en-US" sz="1700" kern="1200" dirty="0"/>
            <a:t>Ensure deadlines for subrecipient reporting allow for PTE review </a:t>
          </a:r>
        </a:p>
      </dsp:txBody>
      <dsp:txXfrm>
        <a:off x="4013819" y="1094849"/>
        <a:ext cx="3517729" cy="3272383"/>
      </dsp:txXfrm>
    </dsp:sp>
    <dsp:sp modelId="{278A9EE2-C3FF-4C3D-BBE5-42CBBD78C48A}">
      <dsp:nvSpPr>
        <dsp:cNvPr id="0" name=""/>
        <dsp:cNvSpPr/>
      </dsp:nvSpPr>
      <dsp:spPr>
        <a:xfrm>
          <a:off x="8024030" y="147400"/>
          <a:ext cx="3517729" cy="947449"/>
        </a:xfrm>
        <a:prstGeom prst="rect">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Monitoring Administrative Requirements</a:t>
          </a:r>
        </a:p>
      </dsp:txBody>
      <dsp:txXfrm>
        <a:off x="8024030" y="147400"/>
        <a:ext cx="3517729" cy="947449"/>
      </dsp:txXfrm>
    </dsp:sp>
    <dsp:sp modelId="{3C8BFB26-57C5-49AD-9339-B90EB6BA4185}">
      <dsp:nvSpPr>
        <dsp:cNvPr id="0" name=""/>
        <dsp:cNvSpPr/>
      </dsp:nvSpPr>
      <dsp:spPr>
        <a:xfrm>
          <a:off x="8024030" y="1094849"/>
          <a:ext cx="3517729" cy="3272383"/>
        </a:xfrm>
        <a:prstGeom prst="rect">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Internal Controls Review</a:t>
          </a:r>
        </a:p>
        <a:p>
          <a:pPr marL="171450" lvl="1" indent="-171450" algn="l" defTabSz="755650">
            <a:lnSpc>
              <a:spcPct val="90000"/>
            </a:lnSpc>
            <a:spcBef>
              <a:spcPct val="0"/>
            </a:spcBef>
            <a:spcAft>
              <a:spcPct val="15000"/>
            </a:spcAft>
            <a:buChar char="•"/>
          </a:pPr>
          <a:r>
            <a:rPr lang="en-US" sz="1700" kern="1200" dirty="0"/>
            <a:t>Accounting Systems Review</a:t>
          </a:r>
        </a:p>
        <a:p>
          <a:pPr marL="171450" lvl="1" indent="-171450" algn="l" defTabSz="755650">
            <a:lnSpc>
              <a:spcPct val="90000"/>
            </a:lnSpc>
            <a:spcBef>
              <a:spcPct val="0"/>
            </a:spcBef>
            <a:spcAft>
              <a:spcPct val="15000"/>
            </a:spcAft>
            <a:buChar char="•"/>
          </a:pPr>
          <a:r>
            <a:rPr lang="en-US" sz="1700" kern="1200" dirty="0"/>
            <a:t>Allowability Review</a:t>
          </a:r>
        </a:p>
        <a:p>
          <a:pPr marL="171450" lvl="1" indent="-171450" algn="l" defTabSz="755650">
            <a:lnSpc>
              <a:spcPct val="90000"/>
            </a:lnSpc>
            <a:spcBef>
              <a:spcPct val="0"/>
            </a:spcBef>
            <a:spcAft>
              <a:spcPct val="15000"/>
            </a:spcAft>
            <a:buChar char="•"/>
          </a:pPr>
          <a:r>
            <a:rPr lang="en-US" sz="1700" kern="1200" dirty="0"/>
            <a:t>Procurement Systems Review</a:t>
          </a:r>
        </a:p>
        <a:p>
          <a:pPr marL="171450" lvl="1" indent="-171450" algn="l" defTabSz="755650">
            <a:lnSpc>
              <a:spcPct val="90000"/>
            </a:lnSpc>
            <a:spcBef>
              <a:spcPct val="0"/>
            </a:spcBef>
            <a:spcAft>
              <a:spcPct val="15000"/>
            </a:spcAft>
            <a:buChar char="•"/>
          </a:pPr>
          <a:r>
            <a:rPr lang="en-US" sz="1700" kern="1200" dirty="0"/>
            <a:t>Inventory Process Review</a:t>
          </a:r>
        </a:p>
        <a:p>
          <a:pPr marL="171450" lvl="1" indent="-171450" algn="l" defTabSz="755650">
            <a:lnSpc>
              <a:spcPct val="90000"/>
            </a:lnSpc>
            <a:spcBef>
              <a:spcPct val="0"/>
            </a:spcBef>
            <a:spcAft>
              <a:spcPct val="15000"/>
            </a:spcAft>
            <a:buChar char="•"/>
          </a:pPr>
          <a:r>
            <a:rPr lang="en-US" sz="1700" kern="1200" dirty="0"/>
            <a:t>Audit Resolution Review Process</a:t>
          </a:r>
        </a:p>
        <a:p>
          <a:pPr marL="171450" lvl="1" indent="-171450" algn="l" defTabSz="755650">
            <a:lnSpc>
              <a:spcPct val="90000"/>
            </a:lnSpc>
            <a:spcBef>
              <a:spcPct val="0"/>
            </a:spcBef>
            <a:spcAft>
              <a:spcPct val="15000"/>
            </a:spcAft>
            <a:buChar char="•"/>
          </a:pPr>
          <a:r>
            <a:rPr lang="en-US" sz="1700" kern="1200" dirty="0"/>
            <a:t>Record Retention Review</a:t>
          </a:r>
        </a:p>
      </dsp:txBody>
      <dsp:txXfrm>
        <a:off x="8024030" y="1094849"/>
        <a:ext cx="3517729" cy="327238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D70E5B-98C0-4CC7-A3CD-E7C9332BDB43}">
      <dsp:nvSpPr>
        <dsp:cNvPr id="0" name=""/>
        <dsp:cNvSpPr/>
      </dsp:nvSpPr>
      <dsp:spPr>
        <a:xfrm>
          <a:off x="4534" y="110705"/>
          <a:ext cx="2726673" cy="432000"/>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a:t>Internal Controls Review</a:t>
          </a:r>
        </a:p>
      </dsp:txBody>
      <dsp:txXfrm>
        <a:off x="4534" y="110705"/>
        <a:ext cx="2726673" cy="432000"/>
      </dsp:txXfrm>
    </dsp:sp>
    <dsp:sp modelId="{1F0AD1CB-F810-4186-8578-5EFEB61656DD}">
      <dsp:nvSpPr>
        <dsp:cNvPr id="0" name=""/>
        <dsp:cNvSpPr/>
      </dsp:nvSpPr>
      <dsp:spPr>
        <a:xfrm>
          <a:off x="4534" y="542705"/>
          <a:ext cx="2726673" cy="5249812"/>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a:t>Look for evidence of</a:t>
          </a:r>
        </a:p>
        <a:p>
          <a:pPr marL="228600" lvl="2" indent="-114300" algn="l" defTabSz="666750">
            <a:lnSpc>
              <a:spcPct val="90000"/>
            </a:lnSpc>
            <a:spcBef>
              <a:spcPct val="0"/>
            </a:spcBef>
            <a:spcAft>
              <a:spcPct val="15000"/>
            </a:spcAft>
            <a:buChar char="•"/>
          </a:pPr>
          <a:r>
            <a:rPr lang="en-US" sz="1500" kern="1200" dirty="0"/>
            <a:t>key controls</a:t>
          </a:r>
        </a:p>
        <a:p>
          <a:pPr marL="228600" lvl="2" indent="-114300" algn="l" defTabSz="666750">
            <a:lnSpc>
              <a:spcPct val="90000"/>
            </a:lnSpc>
            <a:spcBef>
              <a:spcPct val="0"/>
            </a:spcBef>
            <a:spcAft>
              <a:spcPct val="15000"/>
            </a:spcAft>
            <a:buChar char="•"/>
          </a:pPr>
          <a:r>
            <a:rPr lang="en-US" sz="1500" kern="1200" dirty="0"/>
            <a:t>documented processes</a:t>
          </a:r>
        </a:p>
        <a:p>
          <a:pPr marL="228600" lvl="2" indent="-114300" algn="l" defTabSz="666750">
            <a:lnSpc>
              <a:spcPct val="90000"/>
            </a:lnSpc>
            <a:spcBef>
              <a:spcPct val="0"/>
            </a:spcBef>
            <a:spcAft>
              <a:spcPct val="15000"/>
            </a:spcAft>
            <a:buChar char="•"/>
          </a:pPr>
          <a:r>
            <a:rPr lang="en-US" sz="1500" kern="1200" dirty="0"/>
            <a:t>policies, and procedures</a:t>
          </a:r>
        </a:p>
        <a:p>
          <a:pPr marL="114300" lvl="1" indent="-114300" algn="l" defTabSz="666750">
            <a:lnSpc>
              <a:spcPct val="90000"/>
            </a:lnSpc>
            <a:spcBef>
              <a:spcPct val="0"/>
            </a:spcBef>
            <a:spcAft>
              <a:spcPct val="15000"/>
            </a:spcAft>
            <a:buChar char="•"/>
          </a:pPr>
          <a:r>
            <a:rPr lang="en-US" sz="1500" kern="1200" dirty="0"/>
            <a:t>Also look to understand changes made to those and why. </a:t>
          </a:r>
        </a:p>
        <a:p>
          <a:pPr marL="114300" lvl="1" indent="-114300" algn="l" defTabSz="666750">
            <a:lnSpc>
              <a:spcPct val="90000"/>
            </a:lnSpc>
            <a:spcBef>
              <a:spcPct val="0"/>
            </a:spcBef>
            <a:spcAft>
              <a:spcPct val="15000"/>
            </a:spcAft>
            <a:buChar char="•"/>
          </a:pPr>
          <a:r>
            <a:rPr lang="en-US" sz="1500" kern="1200" dirty="0"/>
            <a:t>See required policies in the Risk Assessment Example provided</a:t>
          </a:r>
        </a:p>
      </dsp:txBody>
      <dsp:txXfrm>
        <a:off x="4534" y="542705"/>
        <a:ext cx="2726673" cy="5249812"/>
      </dsp:txXfrm>
    </dsp:sp>
    <dsp:sp modelId="{E7F4AA8E-B1AF-4455-98BF-A3170CD0A986}">
      <dsp:nvSpPr>
        <dsp:cNvPr id="0" name=""/>
        <dsp:cNvSpPr/>
      </dsp:nvSpPr>
      <dsp:spPr>
        <a:xfrm>
          <a:off x="3112942" y="110705"/>
          <a:ext cx="2726673" cy="432000"/>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a:t>Allowability Review</a:t>
          </a:r>
        </a:p>
      </dsp:txBody>
      <dsp:txXfrm>
        <a:off x="3112942" y="110705"/>
        <a:ext cx="2726673" cy="432000"/>
      </dsp:txXfrm>
    </dsp:sp>
    <dsp:sp modelId="{B7F1E27A-0D6C-479B-8AE1-F5099DF2BFD0}">
      <dsp:nvSpPr>
        <dsp:cNvPr id="0" name=""/>
        <dsp:cNvSpPr/>
      </dsp:nvSpPr>
      <dsp:spPr>
        <a:xfrm>
          <a:off x="3112942" y="542705"/>
          <a:ext cx="2726673" cy="5249812"/>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a:t>Review written procedures for determining allowability of costs</a:t>
          </a:r>
        </a:p>
        <a:p>
          <a:pPr marL="114300" lvl="1" indent="-114300" algn="l" defTabSz="666750">
            <a:lnSpc>
              <a:spcPct val="90000"/>
            </a:lnSpc>
            <a:spcBef>
              <a:spcPct val="0"/>
            </a:spcBef>
            <a:spcAft>
              <a:spcPct val="15000"/>
            </a:spcAft>
            <a:buChar char="•"/>
          </a:pPr>
          <a:r>
            <a:rPr lang="en-US" sz="1500" kern="1200" dirty="0"/>
            <a:t>Review transactions in their recent financial report to confirm they follow their policies and procedures</a:t>
          </a:r>
        </a:p>
        <a:p>
          <a:pPr marL="228600" lvl="2" indent="-114300" algn="l" defTabSz="666750">
            <a:lnSpc>
              <a:spcPct val="90000"/>
            </a:lnSpc>
            <a:spcBef>
              <a:spcPct val="0"/>
            </a:spcBef>
            <a:spcAft>
              <a:spcPct val="15000"/>
            </a:spcAft>
            <a:buChar char="•"/>
          </a:pPr>
          <a:r>
            <a:rPr lang="en-US" sz="1500" kern="1200" dirty="0"/>
            <a:t>Focus on approval signatures, the order in which the process was performed, travel rates used</a:t>
          </a:r>
        </a:p>
        <a:p>
          <a:pPr marL="114300" lvl="1" indent="-114300" algn="l" defTabSz="666750">
            <a:lnSpc>
              <a:spcPct val="90000"/>
            </a:lnSpc>
            <a:spcBef>
              <a:spcPct val="0"/>
            </a:spcBef>
            <a:spcAft>
              <a:spcPct val="15000"/>
            </a:spcAft>
            <a:buChar char="•"/>
          </a:pPr>
          <a:r>
            <a:rPr lang="en-US" sz="1500" kern="1200" dirty="0"/>
            <a:t>Review transactions in their recent financial reports to confirm their procedures promote compliance with cost principles such as allowability, necessary and reasonable, and allocable. </a:t>
          </a:r>
        </a:p>
        <a:p>
          <a:pPr marL="228600" lvl="2" indent="-114300" algn="l" defTabSz="666750">
            <a:lnSpc>
              <a:spcPct val="90000"/>
            </a:lnSpc>
            <a:spcBef>
              <a:spcPct val="0"/>
            </a:spcBef>
            <a:spcAft>
              <a:spcPct val="15000"/>
            </a:spcAft>
            <a:buChar char="•"/>
          </a:pPr>
          <a:r>
            <a:rPr lang="en-US" sz="1500" kern="1200" dirty="0"/>
            <a:t>Focus on whether salaries are reasonable, allowability of fringe benefits, timesheet records reflect expenses charged.</a:t>
          </a:r>
        </a:p>
      </dsp:txBody>
      <dsp:txXfrm>
        <a:off x="3112942" y="542705"/>
        <a:ext cx="2726673" cy="5249812"/>
      </dsp:txXfrm>
    </dsp:sp>
    <dsp:sp modelId="{11B919D6-CEDA-4439-B7A1-0E7914847F00}">
      <dsp:nvSpPr>
        <dsp:cNvPr id="0" name=""/>
        <dsp:cNvSpPr/>
      </dsp:nvSpPr>
      <dsp:spPr>
        <a:xfrm>
          <a:off x="6221349" y="110705"/>
          <a:ext cx="2726673" cy="432000"/>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a:t>Accounting Systems Review</a:t>
          </a:r>
        </a:p>
      </dsp:txBody>
      <dsp:txXfrm>
        <a:off x="6221349" y="110705"/>
        <a:ext cx="2726673" cy="432000"/>
      </dsp:txXfrm>
    </dsp:sp>
    <dsp:sp modelId="{13A6CDDA-A511-4E09-9388-A6FF5EF22461}">
      <dsp:nvSpPr>
        <dsp:cNvPr id="0" name=""/>
        <dsp:cNvSpPr/>
      </dsp:nvSpPr>
      <dsp:spPr>
        <a:xfrm>
          <a:off x="6221349" y="542705"/>
          <a:ext cx="2726673" cy="5249812"/>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a:t>Compare amounts in their </a:t>
          </a:r>
          <a:r>
            <a:rPr lang="en-US" sz="1500" b="1" kern="1200" dirty="0"/>
            <a:t>accounting system </a:t>
          </a:r>
          <a:r>
            <a:rPr lang="en-US" sz="1500" kern="1200" dirty="0"/>
            <a:t>(general ledger), not an internal tracker</a:t>
          </a:r>
        </a:p>
        <a:p>
          <a:pPr marL="114300" lvl="1" indent="-114300" algn="l" defTabSz="666750">
            <a:lnSpc>
              <a:spcPct val="90000"/>
            </a:lnSpc>
            <a:spcBef>
              <a:spcPct val="0"/>
            </a:spcBef>
            <a:spcAft>
              <a:spcPct val="15000"/>
            </a:spcAft>
            <a:buChar char="•"/>
          </a:pPr>
          <a:r>
            <a:rPr lang="en-US" sz="1500" kern="1200" dirty="0"/>
            <a:t>Compare their total expenditures to PTE’s total expenditures for that subaward using the GL </a:t>
          </a:r>
        </a:p>
        <a:p>
          <a:pPr marL="114300" lvl="1" indent="-114300" algn="l" defTabSz="666750">
            <a:lnSpc>
              <a:spcPct val="90000"/>
            </a:lnSpc>
            <a:spcBef>
              <a:spcPct val="0"/>
            </a:spcBef>
            <a:spcAft>
              <a:spcPct val="15000"/>
            </a:spcAft>
            <a:buChar char="•"/>
          </a:pPr>
          <a:r>
            <a:rPr lang="en-US" sz="1500" kern="1200" dirty="0"/>
            <a:t>Also using their GL, ensure federal and non-federal funds can be identified separately</a:t>
          </a:r>
        </a:p>
        <a:p>
          <a:pPr marL="114300" lvl="1" indent="-114300" algn="l" defTabSz="666750">
            <a:lnSpc>
              <a:spcPct val="90000"/>
            </a:lnSpc>
            <a:spcBef>
              <a:spcPct val="0"/>
            </a:spcBef>
            <a:spcAft>
              <a:spcPct val="15000"/>
            </a:spcAft>
            <a:buChar char="•"/>
          </a:pPr>
          <a:r>
            <a:rPr lang="en-US" sz="1500" kern="1200" dirty="0"/>
            <a:t>Sample transactions included in their recent financial reports </a:t>
          </a:r>
        </a:p>
        <a:p>
          <a:pPr marL="114300" lvl="1" indent="-114300" algn="l" defTabSz="666750">
            <a:lnSpc>
              <a:spcPct val="90000"/>
            </a:lnSpc>
            <a:spcBef>
              <a:spcPct val="0"/>
            </a:spcBef>
            <a:spcAft>
              <a:spcPct val="15000"/>
            </a:spcAft>
            <a:buChar char="•"/>
          </a:pPr>
          <a:r>
            <a:rPr lang="en-US" sz="1500" kern="1200" dirty="0"/>
            <a:t>Documentation may include bills (invoices), payroll, cancelled checks, chart of accounts, etc.)</a:t>
          </a:r>
        </a:p>
      </dsp:txBody>
      <dsp:txXfrm>
        <a:off x="6221349" y="542705"/>
        <a:ext cx="2726673" cy="5249812"/>
      </dsp:txXfrm>
    </dsp:sp>
    <dsp:sp modelId="{B16B665D-5FDC-4C69-BFD8-3E947C0D625E}">
      <dsp:nvSpPr>
        <dsp:cNvPr id="0" name=""/>
        <dsp:cNvSpPr/>
      </dsp:nvSpPr>
      <dsp:spPr>
        <a:xfrm>
          <a:off x="9329757" y="110705"/>
          <a:ext cx="2726673" cy="432000"/>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a:t>Procurement Systems Review</a:t>
          </a:r>
        </a:p>
      </dsp:txBody>
      <dsp:txXfrm>
        <a:off x="9329757" y="110705"/>
        <a:ext cx="2726673" cy="432000"/>
      </dsp:txXfrm>
    </dsp:sp>
    <dsp:sp modelId="{E378FD6E-EEF4-4311-86CF-BF795C84BD34}">
      <dsp:nvSpPr>
        <dsp:cNvPr id="0" name=""/>
        <dsp:cNvSpPr/>
      </dsp:nvSpPr>
      <dsp:spPr>
        <a:xfrm>
          <a:off x="9329757" y="542705"/>
          <a:ext cx="2726673" cy="5249812"/>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a:t>Review samples of procurements for compliance with 200.317-327</a:t>
          </a:r>
        </a:p>
        <a:p>
          <a:pPr marL="114300" lvl="1" indent="-114300" algn="l" defTabSz="666750">
            <a:lnSpc>
              <a:spcPct val="90000"/>
            </a:lnSpc>
            <a:spcBef>
              <a:spcPct val="0"/>
            </a:spcBef>
            <a:spcAft>
              <a:spcPct val="15000"/>
            </a:spcAft>
            <a:buChar char="•"/>
          </a:pPr>
          <a:endParaRPr lang="en-US" sz="1500" kern="1200" dirty="0"/>
        </a:p>
        <a:p>
          <a:pPr marL="228600" lvl="2" indent="-114300" algn="l" defTabSz="666750">
            <a:lnSpc>
              <a:spcPct val="90000"/>
            </a:lnSpc>
            <a:spcBef>
              <a:spcPct val="0"/>
            </a:spcBef>
            <a:spcAft>
              <a:spcPct val="15000"/>
            </a:spcAft>
            <a:buChar char="•"/>
          </a:pPr>
          <a:r>
            <a:rPr lang="en-US" sz="1500" kern="1200" dirty="0"/>
            <a:t>Focus on:</a:t>
          </a:r>
        </a:p>
        <a:p>
          <a:pPr marL="342900" lvl="3" indent="-114300" algn="l" defTabSz="666750">
            <a:lnSpc>
              <a:spcPct val="90000"/>
            </a:lnSpc>
            <a:spcBef>
              <a:spcPct val="0"/>
            </a:spcBef>
            <a:spcAft>
              <a:spcPct val="15000"/>
            </a:spcAft>
            <a:buChar char="•"/>
          </a:pPr>
          <a:r>
            <a:rPr lang="en-US" sz="1500" kern="1200" dirty="0"/>
            <a:t>procurement competition</a:t>
          </a:r>
        </a:p>
        <a:p>
          <a:pPr marL="342900" lvl="3" indent="-114300" algn="l" defTabSz="666750">
            <a:lnSpc>
              <a:spcPct val="90000"/>
            </a:lnSpc>
            <a:spcBef>
              <a:spcPct val="0"/>
            </a:spcBef>
            <a:spcAft>
              <a:spcPct val="15000"/>
            </a:spcAft>
            <a:buChar char="•"/>
          </a:pPr>
          <a:r>
            <a:rPr lang="en-US" sz="1500" kern="1200" dirty="0"/>
            <a:t>procurement threshold</a:t>
          </a:r>
        </a:p>
        <a:p>
          <a:pPr marL="342900" lvl="3" indent="-114300" algn="l" defTabSz="666750">
            <a:lnSpc>
              <a:spcPct val="90000"/>
            </a:lnSpc>
            <a:spcBef>
              <a:spcPct val="0"/>
            </a:spcBef>
            <a:spcAft>
              <a:spcPct val="15000"/>
            </a:spcAft>
            <a:buChar char="•"/>
          </a:pPr>
          <a:r>
            <a:rPr lang="en-US" sz="1500" kern="1200" dirty="0"/>
            <a:t>contract cost</a:t>
          </a:r>
        </a:p>
        <a:p>
          <a:pPr marL="342900" lvl="3" indent="-114300" algn="l" defTabSz="666750">
            <a:lnSpc>
              <a:spcPct val="90000"/>
            </a:lnSpc>
            <a:spcBef>
              <a:spcPct val="0"/>
            </a:spcBef>
            <a:spcAft>
              <a:spcPct val="15000"/>
            </a:spcAft>
            <a:buChar char="•"/>
          </a:pPr>
          <a:r>
            <a:rPr lang="en-US" sz="1500" kern="1200" dirty="0"/>
            <a:t>price analysis </a:t>
          </a:r>
        </a:p>
      </dsp:txBody>
      <dsp:txXfrm>
        <a:off x="9329757" y="542705"/>
        <a:ext cx="2726673" cy="524981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90C1E-9419-4427-8534-C98F43A6A7B1}">
      <dsp:nvSpPr>
        <dsp:cNvPr id="0" name=""/>
        <dsp:cNvSpPr/>
      </dsp:nvSpPr>
      <dsp:spPr>
        <a:xfrm>
          <a:off x="3769" y="152380"/>
          <a:ext cx="3674825" cy="756282"/>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Inventory Process Review</a:t>
          </a:r>
        </a:p>
        <a:p>
          <a:pPr marL="0" lvl="0" indent="0" algn="ctr" defTabSz="800100">
            <a:lnSpc>
              <a:spcPct val="90000"/>
            </a:lnSpc>
            <a:spcBef>
              <a:spcPct val="0"/>
            </a:spcBef>
            <a:spcAft>
              <a:spcPct val="35000"/>
            </a:spcAft>
            <a:buNone/>
          </a:pPr>
          <a:r>
            <a:rPr lang="en-US" sz="1800" kern="1200" dirty="0"/>
            <a:t>200.310-316</a:t>
          </a:r>
        </a:p>
      </dsp:txBody>
      <dsp:txXfrm>
        <a:off x="3769" y="152380"/>
        <a:ext cx="3674825" cy="756282"/>
      </dsp:txXfrm>
    </dsp:sp>
    <dsp:sp modelId="{2206BF2C-2E1D-49DB-B380-C1B0C9A2E116}">
      <dsp:nvSpPr>
        <dsp:cNvPr id="0" name=""/>
        <dsp:cNvSpPr/>
      </dsp:nvSpPr>
      <dsp:spPr>
        <a:xfrm>
          <a:off x="3769" y="908662"/>
          <a:ext cx="3674825" cy="4842180"/>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Review property management controls</a:t>
          </a:r>
        </a:p>
        <a:p>
          <a:pPr marL="171450" lvl="1" indent="-171450" algn="l" defTabSz="800100">
            <a:lnSpc>
              <a:spcPct val="90000"/>
            </a:lnSpc>
            <a:spcBef>
              <a:spcPct val="0"/>
            </a:spcBef>
            <a:spcAft>
              <a:spcPct val="15000"/>
            </a:spcAft>
            <a:buChar char="•"/>
          </a:pPr>
          <a:r>
            <a:rPr lang="en-US" sz="1800" kern="1200" dirty="0"/>
            <a:t>Review inventory controls</a:t>
          </a:r>
        </a:p>
        <a:p>
          <a:pPr marL="171450" lvl="1"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r>
            <a:rPr lang="en-US" sz="1800" kern="1200" dirty="0"/>
            <a:t>Focus on:</a:t>
          </a:r>
        </a:p>
        <a:p>
          <a:pPr marL="342900" lvl="2" indent="-171450" algn="l" defTabSz="800100">
            <a:lnSpc>
              <a:spcPct val="90000"/>
            </a:lnSpc>
            <a:spcBef>
              <a:spcPct val="0"/>
            </a:spcBef>
            <a:spcAft>
              <a:spcPct val="15000"/>
            </a:spcAft>
            <a:buChar char="•"/>
          </a:pPr>
          <a:r>
            <a:rPr lang="en-US" sz="1800" kern="1200" dirty="0"/>
            <a:t>insurance coverage</a:t>
          </a:r>
        </a:p>
        <a:p>
          <a:pPr marL="342900" lvl="2" indent="-171450" algn="l" defTabSz="800100">
            <a:lnSpc>
              <a:spcPct val="90000"/>
            </a:lnSpc>
            <a:spcBef>
              <a:spcPct val="0"/>
            </a:spcBef>
            <a:spcAft>
              <a:spcPct val="15000"/>
            </a:spcAft>
            <a:buChar char="•"/>
          </a:pPr>
          <a:r>
            <a:rPr lang="en-US" sz="1800" kern="1200" dirty="0"/>
            <a:t>real property</a:t>
          </a:r>
        </a:p>
        <a:p>
          <a:pPr marL="342900" lvl="2" indent="-171450" algn="l" defTabSz="800100">
            <a:lnSpc>
              <a:spcPct val="90000"/>
            </a:lnSpc>
            <a:spcBef>
              <a:spcPct val="0"/>
            </a:spcBef>
            <a:spcAft>
              <a:spcPct val="15000"/>
            </a:spcAft>
            <a:buChar char="•"/>
          </a:pPr>
          <a:r>
            <a:rPr lang="en-US" sz="1800" kern="1200" dirty="0"/>
            <a:t>equipment</a:t>
          </a:r>
        </a:p>
        <a:p>
          <a:pPr marL="342900" lvl="2" indent="-171450" algn="l" defTabSz="800100">
            <a:lnSpc>
              <a:spcPct val="90000"/>
            </a:lnSpc>
            <a:spcBef>
              <a:spcPct val="0"/>
            </a:spcBef>
            <a:spcAft>
              <a:spcPct val="15000"/>
            </a:spcAft>
            <a:buChar char="•"/>
          </a:pPr>
          <a:r>
            <a:rPr lang="en-US" sz="1800" kern="1200" dirty="0"/>
            <a:t>supplies</a:t>
          </a:r>
        </a:p>
        <a:p>
          <a:pPr marL="342900" lvl="2" indent="-171450" algn="l" defTabSz="800100">
            <a:lnSpc>
              <a:spcPct val="90000"/>
            </a:lnSpc>
            <a:spcBef>
              <a:spcPct val="0"/>
            </a:spcBef>
            <a:spcAft>
              <a:spcPct val="15000"/>
            </a:spcAft>
            <a:buChar char="•"/>
          </a:pPr>
          <a:r>
            <a:rPr lang="en-US" sz="1800" kern="1200" dirty="0"/>
            <a:t>intangible property</a:t>
          </a:r>
        </a:p>
        <a:p>
          <a:pPr marL="342900" lvl="2" indent="-171450" algn="l" defTabSz="800100">
            <a:lnSpc>
              <a:spcPct val="90000"/>
            </a:lnSpc>
            <a:spcBef>
              <a:spcPct val="0"/>
            </a:spcBef>
            <a:spcAft>
              <a:spcPct val="15000"/>
            </a:spcAft>
            <a:buChar char="•"/>
          </a:pPr>
          <a:r>
            <a:rPr lang="en-US" sz="1800" kern="1200" dirty="0"/>
            <a:t>Maintenances of property (including policies and procedures)</a:t>
          </a:r>
        </a:p>
        <a:p>
          <a:pPr marL="342900" lvl="2" indent="-171450" algn="l" defTabSz="800100">
            <a:lnSpc>
              <a:spcPct val="90000"/>
            </a:lnSpc>
            <a:spcBef>
              <a:spcPct val="0"/>
            </a:spcBef>
            <a:spcAft>
              <a:spcPct val="15000"/>
            </a:spcAft>
            <a:buChar char="•"/>
          </a:pPr>
          <a:r>
            <a:rPr lang="en-US" sz="1800" kern="1200" dirty="0"/>
            <a:t>property records</a:t>
          </a:r>
        </a:p>
        <a:p>
          <a:pPr marL="342900" lvl="2" indent="-171450" algn="l" defTabSz="800100">
            <a:lnSpc>
              <a:spcPct val="90000"/>
            </a:lnSpc>
            <a:spcBef>
              <a:spcPct val="0"/>
            </a:spcBef>
            <a:spcAft>
              <a:spcPct val="15000"/>
            </a:spcAft>
            <a:buChar char="•"/>
          </a:pPr>
          <a:r>
            <a:rPr lang="en-US" sz="1800" kern="1200" dirty="0"/>
            <a:t>disposition </a:t>
          </a:r>
        </a:p>
        <a:p>
          <a:pPr marL="342900" lvl="2" indent="-171450" algn="l" defTabSz="800100">
            <a:lnSpc>
              <a:spcPct val="90000"/>
            </a:lnSpc>
            <a:spcBef>
              <a:spcPct val="0"/>
            </a:spcBef>
            <a:spcAft>
              <a:spcPct val="15000"/>
            </a:spcAft>
            <a:buChar char="•"/>
          </a:pPr>
          <a:r>
            <a:rPr lang="en-US" sz="1800" kern="1200" dirty="0"/>
            <a:t>Trust fund (200.316)</a:t>
          </a:r>
        </a:p>
      </dsp:txBody>
      <dsp:txXfrm>
        <a:off x="3769" y="908662"/>
        <a:ext cx="3674825" cy="4842180"/>
      </dsp:txXfrm>
    </dsp:sp>
    <dsp:sp modelId="{EDF55EFA-FC72-487E-BC51-B4AF5489B65B}">
      <dsp:nvSpPr>
        <dsp:cNvPr id="0" name=""/>
        <dsp:cNvSpPr/>
      </dsp:nvSpPr>
      <dsp:spPr>
        <a:xfrm>
          <a:off x="4193069" y="152380"/>
          <a:ext cx="3674825" cy="756282"/>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Audit Resolution Review Process</a:t>
          </a:r>
        </a:p>
      </dsp:txBody>
      <dsp:txXfrm>
        <a:off x="4193069" y="152380"/>
        <a:ext cx="3674825" cy="756282"/>
      </dsp:txXfrm>
    </dsp:sp>
    <dsp:sp modelId="{ADAAA547-8AB5-4B35-B2E0-0BDE14F2DAF4}">
      <dsp:nvSpPr>
        <dsp:cNvPr id="0" name=""/>
        <dsp:cNvSpPr/>
      </dsp:nvSpPr>
      <dsp:spPr>
        <a:xfrm>
          <a:off x="4193069" y="908662"/>
          <a:ext cx="3674825" cy="4842180"/>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Confirm they have obtained the required audits </a:t>
          </a:r>
        </a:p>
        <a:p>
          <a:pPr marL="171450" lvl="1"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r>
            <a:rPr lang="en-US" sz="1800" kern="1200" dirty="0"/>
            <a:t>Review:</a:t>
          </a:r>
        </a:p>
        <a:p>
          <a:pPr marL="342900" lvl="2" indent="-171450" algn="l" defTabSz="800100">
            <a:lnSpc>
              <a:spcPct val="90000"/>
            </a:lnSpc>
            <a:spcBef>
              <a:spcPct val="0"/>
            </a:spcBef>
            <a:spcAft>
              <a:spcPct val="15000"/>
            </a:spcAft>
            <a:buChar char="•"/>
          </a:pPr>
          <a:r>
            <a:rPr lang="en-US" sz="1800" kern="1200" dirty="0"/>
            <a:t>copy of the most recent audit report</a:t>
          </a:r>
        </a:p>
        <a:p>
          <a:pPr marL="342900" lvl="2" indent="-171450" algn="l" defTabSz="800100">
            <a:lnSpc>
              <a:spcPct val="90000"/>
            </a:lnSpc>
            <a:spcBef>
              <a:spcPct val="0"/>
            </a:spcBef>
            <a:spcAft>
              <a:spcPct val="15000"/>
            </a:spcAft>
            <a:buChar char="•"/>
          </a:pPr>
          <a:r>
            <a:rPr lang="en-US" sz="1800" kern="1200" dirty="0"/>
            <a:t>Policies and procedures related to audit resolutions</a:t>
          </a:r>
        </a:p>
        <a:p>
          <a:pPr marL="342900" lvl="2" indent="-171450" algn="l" defTabSz="800100">
            <a:lnSpc>
              <a:spcPct val="90000"/>
            </a:lnSpc>
            <a:spcBef>
              <a:spcPct val="0"/>
            </a:spcBef>
            <a:spcAft>
              <a:spcPct val="15000"/>
            </a:spcAft>
            <a:buChar char="•"/>
          </a:pPr>
          <a:r>
            <a:rPr lang="en-US" sz="1800" kern="1200" dirty="0"/>
            <a:t>Corrective Action Plans </a:t>
          </a:r>
        </a:p>
        <a:p>
          <a:pPr marL="342900" lvl="2" indent="-171450" algn="l" defTabSz="800100">
            <a:lnSpc>
              <a:spcPct val="90000"/>
            </a:lnSpc>
            <a:spcBef>
              <a:spcPct val="0"/>
            </a:spcBef>
            <a:spcAft>
              <a:spcPct val="15000"/>
            </a:spcAft>
            <a:buChar char="•"/>
          </a:pPr>
          <a:r>
            <a:rPr lang="en-US" sz="1800" kern="1200" dirty="0"/>
            <a:t>Evidence of corrective action plan implementation</a:t>
          </a:r>
        </a:p>
        <a:p>
          <a:pPr marL="171450" lvl="1" indent="-171450" algn="l" defTabSz="800100">
            <a:lnSpc>
              <a:spcPct val="90000"/>
            </a:lnSpc>
            <a:spcBef>
              <a:spcPct val="0"/>
            </a:spcBef>
            <a:spcAft>
              <a:spcPct val="15000"/>
            </a:spcAft>
            <a:buChar char="•"/>
          </a:pPr>
          <a:r>
            <a:rPr lang="en-US" sz="1800" kern="1200" dirty="0"/>
            <a:t>Records demonstrating resolution of underlying concern</a:t>
          </a:r>
        </a:p>
      </dsp:txBody>
      <dsp:txXfrm>
        <a:off x="4193069" y="908662"/>
        <a:ext cx="3674825" cy="4842180"/>
      </dsp:txXfrm>
    </dsp:sp>
    <dsp:sp modelId="{232AB903-E294-4268-B725-709D208787CB}">
      <dsp:nvSpPr>
        <dsp:cNvPr id="0" name=""/>
        <dsp:cNvSpPr/>
      </dsp:nvSpPr>
      <dsp:spPr>
        <a:xfrm>
          <a:off x="8382370" y="152380"/>
          <a:ext cx="3674825" cy="756282"/>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Record Retention Review</a:t>
          </a:r>
        </a:p>
      </dsp:txBody>
      <dsp:txXfrm>
        <a:off x="8382370" y="152380"/>
        <a:ext cx="3674825" cy="756282"/>
      </dsp:txXfrm>
    </dsp:sp>
    <dsp:sp modelId="{81E2B0B3-F20F-49DD-8678-BB1401409FB0}">
      <dsp:nvSpPr>
        <dsp:cNvPr id="0" name=""/>
        <dsp:cNvSpPr/>
      </dsp:nvSpPr>
      <dsp:spPr>
        <a:xfrm>
          <a:off x="8382370" y="908662"/>
          <a:ext cx="3674825" cy="4842180"/>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State requirements</a:t>
          </a:r>
        </a:p>
        <a:p>
          <a:pPr marL="342900" lvl="2" indent="-171450" algn="l" defTabSz="800100">
            <a:lnSpc>
              <a:spcPct val="90000"/>
            </a:lnSpc>
            <a:spcBef>
              <a:spcPct val="0"/>
            </a:spcBef>
            <a:spcAft>
              <a:spcPct val="15000"/>
            </a:spcAft>
            <a:buChar char="•"/>
          </a:pPr>
          <a:r>
            <a:rPr lang="en-US" sz="1800" kern="1200" dirty="0"/>
            <a:t>5 years from the date financial report was submitted</a:t>
          </a:r>
        </a:p>
        <a:p>
          <a:pPr marL="171450" lvl="1" indent="-171450" algn="l" defTabSz="800100">
            <a:lnSpc>
              <a:spcPct val="90000"/>
            </a:lnSpc>
            <a:spcBef>
              <a:spcPct val="0"/>
            </a:spcBef>
            <a:spcAft>
              <a:spcPct val="15000"/>
            </a:spcAft>
            <a:buChar char="•"/>
          </a:pPr>
          <a:r>
            <a:rPr lang="en-US" sz="1800" kern="1200" dirty="0"/>
            <a:t>Federal requirements</a:t>
          </a:r>
        </a:p>
        <a:p>
          <a:pPr marL="342900" lvl="2" indent="-171450" algn="l" defTabSz="800100">
            <a:lnSpc>
              <a:spcPct val="90000"/>
            </a:lnSpc>
            <a:spcBef>
              <a:spcPct val="0"/>
            </a:spcBef>
            <a:spcAft>
              <a:spcPct val="15000"/>
            </a:spcAft>
            <a:buChar char="•"/>
          </a:pPr>
          <a:r>
            <a:rPr lang="en-US" sz="1800" kern="1200" dirty="0"/>
            <a:t>3 years</a:t>
          </a:r>
        </a:p>
        <a:p>
          <a:pPr marL="171450" lvl="1" indent="-171450" algn="l" defTabSz="800100">
            <a:lnSpc>
              <a:spcPct val="90000"/>
            </a:lnSpc>
            <a:spcBef>
              <a:spcPct val="0"/>
            </a:spcBef>
            <a:spcAft>
              <a:spcPct val="15000"/>
            </a:spcAft>
            <a:buChar char="•"/>
          </a:pPr>
          <a:r>
            <a:rPr lang="en-US" sz="1800" kern="1200" dirty="0"/>
            <a:t>Review Records Access controls to ensure records are  available only to authorized personnel</a:t>
          </a:r>
        </a:p>
        <a:p>
          <a:pPr marL="171450" lvl="1" indent="-171450" algn="l" defTabSz="800100">
            <a:lnSpc>
              <a:spcPct val="90000"/>
            </a:lnSpc>
            <a:spcBef>
              <a:spcPct val="0"/>
            </a:spcBef>
            <a:spcAft>
              <a:spcPct val="15000"/>
            </a:spcAft>
            <a:buChar char="•"/>
          </a:pPr>
          <a:endParaRPr lang="en-US" sz="1800" kern="1200" dirty="0"/>
        </a:p>
      </dsp:txBody>
      <dsp:txXfrm>
        <a:off x="8382370" y="908662"/>
        <a:ext cx="3674825" cy="484218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A612D-2A7C-48D1-B36A-73D6B3ACF762}">
      <dsp:nvSpPr>
        <dsp:cNvPr id="0" name=""/>
        <dsp:cNvSpPr/>
      </dsp:nvSpPr>
      <dsp:spPr>
        <a:xfrm rot="5400000">
          <a:off x="-301992" y="306938"/>
          <a:ext cx="2013283" cy="1409298"/>
        </a:xfrm>
        <a:prstGeom prst="chevron">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a:t>When to Escalate:</a:t>
          </a:r>
          <a:endParaRPr lang="en-US" sz="1400" kern="1200"/>
        </a:p>
      </dsp:txBody>
      <dsp:txXfrm rot="-5400000">
        <a:off x="1" y="709594"/>
        <a:ext cx="1409298" cy="603985"/>
      </dsp:txXfrm>
    </dsp:sp>
    <dsp:sp modelId="{4D6C0708-689E-4D16-BA51-4F31D57D44FD}">
      <dsp:nvSpPr>
        <dsp:cNvPr id="0" name=""/>
        <dsp:cNvSpPr/>
      </dsp:nvSpPr>
      <dsp:spPr>
        <a:xfrm rot="5400000">
          <a:off x="3603792" y="-2189547"/>
          <a:ext cx="1308634" cy="5697621"/>
        </a:xfrm>
        <a:prstGeom prst="round2Same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a:t>Repeated noncompliance</a:t>
          </a:r>
        </a:p>
        <a:p>
          <a:pPr marL="114300" lvl="1" indent="-114300" algn="l" defTabSz="533400">
            <a:lnSpc>
              <a:spcPct val="90000"/>
            </a:lnSpc>
            <a:spcBef>
              <a:spcPct val="0"/>
            </a:spcBef>
            <a:spcAft>
              <a:spcPct val="15000"/>
            </a:spcAft>
            <a:buChar char="•"/>
          </a:pPr>
          <a:r>
            <a:rPr lang="en-US" sz="1200" kern="1200"/>
            <a:t>Unresolved audit findings</a:t>
          </a:r>
        </a:p>
        <a:p>
          <a:pPr marL="114300" lvl="1" indent="-114300" algn="l" defTabSz="533400">
            <a:lnSpc>
              <a:spcPct val="90000"/>
            </a:lnSpc>
            <a:spcBef>
              <a:spcPct val="0"/>
            </a:spcBef>
            <a:spcAft>
              <a:spcPct val="15000"/>
            </a:spcAft>
            <a:buChar char="•"/>
          </a:pPr>
          <a:r>
            <a:rPr lang="en-US" sz="1200" kern="1200" dirty="0"/>
            <a:t>Misuse of funds</a:t>
          </a:r>
        </a:p>
        <a:p>
          <a:pPr marL="114300" lvl="1" indent="-114300" algn="l" defTabSz="533400">
            <a:lnSpc>
              <a:spcPct val="90000"/>
            </a:lnSpc>
            <a:spcBef>
              <a:spcPct val="0"/>
            </a:spcBef>
            <a:spcAft>
              <a:spcPct val="15000"/>
            </a:spcAft>
            <a:buChar char="•"/>
          </a:pPr>
          <a:r>
            <a:rPr lang="en-US" sz="1200" kern="1200" dirty="0"/>
            <a:t>Missing documentation</a:t>
          </a:r>
        </a:p>
        <a:p>
          <a:pPr marL="114300" lvl="1" indent="-114300" algn="l" defTabSz="533400">
            <a:lnSpc>
              <a:spcPct val="90000"/>
            </a:lnSpc>
            <a:spcBef>
              <a:spcPct val="0"/>
            </a:spcBef>
            <a:spcAft>
              <a:spcPct val="15000"/>
            </a:spcAft>
            <a:buChar char="•"/>
          </a:pPr>
          <a:r>
            <a:rPr lang="en-US" sz="1200" kern="1200" dirty="0"/>
            <a:t>Failure to implement CAP</a:t>
          </a:r>
        </a:p>
      </dsp:txBody>
      <dsp:txXfrm rot="-5400000">
        <a:off x="1409299" y="68828"/>
        <a:ext cx="5633739" cy="1180870"/>
      </dsp:txXfrm>
    </dsp:sp>
    <dsp:sp modelId="{4500A367-0500-4782-A60B-EF7085709AAF}">
      <dsp:nvSpPr>
        <dsp:cNvPr id="0" name=""/>
        <dsp:cNvSpPr/>
      </dsp:nvSpPr>
      <dsp:spPr>
        <a:xfrm rot="5400000">
          <a:off x="-301992" y="2129990"/>
          <a:ext cx="2013283" cy="1409298"/>
        </a:xfrm>
        <a:prstGeom prst="chevron">
          <a:avLst/>
        </a:prstGeom>
        <a:solidFill>
          <a:schemeClr val="accent5">
            <a:hueOff val="-6076075"/>
            <a:satOff val="-413"/>
            <a:lumOff val="981"/>
            <a:alphaOff val="0"/>
          </a:schemeClr>
        </a:solidFill>
        <a:ln w="19050" cap="flat" cmpd="sng" algn="ctr">
          <a:solidFill>
            <a:schemeClr val="accent5">
              <a:hueOff val="-6076075"/>
              <a:satOff val="-413"/>
              <a:lumOff val="9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a:t>Available Enforcement Actions:</a:t>
          </a:r>
          <a:endParaRPr lang="en-US" sz="1400" kern="1200"/>
        </a:p>
      </dsp:txBody>
      <dsp:txXfrm rot="-5400000">
        <a:off x="1" y="2532646"/>
        <a:ext cx="1409298" cy="603985"/>
      </dsp:txXfrm>
    </dsp:sp>
    <dsp:sp modelId="{62730989-8922-4AF4-83D7-3FAB7BC2EA60}">
      <dsp:nvSpPr>
        <dsp:cNvPr id="0" name=""/>
        <dsp:cNvSpPr/>
      </dsp:nvSpPr>
      <dsp:spPr>
        <a:xfrm rot="5400000">
          <a:off x="3603448" y="-366151"/>
          <a:ext cx="1309322" cy="5697621"/>
        </a:xfrm>
        <a:prstGeom prst="round2SameRect">
          <a:avLst/>
        </a:prstGeom>
        <a:solidFill>
          <a:schemeClr val="lt1">
            <a:alpha val="90000"/>
            <a:hueOff val="0"/>
            <a:satOff val="0"/>
            <a:lumOff val="0"/>
            <a:alphaOff val="0"/>
          </a:schemeClr>
        </a:solidFill>
        <a:ln w="19050" cap="flat" cmpd="sng" algn="ctr">
          <a:solidFill>
            <a:schemeClr val="accent5">
              <a:hueOff val="-6076075"/>
              <a:satOff val="-413"/>
              <a:lumOff val="98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Additional specific conditions</a:t>
          </a:r>
        </a:p>
        <a:p>
          <a:pPr marL="114300" lvl="1" indent="-114300" algn="l" defTabSz="533400">
            <a:lnSpc>
              <a:spcPct val="90000"/>
            </a:lnSpc>
            <a:spcBef>
              <a:spcPct val="0"/>
            </a:spcBef>
            <a:spcAft>
              <a:spcPct val="15000"/>
            </a:spcAft>
            <a:buChar char="•"/>
          </a:pPr>
          <a:r>
            <a:rPr lang="en-US" sz="1200" kern="1200"/>
            <a:t>Withhold or freeze funds</a:t>
          </a:r>
        </a:p>
        <a:p>
          <a:pPr marL="114300" lvl="1" indent="-114300" algn="l" defTabSz="533400">
            <a:lnSpc>
              <a:spcPct val="90000"/>
            </a:lnSpc>
            <a:spcBef>
              <a:spcPct val="0"/>
            </a:spcBef>
            <a:spcAft>
              <a:spcPct val="15000"/>
            </a:spcAft>
            <a:buChar char="•"/>
          </a:pPr>
          <a:r>
            <a:rPr lang="en-US" sz="1200" kern="1200" dirty="0"/>
            <a:t>Disallow costs for all or part of the activity associated with the noncompliance of the recipient or subrecipient.</a:t>
          </a:r>
        </a:p>
        <a:p>
          <a:pPr marL="114300" lvl="1" indent="-114300" algn="l" defTabSz="533400">
            <a:lnSpc>
              <a:spcPct val="90000"/>
            </a:lnSpc>
            <a:spcBef>
              <a:spcPct val="0"/>
            </a:spcBef>
            <a:spcAft>
              <a:spcPct val="15000"/>
            </a:spcAft>
            <a:buChar char="•"/>
          </a:pPr>
          <a:r>
            <a:rPr lang="en-US" sz="1200" kern="1200"/>
            <a:t>Suspend award activities</a:t>
          </a:r>
        </a:p>
        <a:p>
          <a:pPr marL="114300" lvl="1" indent="-114300" algn="l" defTabSz="533400">
            <a:lnSpc>
              <a:spcPct val="90000"/>
            </a:lnSpc>
            <a:spcBef>
              <a:spcPct val="0"/>
            </a:spcBef>
            <a:spcAft>
              <a:spcPct val="15000"/>
            </a:spcAft>
            <a:buChar char="•"/>
          </a:pPr>
          <a:r>
            <a:rPr lang="en-US" sz="1200" kern="1200"/>
            <a:t>Terminate the award</a:t>
          </a:r>
        </a:p>
        <a:p>
          <a:pPr marL="114300" lvl="1" indent="-114300" algn="l" defTabSz="533400">
            <a:lnSpc>
              <a:spcPct val="90000"/>
            </a:lnSpc>
            <a:spcBef>
              <a:spcPct val="0"/>
            </a:spcBef>
            <a:spcAft>
              <a:spcPct val="15000"/>
            </a:spcAft>
            <a:buChar char="•"/>
          </a:pPr>
          <a:r>
            <a:rPr lang="en-US" sz="1200" kern="1200"/>
            <a:t>Refer to oversight/audit authorities</a:t>
          </a:r>
        </a:p>
      </dsp:txBody>
      <dsp:txXfrm rot="-5400000">
        <a:off x="1409299" y="1891914"/>
        <a:ext cx="5633705" cy="1181490"/>
      </dsp:txXfrm>
    </dsp:sp>
    <dsp:sp modelId="{94E0DE82-7781-44C6-9719-81F81530B3E7}">
      <dsp:nvSpPr>
        <dsp:cNvPr id="0" name=""/>
        <dsp:cNvSpPr/>
      </dsp:nvSpPr>
      <dsp:spPr>
        <a:xfrm rot="5400000">
          <a:off x="-301992" y="3953042"/>
          <a:ext cx="2013283" cy="1409298"/>
        </a:xfrm>
        <a:prstGeom prst="chevron">
          <a:avLst/>
        </a:prstGeom>
        <a:solidFill>
          <a:schemeClr val="accent5">
            <a:hueOff val="-12152150"/>
            <a:satOff val="-826"/>
            <a:lumOff val="1961"/>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a:t>Documentation Requirements:</a:t>
          </a:r>
          <a:endParaRPr lang="en-US" sz="1400" kern="1200"/>
        </a:p>
      </dsp:txBody>
      <dsp:txXfrm rot="-5400000">
        <a:off x="1" y="4355698"/>
        <a:ext cx="1409298" cy="603985"/>
      </dsp:txXfrm>
    </dsp:sp>
    <dsp:sp modelId="{16A387A1-7AEE-4846-9E9F-19406BCC9377}">
      <dsp:nvSpPr>
        <dsp:cNvPr id="0" name=""/>
        <dsp:cNvSpPr/>
      </dsp:nvSpPr>
      <dsp:spPr>
        <a:xfrm rot="5400000">
          <a:off x="3603792" y="1456556"/>
          <a:ext cx="1308634" cy="5697621"/>
        </a:xfrm>
        <a:prstGeom prst="round2SameRect">
          <a:avLst/>
        </a:prstGeom>
        <a:solidFill>
          <a:schemeClr val="lt1">
            <a:alpha val="90000"/>
            <a:hueOff val="0"/>
            <a:satOff val="0"/>
            <a:lumOff val="0"/>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a:t>All escalations must appear in the monitoring plan (Sheet 10)</a:t>
          </a:r>
        </a:p>
        <a:p>
          <a:pPr marL="114300" lvl="1" indent="-114300" algn="l" defTabSz="533400">
            <a:lnSpc>
              <a:spcPct val="90000"/>
            </a:lnSpc>
            <a:spcBef>
              <a:spcPct val="0"/>
            </a:spcBef>
            <a:spcAft>
              <a:spcPct val="15000"/>
            </a:spcAft>
            <a:buChar char="•"/>
          </a:pPr>
          <a:r>
            <a:rPr lang="en-US" sz="1200" kern="1200" dirty="0"/>
            <a:t>CAP progress tracked (Sheet 17)</a:t>
          </a:r>
        </a:p>
      </dsp:txBody>
      <dsp:txXfrm rot="-5400000">
        <a:off x="1409299" y="3714931"/>
        <a:ext cx="5633739" cy="118087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0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0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0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0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0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0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0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0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0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A4D74C-DE79-4E1E-87E9-F9F5E436302A}" type="datetimeFigureOut">
              <a:rPr lang="en-US" smtClean="0"/>
              <a:t>9/10/2026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6BA7A2-5DF3-499A-AA63-2994D76CAC88}" type="slidenum">
              <a:rPr lang="en-US" smtClean="0"/>
              <a:t>‹#›</a:t>
            </a:fld>
            <a:endParaRPr lang="en-US" dirty="0"/>
          </a:p>
        </p:txBody>
      </p:sp>
    </p:spTree>
    <p:extLst>
      <p:ext uri="{BB962C8B-B14F-4D97-AF65-F5344CB8AC3E}">
        <p14:creationId xmlns:p14="http://schemas.microsoft.com/office/powerpoint/2010/main" val="2046476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6BA7A2-5DF3-499A-AA63-2994D76CAC88}" type="slidenum">
              <a:rPr lang="en-US" smtClean="0"/>
              <a:t>2</a:t>
            </a:fld>
            <a:endParaRPr lang="en-US" dirty="0"/>
          </a:p>
        </p:txBody>
      </p:sp>
    </p:spTree>
    <p:extLst>
      <p:ext uri="{BB962C8B-B14F-4D97-AF65-F5344CB8AC3E}">
        <p14:creationId xmlns:p14="http://schemas.microsoft.com/office/powerpoint/2010/main" val="4155806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13765-A9A4-E980-666B-21BAAAC8F5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77017F-3FF3-A518-EECA-18B07A3EC6A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D735502-EC12-EA3D-EA43-068A8026D3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D95D71-03EB-4520-7C45-21C3E5DE0D13}"/>
              </a:ext>
            </a:extLst>
          </p:cNvPr>
          <p:cNvSpPr>
            <a:spLocks noGrp="1"/>
          </p:cNvSpPr>
          <p:nvPr>
            <p:ph type="sldNum" sz="quarter" idx="5"/>
          </p:nvPr>
        </p:nvSpPr>
        <p:spPr/>
        <p:txBody>
          <a:bodyPr/>
          <a:lstStyle/>
          <a:p>
            <a:fld id="{D16BA7A2-5DF3-499A-AA63-2994D76CAC88}" type="slidenum">
              <a:rPr lang="en-US" smtClean="0"/>
              <a:t>3</a:t>
            </a:fld>
            <a:endParaRPr lang="en-US" dirty="0"/>
          </a:p>
        </p:txBody>
      </p:sp>
    </p:spTree>
    <p:extLst>
      <p:ext uri="{BB962C8B-B14F-4D97-AF65-F5344CB8AC3E}">
        <p14:creationId xmlns:p14="http://schemas.microsoft.com/office/powerpoint/2010/main" val="4138313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3E683-C57A-A644-B34B-7581F02732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2135B-C130-1EAA-47E4-89738743ED1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4A8A71C-0E3D-C633-2234-10B7A077EC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F9A473-DEAA-FDCB-2DC0-2194F1B3BEB4}"/>
              </a:ext>
            </a:extLst>
          </p:cNvPr>
          <p:cNvSpPr>
            <a:spLocks noGrp="1"/>
          </p:cNvSpPr>
          <p:nvPr>
            <p:ph type="sldNum" sz="quarter" idx="5"/>
          </p:nvPr>
        </p:nvSpPr>
        <p:spPr/>
        <p:txBody>
          <a:bodyPr/>
          <a:lstStyle/>
          <a:p>
            <a:fld id="{D16BA7A2-5DF3-499A-AA63-2994D76CAC88}" type="slidenum">
              <a:rPr lang="en-US" smtClean="0"/>
              <a:t>4</a:t>
            </a:fld>
            <a:endParaRPr lang="en-US" dirty="0"/>
          </a:p>
        </p:txBody>
      </p:sp>
    </p:spTree>
    <p:extLst>
      <p:ext uri="{BB962C8B-B14F-4D97-AF65-F5344CB8AC3E}">
        <p14:creationId xmlns:p14="http://schemas.microsoft.com/office/powerpoint/2010/main" val="1736391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6BA7A2-5DF3-499A-AA63-2994D76CAC88}" type="slidenum">
              <a:rPr lang="en-US" smtClean="0"/>
              <a:t>22</a:t>
            </a:fld>
            <a:endParaRPr lang="en-US" dirty="0"/>
          </a:p>
        </p:txBody>
      </p:sp>
    </p:spTree>
    <p:extLst>
      <p:ext uri="{BB962C8B-B14F-4D97-AF65-F5344CB8AC3E}">
        <p14:creationId xmlns:p14="http://schemas.microsoft.com/office/powerpoint/2010/main" val="1421751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For example, a PTE may choose to perform a comprehensive review for high-risk grantees and only monitor major compliance subject areas for lower-risk grantees </a:t>
            </a:r>
          </a:p>
        </p:txBody>
      </p:sp>
      <p:sp>
        <p:nvSpPr>
          <p:cNvPr id="4" name="Slide Number Placeholder 3"/>
          <p:cNvSpPr>
            <a:spLocks noGrp="1"/>
          </p:cNvSpPr>
          <p:nvPr>
            <p:ph type="sldNum" sz="quarter" idx="5"/>
          </p:nvPr>
        </p:nvSpPr>
        <p:spPr/>
        <p:txBody>
          <a:bodyPr/>
          <a:lstStyle/>
          <a:p>
            <a:fld id="{D16BA7A2-5DF3-499A-AA63-2994D76CAC88}" type="slidenum">
              <a:rPr lang="en-US" smtClean="0"/>
              <a:t>23</a:t>
            </a:fld>
            <a:endParaRPr lang="en-US" dirty="0"/>
          </a:p>
        </p:txBody>
      </p:sp>
    </p:spTree>
    <p:extLst>
      <p:ext uri="{BB962C8B-B14F-4D97-AF65-F5344CB8AC3E}">
        <p14:creationId xmlns:p14="http://schemas.microsoft.com/office/powerpoint/2010/main" val="446584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B1648-42B2-A667-FEF1-9CD58C65C9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CD5EE8-A980-88C2-8ABA-AE1DA9EB391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A544AE0-0CCE-24A8-E39E-DCDF4A9207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B1A814-5FEE-4E60-372E-AC14A271E14F}"/>
              </a:ext>
            </a:extLst>
          </p:cNvPr>
          <p:cNvSpPr>
            <a:spLocks noGrp="1"/>
          </p:cNvSpPr>
          <p:nvPr>
            <p:ph type="sldNum" sz="quarter" idx="5"/>
          </p:nvPr>
        </p:nvSpPr>
        <p:spPr/>
        <p:txBody>
          <a:bodyPr/>
          <a:lstStyle/>
          <a:p>
            <a:fld id="{D16BA7A2-5DF3-499A-AA63-2994D76CAC88}" type="slidenum">
              <a:rPr lang="en-US" smtClean="0"/>
              <a:t>24</a:t>
            </a:fld>
            <a:endParaRPr lang="en-US" dirty="0"/>
          </a:p>
        </p:txBody>
      </p:sp>
    </p:spTree>
    <p:extLst>
      <p:ext uri="{BB962C8B-B14F-4D97-AF65-F5344CB8AC3E}">
        <p14:creationId xmlns:p14="http://schemas.microsoft.com/office/powerpoint/2010/main" val="3843367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6BA7A2-5DF3-499A-AA63-2994D76CAC88}" type="slidenum">
              <a:rPr lang="en-US" smtClean="0"/>
              <a:t>25</a:t>
            </a:fld>
            <a:endParaRPr lang="en-US" dirty="0"/>
          </a:p>
        </p:txBody>
      </p:sp>
    </p:spTree>
    <p:extLst>
      <p:ext uri="{BB962C8B-B14F-4D97-AF65-F5344CB8AC3E}">
        <p14:creationId xmlns:p14="http://schemas.microsoft.com/office/powerpoint/2010/main" val="195561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46CF6-8F92-0E02-2F7D-62ECDA0B5A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6DE2CC-E125-B5C5-3CB1-7473CCDF82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06D75A6-C193-8553-2689-3FD2EC6D3B31}"/>
              </a:ext>
            </a:extLst>
          </p:cNvPr>
          <p:cNvSpPr>
            <a:spLocks noGrp="1"/>
          </p:cNvSpPr>
          <p:nvPr>
            <p:ph type="dt" sz="half" idx="10"/>
          </p:nvPr>
        </p:nvSpPr>
        <p:spPr/>
        <p:txBody>
          <a:bodyPr/>
          <a:lstStyle/>
          <a:p>
            <a:fld id="{F02F5269-9C91-48FC-81B2-7710162227C0}" type="datetimeFigureOut">
              <a:rPr lang="en-US" smtClean="0"/>
              <a:t>9/10/2026</a:t>
            </a:fld>
            <a:endParaRPr lang="en-US" dirty="0"/>
          </a:p>
        </p:txBody>
      </p:sp>
      <p:sp>
        <p:nvSpPr>
          <p:cNvPr id="5" name="Footer Placeholder 4">
            <a:extLst>
              <a:ext uri="{FF2B5EF4-FFF2-40B4-BE49-F238E27FC236}">
                <a16:creationId xmlns:a16="http://schemas.microsoft.com/office/drawing/2014/main" id="{FEF8EFD5-1D3C-FBEC-D80F-6F1565B93B7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3E6BDA-832B-EE13-6B4F-7F9B57401D27}"/>
              </a:ext>
            </a:extLst>
          </p:cNvPr>
          <p:cNvSpPr>
            <a:spLocks noGrp="1"/>
          </p:cNvSpPr>
          <p:nvPr>
            <p:ph type="sldNum" sz="quarter" idx="12"/>
          </p:nvPr>
        </p:nvSpPr>
        <p:spPr/>
        <p:txBody>
          <a:bodyPr/>
          <a:lstStyle/>
          <a:p>
            <a:fld id="{0D49CDFF-BA5F-4721-AB2C-66A40758956A}" type="slidenum">
              <a:rPr lang="en-US" smtClean="0"/>
              <a:t>‹#›</a:t>
            </a:fld>
            <a:endParaRPr lang="en-US" dirty="0"/>
          </a:p>
        </p:txBody>
      </p:sp>
    </p:spTree>
    <p:extLst>
      <p:ext uri="{BB962C8B-B14F-4D97-AF65-F5344CB8AC3E}">
        <p14:creationId xmlns:p14="http://schemas.microsoft.com/office/powerpoint/2010/main" val="4150465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09254-E3F5-44BD-7FF0-B7C14CAF4C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A44D4C-024B-ACD5-EB51-35D930611E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368A18-B5E7-91CC-40E2-53643644D98A}"/>
              </a:ext>
            </a:extLst>
          </p:cNvPr>
          <p:cNvSpPr>
            <a:spLocks noGrp="1"/>
          </p:cNvSpPr>
          <p:nvPr>
            <p:ph type="dt" sz="half" idx="10"/>
          </p:nvPr>
        </p:nvSpPr>
        <p:spPr/>
        <p:txBody>
          <a:bodyPr/>
          <a:lstStyle/>
          <a:p>
            <a:fld id="{F02F5269-9C91-48FC-81B2-7710162227C0}" type="datetimeFigureOut">
              <a:rPr lang="en-US" smtClean="0"/>
              <a:t>9/10/2026</a:t>
            </a:fld>
            <a:endParaRPr lang="en-US" dirty="0"/>
          </a:p>
        </p:txBody>
      </p:sp>
      <p:sp>
        <p:nvSpPr>
          <p:cNvPr id="5" name="Footer Placeholder 4">
            <a:extLst>
              <a:ext uri="{FF2B5EF4-FFF2-40B4-BE49-F238E27FC236}">
                <a16:creationId xmlns:a16="http://schemas.microsoft.com/office/drawing/2014/main" id="{9EB41E28-88CB-6BEE-39D1-561057B9722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66729DB-B6C0-074A-4BCB-B39FE181C631}"/>
              </a:ext>
            </a:extLst>
          </p:cNvPr>
          <p:cNvSpPr>
            <a:spLocks noGrp="1"/>
          </p:cNvSpPr>
          <p:nvPr>
            <p:ph type="sldNum" sz="quarter" idx="12"/>
          </p:nvPr>
        </p:nvSpPr>
        <p:spPr/>
        <p:txBody>
          <a:bodyPr/>
          <a:lstStyle/>
          <a:p>
            <a:fld id="{0D49CDFF-BA5F-4721-AB2C-66A40758956A}" type="slidenum">
              <a:rPr lang="en-US" smtClean="0"/>
              <a:t>‹#›</a:t>
            </a:fld>
            <a:endParaRPr lang="en-US" dirty="0"/>
          </a:p>
        </p:txBody>
      </p:sp>
    </p:spTree>
    <p:extLst>
      <p:ext uri="{BB962C8B-B14F-4D97-AF65-F5344CB8AC3E}">
        <p14:creationId xmlns:p14="http://schemas.microsoft.com/office/powerpoint/2010/main" val="3362432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C8440-61D4-7FEB-1AC1-751FE2C78A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4FB29A-1372-4939-B9AF-55F31086F00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59F157-6C82-8382-2E33-8C11E6FFBCB1}"/>
              </a:ext>
            </a:extLst>
          </p:cNvPr>
          <p:cNvSpPr>
            <a:spLocks noGrp="1"/>
          </p:cNvSpPr>
          <p:nvPr>
            <p:ph type="dt" sz="half" idx="10"/>
          </p:nvPr>
        </p:nvSpPr>
        <p:spPr/>
        <p:txBody>
          <a:bodyPr/>
          <a:lstStyle/>
          <a:p>
            <a:fld id="{F02F5269-9C91-48FC-81B2-7710162227C0}" type="datetimeFigureOut">
              <a:rPr lang="en-US" smtClean="0"/>
              <a:t>9/10/2026</a:t>
            </a:fld>
            <a:endParaRPr lang="en-US" dirty="0"/>
          </a:p>
        </p:txBody>
      </p:sp>
      <p:sp>
        <p:nvSpPr>
          <p:cNvPr id="5" name="Footer Placeholder 4">
            <a:extLst>
              <a:ext uri="{FF2B5EF4-FFF2-40B4-BE49-F238E27FC236}">
                <a16:creationId xmlns:a16="http://schemas.microsoft.com/office/drawing/2014/main" id="{DF650C58-698F-387D-C5D4-84F6283C7DB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72F795B-54A2-413C-2D78-EB14F8DFD669}"/>
              </a:ext>
            </a:extLst>
          </p:cNvPr>
          <p:cNvSpPr>
            <a:spLocks noGrp="1"/>
          </p:cNvSpPr>
          <p:nvPr>
            <p:ph type="sldNum" sz="quarter" idx="12"/>
          </p:nvPr>
        </p:nvSpPr>
        <p:spPr/>
        <p:txBody>
          <a:bodyPr/>
          <a:lstStyle/>
          <a:p>
            <a:fld id="{0D49CDFF-BA5F-4721-AB2C-66A40758956A}" type="slidenum">
              <a:rPr lang="en-US" smtClean="0"/>
              <a:t>‹#›</a:t>
            </a:fld>
            <a:endParaRPr lang="en-US" dirty="0"/>
          </a:p>
        </p:txBody>
      </p:sp>
    </p:spTree>
    <p:extLst>
      <p:ext uri="{BB962C8B-B14F-4D97-AF65-F5344CB8AC3E}">
        <p14:creationId xmlns:p14="http://schemas.microsoft.com/office/powerpoint/2010/main" val="2595127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5EE87-8AC5-9A2E-70E8-CA32A67564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043695-E307-8457-B785-E7ED1A378F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DCBD23-329B-F648-CF08-6AC97D647AE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0DE185F-0DB4-084A-DB20-828080F7FA5D}"/>
              </a:ext>
            </a:extLst>
          </p:cNvPr>
          <p:cNvSpPr>
            <a:spLocks noGrp="1"/>
          </p:cNvSpPr>
          <p:nvPr>
            <p:ph type="dt" sz="half" idx="10"/>
          </p:nvPr>
        </p:nvSpPr>
        <p:spPr/>
        <p:txBody>
          <a:bodyPr/>
          <a:lstStyle/>
          <a:p>
            <a:fld id="{F02F5269-9C91-48FC-81B2-7710162227C0}" type="datetimeFigureOut">
              <a:rPr lang="en-US" smtClean="0"/>
              <a:t>9/10/2026</a:t>
            </a:fld>
            <a:endParaRPr lang="en-US" dirty="0"/>
          </a:p>
        </p:txBody>
      </p:sp>
      <p:sp>
        <p:nvSpPr>
          <p:cNvPr id="6" name="Footer Placeholder 5">
            <a:extLst>
              <a:ext uri="{FF2B5EF4-FFF2-40B4-BE49-F238E27FC236}">
                <a16:creationId xmlns:a16="http://schemas.microsoft.com/office/drawing/2014/main" id="{385D715A-8787-D8F5-ECE1-DDC989249D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06E51FD-23AD-83DC-F188-F983C4589D33}"/>
              </a:ext>
            </a:extLst>
          </p:cNvPr>
          <p:cNvSpPr>
            <a:spLocks noGrp="1"/>
          </p:cNvSpPr>
          <p:nvPr>
            <p:ph type="sldNum" sz="quarter" idx="12"/>
          </p:nvPr>
        </p:nvSpPr>
        <p:spPr/>
        <p:txBody>
          <a:bodyPr/>
          <a:lstStyle/>
          <a:p>
            <a:fld id="{0D49CDFF-BA5F-4721-AB2C-66A40758956A}" type="slidenum">
              <a:rPr lang="en-US" smtClean="0"/>
              <a:t>‹#›</a:t>
            </a:fld>
            <a:endParaRPr lang="en-US" dirty="0"/>
          </a:p>
        </p:txBody>
      </p:sp>
    </p:spTree>
    <p:extLst>
      <p:ext uri="{BB962C8B-B14F-4D97-AF65-F5344CB8AC3E}">
        <p14:creationId xmlns:p14="http://schemas.microsoft.com/office/powerpoint/2010/main" val="1237159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8A2E9-10D9-BEF8-B7D0-A28C3CA549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3DC256-5610-5060-8B2D-CB60C51BAB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C142EC-67A9-73F4-CDF9-A8570560C3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084E758-B73B-13A8-5886-30F54A9B2F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25D2A1-BF08-FD82-22B5-300355E659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1022C1-ED31-A34D-D01C-5FCA624880BA}"/>
              </a:ext>
            </a:extLst>
          </p:cNvPr>
          <p:cNvSpPr>
            <a:spLocks noGrp="1"/>
          </p:cNvSpPr>
          <p:nvPr>
            <p:ph type="dt" sz="half" idx="10"/>
          </p:nvPr>
        </p:nvSpPr>
        <p:spPr/>
        <p:txBody>
          <a:bodyPr/>
          <a:lstStyle/>
          <a:p>
            <a:fld id="{F02F5269-9C91-48FC-81B2-7710162227C0}" type="datetimeFigureOut">
              <a:rPr lang="en-US" smtClean="0"/>
              <a:t>9/10/2026</a:t>
            </a:fld>
            <a:endParaRPr lang="en-US" dirty="0"/>
          </a:p>
        </p:txBody>
      </p:sp>
      <p:sp>
        <p:nvSpPr>
          <p:cNvPr id="8" name="Footer Placeholder 7">
            <a:extLst>
              <a:ext uri="{FF2B5EF4-FFF2-40B4-BE49-F238E27FC236}">
                <a16:creationId xmlns:a16="http://schemas.microsoft.com/office/drawing/2014/main" id="{CDFD93D4-2C33-EA54-F38E-2A29B8100D6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1F34B2E-9527-57E5-12E9-3F96289DB380}"/>
              </a:ext>
            </a:extLst>
          </p:cNvPr>
          <p:cNvSpPr>
            <a:spLocks noGrp="1"/>
          </p:cNvSpPr>
          <p:nvPr>
            <p:ph type="sldNum" sz="quarter" idx="12"/>
          </p:nvPr>
        </p:nvSpPr>
        <p:spPr/>
        <p:txBody>
          <a:bodyPr/>
          <a:lstStyle/>
          <a:p>
            <a:fld id="{0D49CDFF-BA5F-4721-AB2C-66A40758956A}" type="slidenum">
              <a:rPr lang="en-US" smtClean="0"/>
              <a:t>‹#›</a:t>
            </a:fld>
            <a:endParaRPr lang="en-US" dirty="0"/>
          </a:p>
        </p:txBody>
      </p:sp>
    </p:spTree>
    <p:extLst>
      <p:ext uri="{BB962C8B-B14F-4D97-AF65-F5344CB8AC3E}">
        <p14:creationId xmlns:p14="http://schemas.microsoft.com/office/powerpoint/2010/main" val="3779592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2BB09-1CD9-C6E0-593D-192A77215A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3C2BE9-F5DB-4260-2C2E-E90273932BDF}"/>
              </a:ext>
            </a:extLst>
          </p:cNvPr>
          <p:cNvSpPr>
            <a:spLocks noGrp="1"/>
          </p:cNvSpPr>
          <p:nvPr>
            <p:ph type="dt" sz="half" idx="10"/>
          </p:nvPr>
        </p:nvSpPr>
        <p:spPr/>
        <p:txBody>
          <a:bodyPr/>
          <a:lstStyle/>
          <a:p>
            <a:fld id="{F02F5269-9C91-48FC-81B2-7710162227C0}" type="datetimeFigureOut">
              <a:rPr lang="en-US" smtClean="0"/>
              <a:t>9/10/2026</a:t>
            </a:fld>
            <a:endParaRPr lang="en-US" dirty="0"/>
          </a:p>
        </p:txBody>
      </p:sp>
      <p:sp>
        <p:nvSpPr>
          <p:cNvPr id="4" name="Footer Placeholder 3">
            <a:extLst>
              <a:ext uri="{FF2B5EF4-FFF2-40B4-BE49-F238E27FC236}">
                <a16:creationId xmlns:a16="http://schemas.microsoft.com/office/drawing/2014/main" id="{C5E26D6C-D639-DA35-2AF0-6096CA10568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52E769A-75E0-2FB5-007A-9AB2FE6E980F}"/>
              </a:ext>
            </a:extLst>
          </p:cNvPr>
          <p:cNvSpPr>
            <a:spLocks noGrp="1"/>
          </p:cNvSpPr>
          <p:nvPr>
            <p:ph type="sldNum" sz="quarter" idx="12"/>
          </p:nvPr>
        </p:nvSpPr>
        <p:spPr/>
        <p:txBody>
          <a:bodyPr/>
          <a:lstStyle/>
          <a:p>
            <a:fld id="{0D49CDFF-BA5F-4721-AB2C-66A40758956A}" type="slidenum">
              <a:rPr lang="en-US" smtClean="0"/>
              <a:t>‹#›</a:t>
            </a:fld>
            <a:endParaRPr lang="en-US" dirty="0"/>
          </a:p>
        </p:txBody>
      </p:sp>
    </p:spTree>
    <p:extLst>
      <p:ext uri="{BB962C8B-B14F-4D97-AF65-F5344CB8AC3E}">
        <p14:creationId xmlns:p14="http://schemas.microsoft.com/office/powerpoint/2010/main" val="1427072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CE9163-C11D-81F0-E673-3ADE89CD462A}"/>
              </a:ext>
            </a:extLst>
          </p:cNvPr>
          <p:cNvSpPr>
            <a:spLocks noGrp="1"/>
          </p:cNvSpPr>
          <p:nvPr>
            <p:ph type="dt" sz="half" idx="10"/>
          </p:nvPr>
        </p:nvSpPr>
        <p:spPr/>
        <p:txBody>
          <a:bodyPr/>
          <a:lstStyle/>
          <a:p>
            <a:fld id="{F02F5269-9C91-48FC-81B2-7710162227C0}" type="datetimeFigureOut">
              <a:rPr lang="en-US" smtClean="0"/>
              <a:t>9/10/2026</a:t>
            </a:fld>
            <a:endParaRPr lang="en-US" dirty="0"/>
          </a:p>
        </p:txBody>
      </p:sp>
      <p:sp>
        <p:nvSpPr>
          <p:cNvPr id="3" name="Footer Placeholder 2">
            <a:extLst>
              <a:ext uri="{FF2B5EF4-FFF2-40B4-BE49-F238E27FC236}">
                <a16:creationId xmlns:a16="http://schemas.microsoft.com/office/drawing/2014/main" id="{FB195851-E23B-8456-2531-2B32F768566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8CF2051-1BFF-9755-6B23-E4D7404DA4B2}"/>
              </a:ext>
            </a:extLst>
          </p:cNvPr>
          <p:cNvSpPr>
            <a:spLocks noGrp="1"/>
          </p:cNvSpPr>
          <p:nvPr>
            <p:ph type="sldNum" sz="quarter" idx="12"/>
          </p:nvPr>
        </p:nvSpPr>
        <p:spPr/>
        <p:txBody>
          <a:bodyPr/>
          <a:lstStyle/>
          <a:p>
            <a:fld id="{0D49CDFF-BA5F-4721-AB2C-66A40758956A}" type="slidenum">
              <a:rPr lang="en-US" smtClean="0"/>
              <a:t>‹#›</a:t>
            </a:fld>
            <a:endParaRPr lang="en-US" dirty="0"/>
          </a:p>
        </p:txBody>
      </p:sp>
    </p:spTree>
    <p:extLst>
      <p:ext uri="{BB962C8B-B14F-4D97-AF65-F5344CB8AC3E}">
        <p14:creationId xmlns:p14="http://schemas.microsoft.com/office/powerpoint/2010/main" val="1870038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89E58-76D3-CA23-71EE-7747C9DD77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1DDF5BE-24B8-76C6-9238-DFB66E0466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D19BD01-AD88-C434-D4B5-56EF3D12F8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3D8236-9908-D5D2-723D-01BB27EDC738}"/>
              </a:ext>
            </a:extLst>
          </p:cNvPr>
          <p:cNvSpPr>
            <a:spLocks noGrp="1"/>
          </p:cNvSpPr>
          <p:nvPr>
            <p:ph type="dt" sz="half" idx="10"/>
          </p:nvPr>
        </p:nvSpPr>
        <p:spPr/>
        <p:txBody>
          <a:bodyPr/>
          <a:lstStyle/>
          <a:p>
            <a:fld id="{F02F5269-9C91-48FC-81B2-7710162227C0}" type="datetimeFigureOut">
              <a:rPr lang="en-US" smtClean="0"/>
              <a:t>9/10/2026</a:t>
            </a:fld>
            <a:endParaRPr lang="en-US" dirty="0"/>
          </a:p>
        </p:txBody>
      </p:sp>
      <p:sp>
        <p:nvSpPr>
          <p:cNvPr id="6" name="Footer Placeholder 5">
            <a:extLst>
              <a:ext uri="{FF2B5EF4-FFF2-40B4-BE49-F238E27FC236}">
                <a16:creationId xmlns:a16="http://schemas.microsoft.com/office/drawing/2014/main" id="{1B74E0C0-2DAC-562B-518A-7339897F7F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C9BABCD-C698-F43C-030A-B75014B70E4F}"/>
              </a:ext>
            </a:extLst>
          </p:cNvPr>
          <p:cNvSpPr>
            <a:spLocks noGrp="1"/>
          </p:cNvSpPr>
          <p:nvPr>
            <p:ph type="sldNum" sz="quarter" idx="12"/>
          </p:nvPr>
        </p:nvSpPr>
        <p:spPr/>
        <p:txBody>
          <a:bodyPr/>
          <a:lstStyle/>
          <a:p>
            <a:fld id="{0D49CDFF-BA5F-4721-AB2C-66A40758956A}" type="slidenum">
              <a:rPr lang="en-US" smtClean="0"/>
              <a:t>‹#›</a:t>
            </a:fld>
            <a:endParaRPr lang="en-US" dirty="0"/>
          </a:p>
        </p:txBody>
      </p:sp>
    </p:spTree>
    <p:extLst>
      <p:ext uri="{BB962C8B-B14F-4D97-AF65-F5344CB8AC3E}">
        <p14:creationId xmlns:p14="http://schemas.microsoft.com/office/powerpoint/2010/main" val="2882447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21175-2C3D-1B1A-965E-A3262740D5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2412B1C-FD79-7FCE-44E0-837E825931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2F38015-67F6-204C-9009-31A0687E2D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A6B6EE-FEA7-5EF4-5F16-5D968D8C15F0}"/>
              </a:ext>
            </a:extLst>
          </p:cNvPr>
          <p:cNvSpPr>
            <a:spLocks noGrp="1"/>
          </p:cNvSpPr>
          <p:nvPr>
            <p:ph type="dt" sz="half" idx="10"/>
          </p:nvPr>
        </p:nvSpPr>
        <p:spPr/>
        <p:txBody>
          <a:bodyPr/>
          <a:lstStyle/>
          <a:p>
            <a:fld id="{F02F5269-9C91-48FC-81B2-7710162227C0}" type="datetimeFigureOut">
              <a:rPr lang="en-US" smtClean="0"/>
              <a:t>9/10/2026</a:t>
            </a:fld>
            <a:endParaRPr lang="en-US" dirty="0"/>
          </a:p>
        </p:txBody>
      </p:sp>
      <p:sp>
        <p:nvSpPr>
          <p:cNvPr id="6" name="Footer Placeholder 5">
            <a:extLst>
              <a:ext uri="{FF2B5EF4-FFF2-40B4-BE49-F238E27FC236}">
                <a16:creationId xmlns:a16="http://schemas.microsoft.com/office/drawing/2014/main" id="{9F0CFBC9-E4D3-931D-2DC2-C5CCEEC3698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676CC49-05B4-3BEB-D160-07DDCFADA451}"/>
              </a:ext>
            </a:extLst>
          </p:cNvPr>
          <p:cNvSpPr>
            <a:spLocks noGrp="1"/>
          </p:cNvSpPr>
          <p:nvPr>
            <p:ph type="sldNum" sz="quarter" idx="12"/>
          </p:nvPr>
        </p:nvSpPr>
        <p:spPr/>
        <p:txBody>
          <a:bodyPr/>
          <a:lstStyle/>
          <a:p>
            <a:fld id="{0D49CDFF-BA5F-4721-AB2C-66A40758956A}" type="slidenum">
              <a:rPr lang="en-US" smtClean="0"/>
              <a:t>‹#›</a:t>
            </a:fld>
            <a:endParaRPr lang="en-US" dirty="0"/>
          </a:p>
        </p:txBody>
      </p:sp>
    </p:spTree>
    <p:extLst>
      <p:ext uri="{BB962C8B-B14F-4D97-AF65-F5344CB8AC3E}">
        <p14:creationId xmlns:p14="http://schemas.microsoft.com/office/powerpoint/2010/main" val="3818061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ACBA2-2613-8279-3A33-F0AC360186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A106B6-722A-BF7B-C44E-ABDD08EA75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C4E01B-BDF4-3098-C8A8-FC5F115EDFA2}"/>
              </a:ext>
            </a:extLst>
          </p:cNvPr>
          <p:cNvSpPr>
            <a:spLocks noGrp="1"/>
          </p:cNvSpPr>
          <p:nvPr>
            <p:ph type="dt" sz="half" idx="10"/>
          </p:nvPr>
        </p:nvSpPr>
        <p:spPr/>
        <p:txBody>
          <a:bodyPr/>
          <a:lstStyle/>
          <a:p>
            <a:fld id="{F02F5269-9C91-48FC-81B2-7710162227C0}" type="datetimeFigureOut">
              <a:rPr lang="en-US" smtClean="0"/>
              <a:t>9/10/2026</a:t>
            </a:fld>
            <a:endParaRPr lang="en-US" dirty="0"/>
          </a:p>
        </p:txBody>
      </p:sp>
      <p:sp>
        <p:nvSpPr>
          <p:cNvPr id="5" name="Footer Placeholder 4">
            <a:extLst>
              <a:ext uri="{FF2B5EF4-FFF2-40B4-BE49-F238E27FC236}">
                <a16:creationId xmlns:a16="http://schemas.microsoft.com/office/drawing/2014/main" id="{96E78D17-E281-AF83-8A6F-F2BA26FD896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0503F4E-2ED1-0DD8-985D-F6F223132B6D}"/>
              </a:ext>
            </a:extLst>
          </p:cNvPr>
          <p:cNvSpPr>
            <a:spLocks noGrp="1"/>
          </p:cNvSpPr>
          <p:nvPr>
            <p:ph type="sldNum" sz="quarter" idx="12"/>
          </p:nvPr>
        </p:nvSpPr>
        <p:spPr/>
        <p:txBody>
          <a:bodyPr/>
          <a:lstStyle/>
          <a:p>
            <a:fld id="{0D49CDFF-BA5F-4721-AB2C-66A40758956A}" type="slidenum">
              <a:rPr lang="en-US" smtClean="0"/>
              <a:t>‹#›</a:t>
            </a:fld>
            <a:endParaRPr lang="en-US" dirty="0"/>
          </a:p>
        </p:txBody>
      </p:sp>
    </p:spTree>
    <p:extLst>
      <p:ext uri="{BB962C8B-B14F-4D97-AF65-F5344CB8AC3E}">
        <p14:creationId xmlns:p14="http://schemas.microsoft.com/office/powerpoint/2010/main" val="2855141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7716D8-C4B8-100A-A4C9-083CD082EB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404293-DA56-69B4-EF92-39126DDC6F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0E235F-0827-9066-DDBC-40F6A4621978}"/>
              </a:ext>
            </a:extLst>
          </p:cNvPr>
          <p:cNvSpPr>
            <a:spLocks noGrp="1"/>
          </p:cNvSpPr>
          <p:nvPr>
            <p:ph type="dt" sz="half" idx="10"/>
          </p:nvPr>
        </p:nvSpPr>
        <p:spPr/>
        <p:txBody>
          <a:bodyPr/>
          <a:lstStyle/>
          <a:p>
            <a:fld id="{F02F5269-9C91-48FC-81B2-7710162227C0}" type="datetimeFigureOut">
              <a:rPr lang="en-US" smtClean="0"/>
              <a:t>9/10/2026</a:t>
            </a:fld>
            <a:endParaRPr lang="en-US" dirty="0"/>
          </a:p>
        </p:txBody>
      </p:sp>
      <p:sp>
        <p:nvSpPr>
          <p:cNvPr id="5" name="Footer Placeholder 4">
            <a:extLst>
              <a:ext uri="{FF2B5EF4-FFF2-40B4-BE49-F238E27FC236}">
                <a16:creationId xmlns:a16="http://schemas.microsoft.com/office/drawing/2014/main" id="{3E3E1538-898A-7F11-EEE6-76B0A96BF2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63DEA34-5418-DF68-B57D-DADAFCF8BD68}"/>
              </a:ext>
            </a:extLst>
          </p:cNvPr>
          <p:cNvSpPr>
            <a:spLocks noGrp="1"/>
          </p:cNvSpPr>
          <p:nvPr>
            <p:ph type="sldNum" sz="quarter" idx="12"/>
          </p:nvPr>
        </p:nvSpPr>
        <p:spPr/>
        <p:txBody>
          <a:bodyPr/>
          <a:lstStyle/>
          <a:p>
            <a:fld id="{0D49CDFF-BA5F-4721-AB2C-66A40758956A}" type="slidenum">
              <a:rPr lang="en-US" smtClean="0"/>
              <a:t>‹#›</a:t>
            </a:fld>
            <a:endParaRPr lang="en-US" dirty="0"/>
          </a:p>
        </p:txBody>
      </p:sp>
    </p:spTree>
    <p:extLst>
      <p:ext uri="{BB962C8B-B14F-4D97-AF65-F5344CB8AC3E}">
        <p14:creationId xmlns:p14="http://schemas.microsoft.com/office/powerpoint/2010/main" val="9714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6FB5B4-5F73-37B0-7926-7382E6EED6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37FBAC-3A48-4873-AC51-B81AFE767E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B8A063-C190-91AF-C87C-0444070BBE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02F5269-9C91-48FC-81B2-7710162227C0}" type="datetimeFigureOut">
              <a:rPr lang="en-US" smtClean="0"/>
              <a:t>9/10/2026</a:t>
            </a:fld>
            <a:endParaRPr lang="en-US" dirty="0"/>
          </a:p>
        </p:txBody>
      </p:sp>
      <p:sp>
        <p:nvSpPr>
          <p:cNvPr id="5" name="Footer Placeholder 4">
            <a:extLst>
              <a:ext uri="{FF2B5EF4-FFF2-40B4-BE49-F238E27FC236}">
                <a16:creationId xmlns:a16="http://schemas.microsoft.com/office/drawing/2014/main" id="{940F613E-FACA-A4EA-D41D-EF5FE62658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945DD3BB-8F4D-1DFA-CE51-EC335B7F58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D49CDFF-BA5F-4721-AB2C-66A40758956A}" type="slidenum">
              <a:rPr lang="en-US" smtClean="0"/>
              <a:t>‹#›</a:t>
            </a:fld>
            <a:endParaRPr lang="en-US" dirty="0"/>
          </a:p>
        </p:txBody>
      </p:sp>
    </p:spTree>
    <p:extLst>
      <p:ext uri="{BB962C8B-B14F-4D97-AF65-F5344CB8AC3E}">
        <p14:creationId xmlns:p14="http://schemas.microsoft.com/office/powerpoint/2010/main" val="7326502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hyperlink" Target="https://www.ecfr.gov/current/title-2/section-200.208" TargetMode="Externa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myfedtrainer.com/blog/subrecipient-monitoring-a-key-to-federal-grant-compliance" TargetMode="External"/><Relationship Id="rId7" Type="http://schemas.openxmlformats.org/officeDocument/2006/relationships/hyperlink" Target="https://agencias.pr.gov/agencias/FederalFunds/Trainings/Documents/AGA%20Administrative%20Monitoring%20Tool.pdf" TargetMode="External"/><Relationship Id="rId2" Type="http://schemas.openxmlformats.org/officeDocument/2006/relationships/hyperlink" Target="https://www.myfedtrainer.com/blog/suspension-debarment-checks-federal-grants?utm_source=newsletter7-30&amp;utm_medium=newsletter&amp;utm_content=inline_link&amp;utm_source=MyFedTrainer&amp;utm_campaign=c3966e8b3e-2026-07-30-Newsletter&amp;utm_medium=email&amp;utm_term=0_aeb39f10af-c3966e8b3e-574993462&amp;mc_cid=c3966e8b3e&amp;mc_eid=68f0e03fb8" TargetMode="External"/><Relationship Id="rId1" Type="http://schemas.openxmlformats.org/officeDocument/2006/relationships/slideLayout" Target="../slideLayouts/slideLayout2.xml"/><Relationship Id="rId6" Type="http://schemas.openxmlformats.org/officeDocument/2006/relationships/hyperlink" Target="https://osc.colorado.gov/financial-operations/osc-policies-guidance/guide-for-monitoring-subrecipients" TargetMode="External"/><Relationship Id="rId5" Type="http://schemas.openxmlformats.org/officeDocument/2006/relationships/hyperlink" Target="https://ncpro.nc.gov/subrecipient-monitoring-handbook-sfrf" TargetMode="External"/><Relationship Id="rId4" Type="http://schemas.openxmlformats.org/officeDocument/2006/relationships/hyperlink" Target="https://osp.finance.harvard.edu/subrecipient-monitoring-toolk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DA216DF-C268-4A25-A2DC-51E15F550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52B656-D377-1E55-1008-BBB00E2D9BD5}"/>
              </a:ext>
            </a:extLst>
          </p:cNvPr>
          <p:cNvSpPr>
            <a:spLocks noGrp="1"/>
          </p:cNvSpPr>
          <p:nvPr>
            <p:ph type="ctrTitle"/>
          </p:nvPr>
        </p:nvSpPr>
        <p:spPr>
          <a:xfrm>
            <a:off x="648800" y="5204362"/>
            <a:ext cx="10909640" cy="1065836"/>
          </a:xfrm>
        </p:spPr>
        <p:txBody>
          <a:bodyPr anchor="ctr">
            <a:normAutofit fontScale="90000"/>
          </a:bodyPr>
          <a:lstStyle/>
          <a:p>
            <a:r>
              <a:rPr lang="en-US" sz="6600" b="1" dirty="0"/>
              <a:t>Federal Award</a:t>
            </a:r>
            <a:br>
              <a:rPr lang="en-US" sz="6600" b="1" dirty="0"/>
            </a:br>
            <a:r>
              <a:rPr lang="en-US" sz="6600" b="1" dirty="0"/>
              <a:t>Subrecipient Monitoring</a:t>
            </a:r>
            <a:br>
              <a:rPr lang="en-US" sz="6600" b="1" dirty="0"/>
            </a:br>
            <a:br>
              <a:rPr lang="en-US" sz="2700" b="1" dirty="0"/>
            </a:br>
            <a:r>
              <a:rPr lang="en-US" sz="2200" b="1" dirty="0"/>
              <a:t>Lauren Conley</a:t>
            </a:r>
            <a:br>
              <a:rPr lang="en-US" sz="2200" b="1" dirty="0"/>
            </a:br>
            <a:r>
              <a:rPr lang="en-US" sz="2200" b="1" dirty="0"/>
              <a:t>Federal Reporting and Compliance Bureau</a:t>
            </a:r>
            <a:br>
              <a:rPr lang="en-US" sz="2200" b="1" dirty="0"/>
            </a:br>
            <a:r>
              <a:rPr lang="en-US" sz="2200" b="1" dirty="0"/>
              <a:t>Department of Finance and Administration</a:t>
            </a:r>
            <a:br>
              <a:rPr lang="en-US" sz="6600" b="1" dirty="0"/>
            </a:br>
            <a:r>
              <a:rPr lang="en-US" sz="6600" b="1" dirty="0"/>
              <a:t>	</a:t>
            </a:r>
          </a:p>
        </p:txBody>
      </p:sp>
      <p:pic>
        <p:nvPicPr>
          <p:cNvPr id="9" name="Graphic 8" descr="Checklist with solid fill">
            <a:extLst>
              <a:ext uri="{FF2B5EF4-FFF2-40B4-BE49-F238E27FC236}">
                <a16:creationId xmlns:a16="http://schemas.microsoft.com/office/drawing/2014/main" id="{915DB61A-4AFA-0633-57A4-4FD5A9ABCF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01752" y="329184"/>
            <a:ext cx="3758184" cy="3758184"/>
          </a:xfrm>
          <a:prstGeom prst="rect">
            <a:avLst/>
          </a:prstGeom>
        </p:spPr>
      </p:pic>
      <p:pic>
        <p:nvPicPr>
          <p:cNvPr id="7" name="Graphic 6" descr="Folder Search with solid fill">
            <a:extLst>
              <a:ext uri="{FF2B5EF4-FFF2-40B4-BE49-F238E27FC236}">
                <a16:creationId xmlns:a16="http://schemas.microsoft.com/office/drawing/2014/main" id="{FD086EF9-1F5C-A15A-715B-54B7C9941CA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24528" y="329184"/>
            <a:ext cx="3758184" cy="3758184"/>
          </a:xfrm>
          <a:prstGeom prst="rect">
            <a:avLst/>
          </a:prstGeom>
        </p:spPr>
      </p:pic>
      <p:pic>
        <p:nvPicPr>
          <p:cNvPr id="11" name="Graphic 10" descr="Calculator outline">
            <a:extLst>
              <a:ext uri="{FF2B5EF4-FFF2-40B4-BE49-F238E27FC236}">
                <a16:creationId xmlns:a16="http://schemas.microsoft.com/office/drawing/2014/main" id="{2565EB56-F04F-8735-B064-3F1D78F4D4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47304" y="329184"/>
            <a:ext cx="3758184" cy="3758184"/>
          </a:xfrm>
          <a:prstGeom prst="rect">
            <a:avLst/>
          </a:prstGeom>
        </p:spPr>
      </p:pic>
      <p:sp>
        <p:nvSpPr>
          <p:cNvPr id="29" name="sketch line">
            <a:extLst>
              <a:ext uri="{FF2B5EF4-FFF2-40B4-BE49-F238E27FC236}">
                <a16:creationId xmlns:a16="http://schemas.microsoft.com/office/drawing/2014/main" id="{DE127D07-37F2-4FE3-9F47-F0CD6740D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563476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9817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42D26B4-0419-48CB-D44A-E1FA024E6D40}"/>
              </a:ext>
            </a:extLst>
          </p:cNvPr>
          <p:cNvGraphicFramePr>
            <a:graphicFrameLocks noGrp="1"/>
          </p:cNvGraphicFramePr>
          <p:nvPr>
            <p:ph idx="1"/>
            <p:extLst>
              <p:ext uri="{D42A27DB-BD31-4B8C-83A1-F6EECF244321}">
                <p14:modId xmlns:p14="http://schemas.microsoft.com/office/powerpoint/2010/main" val="644425320"/>
              </p:ext>
            </p:extLst>
          </p:nvPr>
        </p:nvGraphicFramePr>
        <p:xfrm>
          <a:off x="698721" y="274002"/>
          <a:ext cx="10794558" cy="63099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554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8DBBB-13C7-B504-4FD7-2209A72EFB08}"/>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4039BDB7-A163-B162-DBDC-077444FD9BD2}"/>
              </a:ext>
            </a:extLst>
          </p:cNvPr>
          <p:cNvGraphicFramePr>
            <a:graphicFrameLocks noGrp="1"/>
          </p:cNvGraphicFramePr>
          <p:nvPr>
            <p:ph idx="1"/>
            <p:extLst>
              <p:ext uri="{D42A27DB-BD31-4B8C-83A1-F6EECF244321}">
                <p14:modId xmlns:p14="http://schemas.microsoft.com/office/powerpoint/2010/main" val="273549015"/>
              </p:ext>
            </p:extLst>
          </p:nvPr>
        </p:nvGraphicFramePr>
        <p:xfrm>
          <a:off x="838200" y="419431"/>
          <a:ext cx="10515600" cy="60191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2400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F902D-C15C-71D4-E5DF-12ABA9B9B9C3}"/>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E71DD9B8-3DC7-5AB3-ACB4-44CBD921B3C3}"/>
              </a:ext>
            </a:extLst>
          </p:cNvPr>
          <p:cNvGraphicFramePr>
            <a:graphicFrameLocks noGrp="1"/>
          </p:cNvGraphicFramePr>
          <p:nvPr>
            <p:ph idx="1"/>
            <p:extLst>
              <p:ext uri="{D42A27DB-BD31-4B8C-83A1-F6EECF244321}">
                <p14:modId xmlns:p14="http://schemas.microsoft.com/office/powerpoint/2010/main" val="3414401075"/>
              </p:ext>
            </p:extLst>
          </p:nvPr>
        </p:nvGraphicFramePr>
        <p:xfrm>
          <a:off x="838200" y="419431"/>
          <a:ext cx="10515600" cy="60191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66170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D9BF8-3DB3-C153-73F6-7FB8E9E49B4B}"/>
              </a:ext>
            </a:extLst>
          </p:cNvPr>
          <p:cNvSpPr>
            <a:spLocks noGrp="1"/>
          </p:cNvSpPr>
          <p:nvPr>
            <p:ph type="title"/>
          </p:nvPr>
        </p:nvSpPr>
        <p:spPr/>
        <p:txBody>
          <a:bodyPr/>
          <a:lstStyle/>
          <a:p>
            <a:r>
              <a:rPr lang="en-US" dirty="0"/>
              <a:t>What is subrecipient monitoring </a:t>
            </a:r>
            <a:br>
              <a:rPr lang="en-US" dirty="0"/>
            </a:br>
            <a:r>
              <a:rPr lang="en-US" dirty="0"/>
              <a:t>and why does it matter?</a:t>
            </a:r>
          </a:p>
        </p:txBody>
      </p:sp>
      <p:sp>
        <p:nvSpPr>
          <p:cNvPr id="3" name="Content Placeholder 2">
            <a:extLst>
              <a:ext uri="{FF2B5EF4-FFF2-40B4-BE49-F238E27FC236}">
                <a16:creationId xmlns:a16="http://schemas.microsoft.com/office/drawing/2014/main" id="{703549C9-5982-651F-9108-AEC23AA7033D}"/>
              </a:ext>
            </a:extLst>
          </p:cNvPr>
          <p:cNvSpPr>
            <a:spLocks noGrp="1"/>
          </p:cNvSpPr>
          <p:nvPr>
            <p:ph idx="1"/>
          </p:nvPr>
        </p:nvSpPr>
        <p:spPr/>
        <p:txBody>
          <a:bodyPr/>
          <a:lstStyle/>
          <a:p>
            <a:r>
              <a:rPr lang="en-US" dirty="0"/>
              <a:t>Because a subrecipient is carrying out part of the federal award, the pass-through entity is responsible for the management of those funds used by the subrecipient.  </a:t>
            </a:r>
          </a:p>
          <a:p>
            <a:r>
              <a:rPr lang="en-US" dirty="0"/>
              <a:t>Effective monitoring matters because any noncompliance by a subrecipient can become a liability for the pass‑through entity. </a:t>
            </a:r>
          </a:p>
          <a:p>
            <a:pPr lvl="1"/>
            <a:r>
              <a:rPr lang="en-US" dirty="0"/>
              <a:t>Strong monitoring protects federal funds, reduces the risk of audit findings, and helps ensure projects achieve their intended outcomes. </a:t>
            </a:r>
          </a:p>
          <a:p>
            <a:pPr lvl="1"/>
            <a:r>
              <a:rPr lang="en-US" dirty="0"/>
              <a:t>Weak monitoring, on the other hand, can lead to questioned costs, compliance findings, and even repayment of federal funds.</a:t>
            </a:r>
          </a:p>
          <a:p>
            <a:endParaRPr lang="en-US" dirty="0"/>
          </a:p>
          <a:p>
            <a:endParaRPr lang="en-US" dirty="0"/>
          </a:p>
        </p:txBody>
      </p:sp>
    </p:spTree>
    <p:extLst>
      <p:ext uri="{BB962C8B-B14F-4D97-AF65-F5344CB8AC3E}">
        <p14:creationId xmlns:p14="http://schemas.microsoft.com/office/powerpoint/2010/main" val="1121593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1A58C-6C7C-E8CB-2003-BF474F3152BC}"/>
              </a:ext>
            </a:extLst>
          </p:cNvPr>
          <p:cNvSpPr>
            <a:spLocks noGrp="1"/>
          </p:cNvSpPr>
          <p:nvPr>
            <p:ph type="title"/>
          </p:nvPr>
        </p:nvSpPr>
        <p:spPr/>
        <p:txBody>
          <a:bodyPr/>
          <a:lstStyle/>
          <a:p>
            <a:r>
              <a:rPr lang="en-US" dirty="0"/>
              <a:t>A Subaward Scenario </a:t>
            </a:r>
            <a:br>
              <a:rPr lang="en-US" dirty="0"/>
            </a:br>
            <a:r>
              <a:rPr lang="en-US" sz="2800" dirty="0"/>
              <a:t>based on a true story</a:t>
            </a:r>
          </a:p>
        </p:txBody>
      </p:sp>
      <p:sp>
        <p:nvSpPr>
          <p:cNvPr id="3" name="Content Placeholder 2">
            <a:extLst>
              <a:ext uri="{FF2B5EF4-FFF2-40B4-BE49-F238E27FC236}">
                <a16:creationId xmlns:a16="http://schemas.microsoft.com/office/drawing/2014/main" id="{69C9F79D-05CE-14B2-349D-BB7E98BB8B10}"/>
              </a:ext>
            </a:extLst>
          </p:cNvPr>
          <p:cNvSpPr>
            <a:spLocks noGrp="1"/>
          </p:cNvSpPr>
          <p:nvPr>
            <p:ph idx="1"/>
          </p:nvPr>
        </p:nvSpPr>
        <p:spPr>
          <a:xfrm>
            <a:off x="838200" y="1825625"/>
            <a:ext cx="10515600" cy="4667250"/>
          </a:xfrm>
        </p:spPr>
        <p:txBody>
          <a:bodyPr>
            <a:normAutofit fontScale="85000" lnSpcReduction="20000"/>
          </a:bodyPr>
          <a:lstStyle/>
          <a:p>
            <a:r>
              <a:rPr lang="en-US" dirty="0"/>
              <a:t>Overview:</a:t>
            </a:r>
          </a:p>
          <a:p>
            <a:pPr lvl="1"/>
            <a:r>
              <a:rPr lang="en-US" dirty="0"/>
              <a:t>The New Mexico Department of Homeland Security and Emergency Management (DHSEM) receives an annual federal allocation under the State Homeland Security Grant Program (</a:t>
            </a:r>
            <a:r>
              <a:rPr lang="en-US" dirty="0" err="1"/>
              <a:t>SHSGP</a:t>
            </a:r>
            <a:r>
              <a:rPr lang="en-US" dirty="0"/>
              <a:t>). The purpose of </a:t>
            </a:r>
            <a:r>
              <a:rPr lang="en-US" dirty="0" err="1"/>
              <a:t>SHSGP</a:t>
            </a:r>
            <a:r>
              <a:rPr lang="en-US" dirty="0"/>
              <a:t> is to strengthen statewide preparedness and response capabilities at the local level.</a:t>
            </a:r>
          </a:p>
          <a:p>
            <a:r>
              <a:rPr lang="en-US" dirty="0"/>
              <a:t>Why DHSEM Subawards </a:t>
            </a:r>
            <a:r>
              <a:rPr lang="en-US" dirty="0" err="1"/>
              <a:t>SHSGP</a:t>
            </a:r>
            <a:r>
              <a:rPr lang="en-US" dirty="0"/>
              <a:t> Funds</a:t>
            </a:r>
          </a:p>
          <a:p>
            <a:pPr lvl="1"/>
            <a:r>
              <a:rPr lang="en-US" dirty="0"/>
              <a:t>DHSEM does not conduct local emergency response operations. Instead, </a:t>
            </a:r>
            <a:r>
              <a:rPr lang="en-US" dirty="0" err="1"/>
              <a:t>SHSGP</a:t>
            </a:r>
            <a:r>
              <a:rPr lang="en-US" dirty="0"/>
              <a:t> requires that activities—training, equipment acquisition, exercises, planning—occur within counties, tribes, municipalities, and regional response teams.</a:t>
            </a:r>
          </a:p>
          <a:p>
            <a:pPr lvl="1"/>
            <a:r>
              <a:rPr lang="en-US" dirty="0"/>
              <a:t>Subawards allow funding to reach the entities who directly carry out homeland security functions.</a:t>
            </a:r>
          </a:p>
          <a:p>
            <a:r>
              <a:rPr lang="en-US" dirty="0"/>
              <a:t>Examples of </a:t>
            </a:r>
            <a:r>
              <a:rPr lang="en-US" dirty="0" err="1"/>
              <a:t>SHSGP</a:t>
            </a:r>
            <a:r>
              <a:rPr lang="en-US" dirty="0"/>
              <a:t> subawards</a:t>
            </a:r>
          </a:p>
          <a:p>
            <a:pPr lvl="1"/>
            <a:r>
              <a:rPr lang="en-US" dirty="0"/>
              <a:t>Counties receiving funds for interoperable communications, hazmat gear, </a:t>
            </a:r>
            <a:r>
              <a:rPr lang="en-US" dirty="0" err="1"/>
              <a:t>EOC</a:t>
            </a:r>
            <a:r>
              <a:rPr lang="en-US" dirty="0"/>
              <a:t> upgrades</a:t>
            </a:r>
          </a:p>
          <a:p>
            <a:pPr lvl="1"/>
            <a:r>
              <a:rPr lang="en-US" dirty="0"/>
              <a:t>Tribal governments implementing preparedness training and community exercises</a:t>
            </a:r>
          </a:p>
          <a:p>
            <a:pPr lvl="1"/>
            <a:r>
              <a:rPr lang="en-US" dirty="0"/>
              <a:t>Regional teams (</a:t>
            </a:r>
            <a:r>
              <a:rPr lang="en-US" dirty="0" err="1"/>
              <a:t>IMTs</a:t>
            </a:r>
            <a:r>
              <a:rPr lang="en-US" dirty="0"/>
              <a:t>, Bomb Squads, Search &amp; Rescue, Hazmat) acquiring specialized equipment</a:t>
            </a:r>
          </a:p>
          <a:p>
            <a:pPr lvl="1"/>
            <a:r>
              <a:rPr lang="en-US" dirty="0"/>
              <a:t>Local law enforcement conducting </a:t>
            </a:r>
            <a:r>
              <a:rPr lang="en-US" dirty="0" err="1"/>
              <a:t>LETPA</a:t>
            </a:r>
            <a:r>
              <a:rPr lang="en-US" dirty="0"/>
              <a:t> activities</a:t>
            </a:r>
          </a:p>
        </p:txBody>
      </p:sp>
    </p:spTree>
    <p:extLst>
      <p:ext uri="{BB962C8B-B14F-4D97-AF65-F5344CB8AC3E}">
        <p14:creationId xmlns:p14="http://schemas.microsoft.com/office/powerpoint/2010/main" val="1623386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EA6EF-5A40-D75F-44DA-41A70A22C51C}"/>
              </a:ext>
            </a:extLst>
          </p:cNvPr>
          <p:cNvSpPr>
            <a:spLocks noGrp="1"/>
          </p:cNvSpPr>
          <p:nvPr>
            <p:ph type="title"/>
          </p:nvPr>
        </p:nvSpPr>
        <p:spPr/>
        <p:txBody>
          <a:bodyPr/>
          <a:lstStyle/>
          <a:p>
            <a:r>
              <a:rPr lang="en-US" dirty="0"/>
              <a:t>A Subaward Scenario </a:t>
            </a:r>
            <a:br>
              <a:rPr lang="en-US" dirty="0"/>
            </a:br>
            <a:r>
              <a:rPr lang="en-US" sz="2800" dirty="0"/>
              <a:t>The PTE’s Responsibilities</a:t>
            </a:r>
          </a:p>
        </p:txBody>
      </p:sp>
      <p:sp>
        <p:nvSpPr>
          <p:cNvPr id="3" name="Content Placeholder 2">
            <a:extLst>
              <a:ext uri="{FF2B5EF4-FFF2-40B4-BE49-F238E27FC236}">
                <a16:creationId xmlns:a16="http://schemas.microsoft.com/office/drawing/2014/main" id="{3A9DE12B-A156-EBA1-A37D-27771C04F6DC}"/>
              </a:ext>
            </a:extLst>
          </p:cNvPr>
          <p:cNvSpPr>
            <a:spLocks noGrp="1"/>
          </p:cNvSpPr>
          <p:nvPr>
            <p:ph idx="1"/>
          </p:nvPr>
        </p:nvSpPr>
        <p:spPr/>
        <p:txBody>
          <a:bodyPr>
            <a:normAutofit/>
          </a:bodyPr>
          <a:lstStyle/>
          <a:p>
            <a:pPr fontAlgn="t">
              <a:buNone/>
            </a:pPr>
            <a:r>
              <a:rPr lang="en-US" dirty="0"/>
              <a:t>DHSEM remains responsible for:</a:t>
            </a:r>
          </a:p>
          <a:p>
            <a:pPr marL="342900" lvl="0" indent="-342900" fontAlgn="t"/>
            <a:r>
              <a:rPr lang="en-US" dirty="0"/>
              <a:t>Ensuring </a:t>
            </a:r>
            <a:r>
              <a:rPr lang="en-US" dirty="0" err="1"/>
              <a:t>SHSGP</a:t>
            </a:r>
            <a:r>
              <a:rPr lang="en-US" dirty="0"/>
              <a:t> funds are used only for approved purposes</a:t>
            </a:r>
          </a:p>
          <a:p>
            <a:pPr marL="342900" lvl="0" indent="-342900" fontAlgn="t"/>
            <a:r>
              <a:rPr lang="en-US" dirty="0"/>
              <a:t>Verifying procurement compliance and equipment eligibility</a:t>
            </a:r>
          </a:p>
          <a:p>
            <a:pPr marL="342900" lvl="0" indent="-342900" fontAlgn="t"/>
            <a:r>
              <a:rPr lang="en-US" dirty="0"/>
              <a:t>Reviewing performance reports and exercise documentation</a:t>
            </a:r>
          </a:p>
          <a:p>
            <a:pPr marL="342900" lvl="0" indent="-342900" fontAlgn="t"/>
            <a:r>
              <a:rPr lang="en-US" dirty="0"/>
              <a:t>Conducting risk assessments, desk reviews, and site visits</a:t>
            </a:r>
          </a:p>
          <a:p>
            <a:pPr marL="342900" lvl="0" indent="-342900" fontAlgn="t"/>
            <a:r>
              <a:rPr lang="en-US" dirty="0"/>
              <a:t>Ensuring subrecipients meet DHS/FEMA requirements</a:t>
            </a:r>
          </a:p>
          <a:p>
            <a:pPr marL="0" indent="0" fontAlgn="t">
              <a:buNone/>
            </a:pPr>
            <a:r>
              <a:rPr lang="en-US" dirty="0"/>
              <a:t>Subrecipient monitoring ensures federal funds strengthen New Mexico’s homeland security as intended while keeping DHSEM compliant under 2 CFR 200.</a:t>
            </a:r>
          </a:p>
          <a:p>
            <a:endParaRPr lang="en-US" dirty="0"/>
          </a:p>
        </p:txBody>
      </p:sp>
    </p:spTree>
    <p:extLst>
      <p:ext uri="{BB962C8B-B14F-4D97-AF65-F5344CB8AC3E}">
        <p14:creationId xmlns:p14="http://schemas.microsoft.com/office/powerpoint/2010/main" val="3535737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AFD11-885A-AC3E-9117-4228E86D412A}"/>
              </a:ext>
            </a:extLst>
          </p:cNvPr>
          <p:cNvSpPr>
            <a:spLocks noGrp="1"/>
          </p:cNvSpPr>
          <p:nvPr>
            <p:ph type="title"/>
          </p:nvPr>
        </p:nvSpPr>
        <p:spPr>
          <a:xfrm>
            <a:off x="368808" y="73152"/>
            <a:ext cx="11311128" cy="1069848"/>
          </a:xfrm>
        </p:spPr>
        <p:txBody>
          <a:bodyPr>
            <a:normAutofit/>
          </a:bodyPr>
          <a:lstStyle/>
          <a:p>
            <a:r>
              <a:rPr lang="en-US" dirty="0"/>
              <a:t>Pass-through Entity Responsibilities </a:t>
            </a:r>
            <a:r>
              <a:rPr lang="en-US" sz="2800" dirty="0"/>
              <a:t>(2 CFR 200.332)</a:t>
            </a:r>
            <a:endParaRPr lang="en-US" dirty="0"/>
          </a:p>
        </p:txBody>
      </p:sp>
      <p:sp>
        <p:nvSpPr>
          <p:cNvPr id="3" name="Content Placeholder 2">
            <a:extLst>
              <a:ext uri="{FF2B5EF4-FFF2-40B4-BE49-F238E27FC236}">
                <a16:creationId xmlns:a16="http://schemas.microsoft.com/office/drawing/2014/main" id="{8B554B7B-EB40-C138-5B58-006A99AC5289}"/>
              </a:ext>
            </a:extLst>
          </p:cNvPr>
          <p:cNvSpPr>
            <a:spLocks noGrp="1"/>
          </p:cNvSpPr>
          <p:nvPr>
            <p:ph idx="1"/>
          </p:nvPr>
        </p:nvSpPr>
        <p:spPr>
          <a:xfrm>
            <a:off x="512064" y="982980"/>
            <a:ext cx="11311128" cy="5125213"/>
          </a:xfrm>
        </p:spPr>
        <p:txBody>
          <a:bodyPr numCol="2" spcCol="365760">
            <a:normAutofit lnSpcReduction="10000"/>
          </a:bodyPr>
          <a:lstStyle/>
          <a:p>
            <a:r>
              <a:rPr lang="en-US" sz="2000" dirty="0"/>
              <a:t>Subrecipient eligibility and pre-award verification</a:t>
            </a:r>
          </a:p>
          <a:p>
            <a:pPr lvl="1"/>
            <a:r>
              <a:rPr lang="en-US" sz="1800" dirty="0"/>
              <a:t>Suspension &amp; debarment </a:t>
            </a:r>
          </a:p>
          <a:p>
            <a:pPr lvl="1"/>
            <a:r>
              <a:rPr lang="en-US" sz="1800" dirty="0"/>
              <a:t>Confirm audit requirements </a:t>
            </a:r>
          </a:p>
          <a:p>
            <a:pPr lvl="1"/>
            <a:r>
              <a:rPr lang="en-US" sz="1800" dirty="0"/>
              <a:t>Subrecipient v. contractor determination </a:t>
            </a:r>
          </a:p>
          <a:p>
            <a:pPr lvl="1"/>
            <a:r>
              <a:rPr lang="en-US" sz="1800" dirty="0"/>
              <a:t>Indirect cost rate verification</a:t>
            </a:r>
          </a:p>
          <a:p>
            <a:pPr lvl="1"/>
            <a:r>
              <a:rPr lang="en-US" sz="1800" dirty="0"/>
              <a:t>Consistent documentation </a:t>
            </a:r>
          </a:p>
          <a:p>
            <a:r>
              <a:rPr lang="en-US" sz="2000" dirty="0"/>
              <a:t>Subaward Identification requirements </a:t>
            </a:r>
          </a:p>
          <a:p>
            <a:pPr lvl="1"/>
            <a:r>
              <a:rPr lang="en-US" sz="1800" dirty="0"/>
              <a:t>UEI, FAIN, award dates, performance period, budget period, LN, agency info, project description, indirect cost rate, access requirements, and closeout terms</a:t>
            </a:r>
          </a:p>
          <a:p>
            <a:pPr lvl="1"/>
            <a:r>
              <a:rPr lang="en-US" sz="1800" dirty="0"/>
              <a:t>Consistent documentation</a:t>
            </a:r>
          </a:p>
          <a:p>
            <a:r>
              <a:rPr lang="en-US" sz="2000" dirty="0"/>
              <a:t>Risk Evaluation</a:t>
            </a:r>
          </a:p>
          <a:p>
            <a:pPr lvl="1"/>
            <a:r>
              <a:rPr lang="en-US" sz="1800" dirty="0"/>
              <a:t>Assess prior experience with the same or similar awards, audit results, personnel/system changes, federal monitoring history</a:t>
            </a:r>
          </a:p>
          <a:p>
            <a:pPr lvl="1"/>
            <a:r>
              <a:rPr lang="en-US" sz="1800" dirty="0"/>
              <a:t>Consistent documentation </a:t>
            </a:r>
          </a:p>
          <a:p>
            <a:r>
              <a:rPr lang="en-US" sz="2000" dirty="0"/>
              <a:t>Ongoing, risk-based, monitoring</a:t>
            </a:r>
          </a:p>
          <a:p>
            <a:pPr lvl="1"/>
            <a:r>
              <a:rPr lang="en-US" sz="1800" dirty="0"/>
              <a:t>Financial and performance report reviews</a:t>
            </a:r>
          </a:p>
          <a:p>
            <a:pPr lvl="1"/>
            <a:r>
              <a:rPr lang="en-US" sz="1800" dirty="0"/>
              <a:t>Ensuring corrective actions on significant developments </a:t>
            </a:r>
          </a:p>
          <a:p>
            <a:pPr lvl="1"/>
            <a:r>
              <a:rPr lang="en-US" sz="1800" dirty="0"/>
              <a:t>Site visits, desk reviews, technical assistance </a:t>
            </a:r>
          </a:p>
          <a:p>
            <a:pPr lvl="1"/>
            <a:r>
              <a:rPr lang="en-US" sz="1800" dirty="0"/>
              <a:t>Consistent documentation </a:t>
            </a:r>
          </a:p>
          <a:p>
            <a:r>
              <a:rPr lang="en-US" sz="2000" dirty="0"/>
              <a:t>Single Audit Responsibilities </a:t>
            </a:r>
          </a:p>
          <a:p>
            <a:pPr lvl="1"/>
            <a:r>
              <a:rPr lang="en-US" sz="1800" dirty="0"/>
              <a:t>Verify subrecipient single audit requirements </a:t>
            </a:r>
          </a:p>
          <a:p>
            <a:pPr lvl="1"/>
            <a:r>
              <a:rPr lang="en-US" sz="1800" dirty="0"/>
              <a:t>Review audit reports</a:t>
            </a:r>
          </a:p>
          <a:p>
            <a:pPr lvl="1"/>
            <a:r>
              <a:rPr lang="en-US" sz="1800" dirty="0"/>
              <a:t>Issue management decisions for audit findings pertaining to the federal award provided to the subrecipient from the PTE</a:t>
            </a:r>
          </a:p>
          <a:p>
            <a:pPr lvl="1"/>
            <a:r>
              <a:rPr lang="en-US" sz="1800" dirty="0"/>
              <a:t>Consistent documentation </a:t>
            </a:r>
          </a:p>
          <a:p>
            <a:r>
              <a:rPr lang="en-US" sz="2000" dirty="0"/>
              <a:t>Enforcement and remedies </a:t>
            </a:r>
          </a:p>
          <a:p>
            <a:pPr lvl="1"/>
            <a:r>
              <a:rPr lang="en-US" sz="1800" dirty="0"/>
              <a:t>Take enforcement actions for noncompliance </a:t>
            </a:r>
          </a:p>
          <a:p>
            <a:pPr lvl="1"/>
            <a:r>
              <a:rPr lang="en-US" sz="1800" dirty="0"/>
              <a:t>Impose specific conditions when appropriate </a:t>
            </a:r>
          </a:p>
          <a:p>
            <a:pPr lvl="1"/>
            <a:r>
              <a:rPr lang="en-US" sz="1800" dirty="0"/>
              <a:t>Consistent documentation </a:t>
            </a:r>
          </a:p>
        </p:txBody>
      </p:sp>
      <p:graphicFrame>
        <p:nvGraphicFramePr>
          <p:cNvPr id="5" name="Diagram 4">
            <a:extLst>
              <a:ext uri="{FF2B5EF4-FFF2-40B4-BE49-F238E27FC236}">
                <a16:creationId xmlns:a16="http://schemas.microsoft.com/office/drawing/2014/main" id="{F574AE0E-DD98-5B86-FA08-4B42D8169F4D}"/>
              </a:ext>
            </a:extLst>
          </p:cNvPr>
          <p:cNvGraphicFramePr/>
          <p:nvPr>
            <p:extLst>
              <p:ext uri="{D42A27DB-BD31-4B8C-83A1-F6EECF244321}">
                <p14:modId xmlns:p14="http://schemas.microsoft.com/office/powerpoint/2010/main" val="3630278094"/>
              </p:ext>
            </p:extLst>
          </p:nvPr>
        </p:nvGraphicFramePr>
        <p:xfrm>
          <a:off x="2354580" y="6021325"/>
          <a:ext cx="7626096" cy="594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ectangle 10">
            <a:extLst>
              <a:ext uri="{FF2B5EF4-FFF2-40B4-BE49-F238E27FC236}">
                <a16:creationId xmlns:a16="http://schemas.microsoft.com/office/drawing/2014/main" id="{EA376D02-D0B1-5C4F-C96B-5FC610E0A47A}"/>
              </a:ext>
            </a:extLst>
          </p:cNvPr>
          <p:cNvSpPr/>
          <p:nvPr/>
        </p:nvSpPr>
        <p:spPr>
          <a:xfrm>
            <a:off x="368808" y="914400"/>
            <a:ext cx="11454384" cy="5029200"/>
          </a:xfrm>
          <a:prstGeom prst="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7476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A814B-3FF0-1140-5B7E-5F3D0B741F99}"/>
              </a:ext>
            </a:extLst>
          </p:cNvPr>
          <p:cNvSpPr>
            <a:spLocks noGrp="1"/>
          </p:cNvSpPr>
          <p:nvPr>
            <p:ph type="title"/>
          </p:nvPr>
        </p:nvSpPr>
        <p:spPr>
          <a:xfrm>
            <a:off x="521208" y="147636"/>
            <a:ext cx="10515600" cy="1325563"/>
          </a:xfrm>
        </p:spPr>
        <p:txBody>
          <a:bodyPr/>
          <a:lstStyle/>
          <a:p>
            <a:r>
              <a:rPr lang="en-US" dirty="0"/>
              <a:t>Prior to making a subaward</a:t>
            </a:r>
          </a:p>
        </p:txBody>
      </p:sp>
      <p:sp>
        <p:nvSpPr>
          <p:cNvPr id="3" name="Content Placeholder 2">
            <a:extLst>
              <a:ext uri="{FF2B5EF4-FFF2-40B4-BE49-F238E27FC236}">
                <a16:creationId xmlns:a16="http://schemas.microsoft.com/office/drawing/2014/main" id="{2ADD84B2-D5A9-9170-32B9-C1C0A80809CF}"/>
              </a:ext>
            </a:extLst>
          </p:cNvPr>
          <p:cNvSpPr>
            <a:spLocks noGrp="1"/>
          </p:cNvSpPr>
          <p:nvPr>
            <p:ph idx="1"/>
          </p:nvPr>
        </p:nvSpPr>
        <p:spPr>
          <a:xfrm>
            <a:off x="521208" y="1473199"/>
            <a:ext cx="11149584" cy="5019675"/>
          </a:xfrm>
        </p:spPr>
        <p:txBody>
          <a:bodyPr>
            <a:normAutofit/>
          </a:bodyPr>
          <a:lstStyle/>
          <a:p>
            <a:pPr marL="0" indent="0">
              <a:buNone/>
            </a:pPr>
            <a:r>
              <a:rPr lang="en-US" dirty="0"/>
              <a:t>Refer to flow chart in excel file - </a:t>
            </a:r>
          </a:p>
        </p:txBody>
      </p:sp>
    </p:spTree>
    <p:extLst>
      <p:ext uri="{BB962C8B-B14F-4D97-AF65-F5344CB8AC3E}">
        <p14:creationId xmlns:p14="http://schemas.microsoft.com/office/powerpoint/2010/main" val="2859128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7F6E6-BD6F-0F36-9B98-C5EE53833157}"/>
              </a:ext>
            </a:extLst>
          </p:cNvPr>
          <p:cNvSpPr>
            <a:spLocks noGrp="1"/>
          </p:cNvSpPr>
          <p:nvPr>
            <p:ph type="title"/>
          </p:nvPr>
        </p:nvSpPr>
        <p:spPr/>
        <p:txBody>
          <a:bodyPr>
            <a:normAutofit/>
          </a:bodyPr>
          <a:lstStyle/>
          <a:p>
            <a:r>
              <a:rPr lang="en-US" dirty="0"/>
              <a:t>Suspension and Debarment</a:t>
            </a:r>
            <a:br>
              <a:rPr lang="en-US" dirty="0"/>
            </a:br>
            <a:r>
              <a:rPr lang="en-US" sz="2800" dirty="0"/>
              <a:t>200.332(a), 180.300</a:t>
            </a:r>
          </a:p>
        </p:txBody>
      </p:sp>
      <p:graphicFrame>
        <p:nvGraphicFramePr>
          <p:cNvPr id="5" name="Diagram 4">
            <a:extLst>
              <a:ext uri="{FF2B5EF4-FFF2-40B4-BE49-F238E27FC236}">
                <a16:creationId xmlns:a16="http://schemas.microsoft.com/office/drawing/2014/main" id="{26B08FB1-7139-02A0-34C1-A620BCBEC952}"/>
              </a:ext>
            </a:extLst>
          </p:cNvPr>
          <p:cNvGraphicFramePr/>
          <p:nvPr>
            <p:extLst>
              <p:ext uri="{D42A27DB-BD31-4B8C-83A1-F6EECF244321}">
                <p14:modId xmlns:p14="http://schemas.microsoft.com/office/powerpoint/2010/main" val="698104616"/>
              </p:ext>
            </p:extLst>
          </p:nvPr>
        </p:nvGraphicFramePr>
        <p:xfrm>
          <a:off x="42672" y="4507992"/>
          <a:ext cx="12106656" cy="273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a:extLst>
              <a:ext uri="{FF2B5EF4-FFF2-40B4-BE49-F238E27FC236}">
                <a16:creationId xmlns:a16="http://schemas.microsoft.com/office/drawing/2014/main" id="{928A7D37-D517-7791-DE75-2EF1E6D481B1}"/>
              </a:ext>
            </a:extLst>
          </p:cNvPr>
          <p:cNvGraphicFramePr>
            <a:graphicFrameLocks noGrp="1"/>
          </p:cNvGraphicFramePr>
          <p:nvPr>
            <p:ph idx="1"/>
            <p:extLst>
              <p:ext uri="{D42A27DB-BD31-4B8C-83A1-F6EECF244321}">
                <p14:modId xmlns:p14="http://schemas.microsoft.com/office/powerpoint/2010/main" val="3914056772"/>
              </p:ext>
            </p:extLst>
          </p:nvPr>
        </p:nvGraphicFramePr>
        <p:xfrm>
          <a:off x="838200" y="1690688"/>
          <a:ext cx="10515600" cy="357557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Scroll: Horizontal 6">
            <a:extLst>
              <a:ext uri="{FF2B5EF4-FFF2-40B4-BE49-F238E27FC236}">
                <a16:creationId xmlns:a16="http://schemas.microsoft.com/office/drawing/2014/main" id="{69D96E0A-15B7-46A8-2619-588D29D90595}"/>
              </a:ext>
            </a:extLst>
          </p:cNvPr>
          <p:cNvSpPr/>
          <p:nvPr/>
        </p:nvSpPr>
        <p:spPr>
          <a:xfrm>
            <a:off x="7644384" y="25401"/>
            <a:ext cx="4379976" cy="1600200"/>
          </a:xfrm>
          <a:prstGeom prst="horizontalScroll">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Compliance Supplement 2025 </a:t>
            </a:r>
            <a:r>
              <a:rPr lang="en-US" sz="1100" dirty="0">
                <a:solidFill>
                  <a:schemeClr val="tx1"/>
                </a:solidFill>
              </a:rPr>
              <a:t>- Verify that the subrecipient is not excluded or disqualified in accordance with 2 CFR 180.300. Verification methods are provided in 2 CFR 180.300, which include confirming in SAM.gov that a potential subrecipient is not suspended, debarred, or otherwise excluded from receiving Federal funds. (2 CFR 200.332(a)). </a:t>
            </a:r>
          </a:p>
        </p:txBody>
      </p:sp>
    </p:spTree>
    <p:extLst>
      <p:ext uri="{BB962C8B-B14F-4D97-AF65-F5344CB8AC3E}">
        <p14:creationId xmlns:p14="http://schemas.microsoft.com/office/powerpoint/2010/main" val="811759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CD70-6E03-1DA3-C9FB-9DB2D82C199B}"/>
              </a:ext>
            </a:extLst>
          </p:cNvPr>
          <p:cNvSpPr>
            <a:spLocks noGrp="1"/>
          </p:cNvSpPr>
          <p:nvPr>
            <p:ph type="title"/>
          </p:nvPr>
        </p:nvSpPr>
        <p:spPr>
          <a:xfrm>
            <a:off x="838200" y="105412"/>
            <a:ext cx="10515600" cy="1325563"/>
          </a:xfrm>
        </p:spPr>
        <p:txBody>
          <a:bodyPr/>
          <a:lstStyle/>
          <a:p>
            <a:r>
              <a:rPr lang="en-US" dirty="0"/>
              <a:t>Subrecipient vs. Contractor Determination</a:t>
            </a:r>
          </a:p>
        </p:txBody>
      </p:sp>
      <p:pic>
        <p:nvPicPr>
          <p:cNvPr id="5" name="Content Placeholder 4">
            <a:extLst>
              <a:ext uri="{FF2B5EF4-FFF2-40B4-BE49-F238E27FC236}">
                <a16:creationId xmlns:a16="http://schemas.microsoft.com/office/drawing/2014/main" id="{48B1D4BF-29F4-E9A0-A75A-8BCB71EB1194}"/>
              </a:ext>
            </a:extLst>
          </p:cNvPr>
          <p:cNvPicPr>
            <a:picLocks noGrp="1" noChangeAspect="1"/>
          </p:cNvPicPr>
          <p:nvPr>
            <p:ph idx="1"/>
          </p:nvPr>
        </p:nvPicPr>
        <p:blipFill>
          <a:blip r:embed="rId2"/>
          <a:srcRect r="55744"/>
          <a:stretch>
            <a:fillRect/>
          </a:stretch>
        </p:blipFill>
        <p:spPr>
          <a:xfrm>
            <a:off x="64647" y="1184337"/>
            <a:ext cx="3231003" cy="2293495"/>
          </a:xfrm>
          <a:prstGeom prst="rect">
            <a:avLst/>
          </a:prstGeom>
        </p:spPr>
      </p:pic>
      <p:pic>
        <p:nvPicPr>
          <p:cNvPr id="7" name="Picture 6">
            <a:extLst>
              <a:ext uri="{FF2B5EF4-FFF2-40B4-BE49-F238E27FC236}">
                <a16:creationId xmlns:a16="http://schemas.microsoft.com/office/drawing/2014/main" id="{AFE79C4F-8F3F-7E5D-1558-A543C1E1AE02}"/>
              </a:ext>
            </a:extLst>
          </p:cNvPr>
          <p:cNvPicPr>
            <a:picLocks noChangeAspect="1"/>
          </p:cNvPicPr>
          <p:nvPr/>
        </p:nvPicPr>
        <p:blipFill>
          <a:blip r:embed="rId3"/>
          <a:srcRect r="55185"/>
          <a:stretch>
            <a:fillRect/>
          </a:stretch>
        </p:blipFill>
        <p:spPr>
          <a:xfrm>
            <a:off x="64647" y="3669428"/>
            <a:ext cx="3118907" cy="3180310"/>
          </a:xfrm>
          <a:prstGeom prst="rect">
            <a:avLst/>
          </a:prstGeom>
        </p:spPr>
      </p:pic>
      <p:pic>
        <p:nvPicPr>
          <p:cNvPr id="10" name="Content Placeholder 4">
            <a:extLst>
              <a:ext uri="{FF2B5EF4-FFF2-40B4-BE49-F238E27FC236}">
                <a16:creationId xmlns:a16="http://schemas.microsoft.com/office/drawing/2014/main" id="{6E9F54D3-D445-771E-430D-949741D5DEDE}"/>
              </a:ext>
            </a:extLst>
          </p:cNvPr>
          <p:cNvPicPr>
            <a:picLocks noChangeAspect="1"/>
          </p:cNvPicPr>
          <p:nvPr/>
        </p:nvPicPr>
        <p:blipFill>
          <a:blip r:embed="rId2"/>
          <a:srcRect l="54837"/>
          <a:stretch>
            <a:fillRect/>
          </a:stretch>
        </p:blipFill>
        <p:spPr>
          <a:xfrm>
            <a:off x="3270249" y="1271668"/>
            <a:ext cx="3231003" cy="2293495"/>
          </a:xfrm>
          <a:prstGeom prst="rect">
            <a:avLst/>
          </a:prstGeom>
        </p:spPr>
      </p:pic>
      <p:pic>
        <p:nvPicPr>
          <p:cNvPr id="12" name="Picture 11">
            <a:extLst>
              <a:ext uri="{FF2B5EF4-FFF2-40B4-BE49-F238E27FC236}">
                <a16:creationId xmlns:a16="http://schemas.microsoft.com/office/drawing/2014/main" id="{511CFA2E-3DC8-C289-EAB6-283884AA6A8C}"/>
              </a:ext>
            </a:extLst>
          </p:cNvPr>
          <p:cNvPicPr>
            <a:picLocks noChangeAspect="1"/>
          </p:cNvPicPr>
          <p:nvPr/>
        </p:nvPicPr>
        <p:blipFill>
          <a:blip r:embed="rId3"/>
          <a:srcRect l="55185" b="18491"/>
          <a:stretch>
            <a:fillRect/>
          </a:stretch>
        </p:blipFill>
        <p:spPr>
          <a:xfrm>
            <a:off x="3083896" y="3786321"/>
            <a:ext cx="3118907" cy="2592254"/>
          </a:xfrm>
          <a:prstGeom prst="rect">
            <a:avLst/>
          </a:prstGeom>
        </p:spPr>
      </p:pic>
      <p:pic>
        <p:nvPicPr>
          <p:cNvPr id="9" name="Picture 8">
            <a:extLst>
              <a:ext uri="{FF2B5EF4-FFF2-40B4-BE49-F238E27FC236}">
                <a16:creationId xmlns:a16="http://schemas.microsoft.com/office/drawing/2014/main" id="{4423D39A-1B54-26E4-8999-35D98EA62B36}"/>
              </a:ext>
            </a:extLst>
          </p:cNvPr>
          <p:cNvPicPr>
            <a:picLocks noChangeAspect="1"/>
          </p:cNvPicPr>
          <p:nvPr/>
        </p:nvPicPr>
        <p:blipFill>
          <a:blip r:embed="rId4"/>
          <a:srcRect r="55320"/>
          <a:stretch>
            <a:fillRect/>
          </a:stretch>
        </p:blipFill>
        <p:spPr>
          <a:xfrm>
            <a:off x="6457874" y="2046441"/>
            <a:ext cx="3001363" cy="3479759"/>
          </a:xfrm>
          <a:prstGeom prst="rect">
            <a:avLst/>
          </a:prstGeom>
        </p:spPr>
      </p:pic>
      <p:pic>
        <p:nvPicPr>
          <p:cNvPr id="19" name="Picture 18">
            <a:extLst>
              <a:ext uri="{FF2B5EF4-FFF2-40B4-BE49-F238E27FC236}">
                <a16:creationId xmlns:a16="http://schemas.microsoft.com/office/drawing/2014/main" id="{012F818E-18B5-20BC-6D43-4D493D6F6C59}"/>
              </a:ext>
            </a:extLst>
          </p:cNvPr>
          <p:cNvPicPr>
            <a:picLocks noChangeAspect="1"/>
          </p:cNvPicPr>
          <p:nvPr/>
        </p:nvPicPr>
        <p:blipFill>
          <a:blip r:embed="rId4"/>
          <a:srcRect l="56768"/>
          <a:stretch>
            <a:fillRect/>
          </a:stretch>
        </p:blipFill>
        <p:spPr>
          <a:xfrm>
            <a:off x="9322692" y="2079272"/>
            <a:ext cx="2876744" cy="3446927"/>
          </a:xfrm>
          <a:prstGeom prst="rect">
            <a:avLst/>
          </a:prstGeom>
        </p:spPr>
      </p:pic>
      <p:cxnSp>
        <p:nvCxnSpPr>
          <p:cNvPr id="21" name="Straight Connector 20">
            <a:extLst>
              <a:ext uri="{FF2B5EF4-FFF2-40B4-BE49-F238E27FC236}">
                <a16:creationId xmlns:a16="http://schemas.microsoft.com/office/drawing/2014/main" id="{6F198122-0FAA-3ECE-2B41-84158014CCB2}"/>
              </a:ext>
            </a:extLst>
          </p:cNvPr>
          <p:cNvCxnSpPr/>
          <p:nvPr/>
        </p:nvCxnSpPr>
        <p:spPr>
          <a:xfrm>
            <a:off x="6415539" y="1371600"/>
            <a:ext cx="0" cy="5139267"/>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610CA7F-6455-C675-0480-7ECF7AECA833}"/>
              </a:ext>
            </a:extLst>
          </p:cNvPr>
          <p:cNvCxnSpPr/>
          <p:nvPr/>
        </p:nvCxnSpPr>
        <p:spPr>
          <a:xfrm>
            <a:off x="64647" y="3573630"/>
            <a:ext cx="6138156"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59396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BEC52-7FAF-A5B2-5265-6EF71350D003}"/>
              </a:ext>
            </a:extLst>
          </p:cNvPr>
          <p:cNvSpPr>
            <a:spLocks noGrp="1"/>
          </p:cNvSpPr>
          <p:nvPr>
            <p:ph type="title"/>
          </p:nvPr>
        </p:nvSpPr>
        <p:spPr>
          <a:xfrm>
            <a:off x="7569642" y="230589"/>
            <a:ext cx="4102210" cy="1332879"/>
          </a:xfrm>
        </p:spPr>
        <p:txBody>
          <a:bodyPr>
            <a:normAutofit/>
          </a:bodyPr>
          <a:lstStyle/>
          <a:p>
            <a:pPr algn="ctr"/>
            <a:r>
              <a:rPr lang="en-US" sz="4000" dirty="0"/>
              <a:t>The Relationship</a:t>
            </a:r>
          </a:p>
        </p:txBody>
      </p:sp>
      <p:sp>
        <p:nvSpPr>
          <p:cNvPr id="3" name="Content Placeholder 2">
            <a:extLst>
              <a:ext uri="{FF2B5EF4-FFF2-40B4-BE49-F238E27FC236}">
                <a16:creationId xmlns:a16="http://schemas.microsoft.com/office/drawing/2014/main" id="{17CA0A79-D2A2-7B66-38A8-B928C143CD44}"/>
              </a:ext>
            </a:extLst>
          </p:cNvPr>
          <p:cNvSpPr>
            <a:spLocks noGrp="1"/>
          </p:cNvSpPr>
          <p:nvPr>
            <p:ph idx="1"/>
          </p:nvPr>
        </p:nvSpPr>
        <p:spPr>
          <a:xfrm>
            <a:off x="7569641" y="1439186"/>
            <a:ext cx="4214191" cy="5045102"/>
          </a:xfrm>
        </p:spPr>
        <p:txBody>
          <a:bodyPr>
            <a:normAutofit fontScale="92500" lnSpcReduction="10000"/>
          </a:bodyPr>
          <a:lstStyle/>
          <a:p>
            <a:r>
              <a:rPr lang="en-US" sz="1800" dirty="0"/>
              <a:t>A subaward</a:t>
            </a:r>
            <a:r>
              <a:rPr lang="en-US" sz="1800" i="1" dirty="0"/>
              <a:t> </a:t>
            </a:r>
            <a:r>
              <a:rPr lang="en-US" sz="1800" dirty="0"/>
              <a:t>is distinct from a contract in that a subaward is an award provided by a recipient of a federal award to a subrecipient to carry out part of a federal award on behalf of the recipient. Recipients may make subawards through any form of legal agreement, including an agreement that the recipient considers a contract. See 2 CFR 200.331 for more information on the differences between contracts and subawards. </a:t>
            </a:r>
          </a:p>
          <a:p>
            <a:r>
              <a:rPr lang="en-US" sz="1800" dirty="0"/>
              <a:t>The substance of the relationship is more important than the form of agreement between the recipient (state agency) and entity. </a:t>
            </a:r>
          </a:p>
          <a:p>
            <a:r>
              <a:rPr lang="en-US" sz="1800" dirty="0"/>
              <a:t>Even if the grantee issues a contract to an entity, but the relationship meets the characteristics of a subaward, the contract is considered a subaward and monitoring requirements are applicable. </a:t>
            </a:r>
          </a:p>
        </p:txBody>
      </p:sp>
      <p:graphicFrame>
        <p:nvGraphicFramePr>
          <p:cNvPr id="4" name="Diagram 3">
            <a:extLst>
              <a:ext uri="{FF2B5EF4-FFF2-40B4-BE49-F238E27FC236}">
                <a16:creationId xmlns:a16="http://schemas.microsoft.com/office/drawing/2014/main" id="{0B848A1D-2928-0FA8-C042-04062C0ADD6E}"/>
              </a:ext>
            </a:extLst>
          </p:cNvPr>
          <p:cNvGraphicFramePr/>
          <p:nvPr>
            <p:extLst>
              <p:ext uri="{D42A27DB-BD31-4B8C-83A1-F6EECF244321}">
                <p14:modId xmlns:p14="http://schemas.microsoft.com/office/powerpoint/2010/main" val="513225617"/>
              </p:ext>
            </p:extLst>
          </p:nvPr>
        </p:nvGraphicFramePr>
        <p:xfrm>
          <a:off x="274761" y="230589"/>
          <a:ext cx="6833705" cy="6535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0173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71FEA-C3CE-8A56-645A-0643C9259CA0}"/>
              </a:ext>
            </a:extLst>
          </p:cNvPr>
          <p:cNvSpPr>
            <a:spLocks noGrp="1"/>
          </p:cNvSpPr>
          <p:nvPr>
            <p:ph type="title"/>
          </p:nvPr>
        </p:nvSpPr>
        <p:spPr/>
        <p:txBody>
          <a:bodyPr>
            <a:normAutofit/>
          </a:bodyPr>
          <a:lstStyle/>
          <a:p>
            <a:r>
              <a:rPr lang="en-US" dirty="0"/>
              <a:t>Risk-based Evaluation &amp; Monitoring</a:t>
            </a:r>
            <a:br>
              <a:rPr lang="en-US" dirty="0"/>
            </a:br>
            <a:r>
              <a:rPr lang="en-US" sz="2400" dirty="0"/>
              <a:t>200.332(c)</a:t>
            </a:r>
            <a:endParaRPr lang="en-US" dirty="0"/>
          </a:p>
        </p:txBody>
      </p:sp>
      <p:sp>
        <p:nvSpPr>
          <p:cNvPr id="3" name="Content Placeholder 2">
            <a:extLst>
              <a:ext uri="{FF2B5EF4-FFF2-40B4-BE49-F238E27FC236}">
                <a16:creationId xmlns:a16="http://schemas.microsoft.com/office/drawing/2014/main" id="{6C5A7331-94CB-44FF-601D-6142E9A248BB}"/>
              </a:ext>
            </a:extLst>
          </p:cNvPr>
          <p:cNvSpPr>
            <a:spLocks noGrp="1"/>
          </p:cNvSpPr>
          <p:nvPr>
            <p:ph idx="1"/>
          </p:nvPr>
        </p:nvSpPr>
        <p:spPr>
          <a:xfrm>
            <a:off x="838200" y="1825625"/>
            <a:ext cx="10515600" cy="4667250"/>
          </a:xfrm>
        </p:spPr>
        <p:txBody>
          <a:bodyPr>
            <a:normAutofit fontScale="70000" lnSpcReduction="20000"/>
          </a:bodyPr>
          <a:lstStyle/>
          <a:p>
            <a:r>
              <a:rPr lang="en-US" dirty="0"/>
              <a:t>Before issuing a subaward, pass‑through entities must determine how much oversight a subrecipient will need. Federal regulations recognize that not all subrecipients carry the same level of risk, so monitoring must be tailored.</a:t>
            </a:r>
          </a:p>
          <a:p>
            <a:r>
              <a:rPr lang="en-US" dirty="0"/>
              <a:t>A formal risk assessment helps the pass‑through entity identify vulnerabilities early and plan appropriate monitoring activities.</a:t>
            </a:r>
          </a:p>
          <a:p>
            <a:r>
              <a:rPr lang="en-US" dirty="0"/>
              <a:t>This typically happens before entering into the subaward agreement, and periodically thereafter.</a:t>
            </a:r>
          </a:p>
          <a:p>
            <a:r>
              <a:rPr lang="en-US" dirty="0"/>
              <a:t>Considerations:</a:t>
            </a:r>
          </a:p>
          <a:p>
            <a:pPr lvl="1"/>
            <a:r>
              <a:rPr lang="en-US" dirty="0"/>
              <a:t>Subrecipient’s prior experience with the same or similar subawards</a:t>
            </a:r>
          </a:p>
          <a:p>
            <a:pPr lvl="1"/>
            <a:r>
              <a:rPr lang="en-US" dirty="0"/>
              <a:t>Results of previous audits</a:t>
            </a:r>
          </a:p>
          <a:p>
            <a:pPr lvl="1"/>
            <a:r>
              <a:rPr lang="en-US" dirty="0"/>
              <a:t>Personnel or system changes </a:t>
            </a:r>
          </a:p>
          <a:p>
            <a:pPr lvl="1"/>
            <a:r>
              <a:rPr lang="en-US" dirty="0"/>
              <a:t>The extent and results of any Federal agency monitoring (for example, if the subrecipient also receives Federal awards directly from the Federal agency).</a:t>
            </a:r>
          </a:p>
          <a:p>
            <a:r>
              <a:rPr lang="en-US" dirty="0"/>
              <a:t>A risk assessment should encompass internal controls, fiscal responsibility, and the subrecipient’s capacity to manage and comply with the requirements of the federal award.</a:t>
            </a:r>
          </a:p>
          <a:p>
            <a:r>
              <a:rPr lang="en-US" dirty="0"/>
              <a:t>This proactive approach helps reduce audit findings, improve performance, and strengthen partnerships.</a:t>
            </a:r>
          </a:p>
          <a:p>
            <a:endParaRPr lang="en-US" dirty="0"/>
          </a:p>
        </p:txBody>
      </p:sp>
    </p:spTree>
    <p:extLst>
      <p:ext uri="{BB962C8B-B14F-4D97-AF65-F5344CB8AC3E}">
        <p14:creationId xmlns:p14="http://schemas.microsoft.com/office/powerpoint/2010/main" val="3109977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82079-B886-6122-99BB-C3999770C9DB}"/>
              </a:ext>
            </a:extLst>
          </p:cNvPr>
          <p:cNvSpPr>
            <a:spLocks noGrp="1"/>
          </p:cNvSpPr>
          <p:nvPr>
            <p:ph type="title"/>
          </p:nvPr>
        </p:nvSpPr>
        <p:spPr/>
        <p:txBody>
          <a:bodyPr/>
          <a:lstStyle/>
          <a:p>
            <a:r>
              <a:rPr lang="en-US" dirty="0"/>
              <a:t>Risk Assessment </a:t>
            </a:r>
          </a:p>
        </p:txBody>
      </p:sp>
      <p:sp>
        <p:nvSpPr>
          <p:cNvPr id="3" name="Content Placeholder 2">
            <a:extLst>
              <a:ext uri="{FF2B5EF4-FFF2-40B4-BE49-F238E27FC236}">
                <a16:creationId xmlns:a16="http://schemas.microsoft.com/office/drawing/2014/main" id="{D47F7900-4953-D605-B89A-EC1BA95797A4}"/>
              </a:ext>
            </a:extLst>
          </p:cNvPr>
          <p:cNvSpPr>
            <a:spLocks noGrp="1"/>
          </p:cNvSpPr>
          <p:nvPr>
            <p:ph idx="1"/>
          </p:nvPr>
        </p:nvSpPr>
        <p:spPr>
          <a:xfrm>
            <a:off x="838200" y="1690688"/>
            <a:ext cx="10515600" cy="1738842"/>
          </a:xfrm>
        </p:spPr>
        <p:txBody>
          <a:bodyPr>
            <a:normAutofit fontScale="70000" lnSpcReduction="20000"/>
          </a:bodyPr>
          <a:lstStyle/>
          <a:p>
            <a:pPr marL="0" indent="0" fontAlgn="t">
              <a:buNone/>
            </a:pPr>
            <a:r>
              <a:rPr lang="en-US" dirty="0"/>
              <a:t>A risk assessment is designed to help the pass‑through entity understand how likely a subrecipient is to encounter compliance challenges.</a:t>
            </a:r>
          </a:p>
          <a:p>
            <a:pPr marL="0" indent="0" fontAlgn="t">
              <a:buNone/>
            </a:pPr>
            <a:endParaRPr lang="en-US" dirty="0"/>
          </a:p>
          <a:p>
            <a:pPr marL="0" indent="0" fontAlgn="t">
              <a:buNone/>
            </a:pPr>
            <a:r>
              <a:rPr lang="en-US" dirty="0"/>
              <a:t>The eligibility component of risk assessment is determining whether the subrecipient has the capacity, controls, experience, and compliance history necessary to safely receive federal funds; everything else in risk assessment is ongoing monitoring, not pre‑award eligibility.</a:t>
            </a:r>
          </a:p>
          <a:p>
            <a:pPr marL="0" indent="0">
              <a:buNone/>
            </a:pPr>
            <a:endParaRPr lang="en-US" dirty="0"/>
          </a:p>
        </p:txBody>
      </p:sp>
      <p:sp>
        <p:nvSpPr>
          <p:cNvPr id="4" name="Content Placeholder 2">
            <a:extLst>
              <a:ext uri="{FF2B5EF4-FFF2-40B4-BE49-F238E27FC236}">
                <a16:creationId xmlns:a16="http://schemas.microsoft.com/office/drawing/2014/main" id="{3CDC04C2-F147-967D-73E9-D35869090E27}"/>
              </a:ext>
            </a:extLst>
          </p:cNvPr>
          <p:cNvSpPr txBox="1">
            <a:spLocks/>
          </p:cNvSpPr>
          <p:nvPr/>
        </p:nvSpPr>
        <p:spPr>
          <a:xfrm>
            <a:off x="838200" y="3699404"/>
            <a:ext cx="10515600" cy="2625195"/>
          </a:xfrm>
          <a:prstGeom prst="rect">
            <a:avLst/>
          </a:prstGeom>
        </p:spPr>
        <p:txBody>
          <a:bodyPr vert="horz" lIns="91440" tIns="45720" rIns="91440" bIns="45720" numCol="2" spcCol="82296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buNone/>
            </a:pPr>
            <a:r>
              <a:rPr lang="en-US" sz="1600" b="1" dirty="0"/>
              <a:t>Pre‑Award Eligibility Risk Assessment:</a:t>
            </a:r>
            <a:br>
              <a:rPr lang="en-US" sz="1600" dirty="0"/>
            </a:br>
            <a:r>
              <a:rPr lang="en-US" sz="1600" dirty="0"/>
              <a:t>Evaluates whether the subrecipient is eligible, capable, and safe to receive federal funds. </a:t>
            </a:r>
          </a:p>
          <a:p>
            <a:pPr fontAlgn="t">
              <a:buNone/>
            </a:pPr>
            <a:r>
              <a:rPr lang="en-US" sz="1600" dirty="0"/>
              <a:t>Focuses on:</a:t>
            </a:r>
          </a:p>
          <a:p>
            <a:pPr marL="342900" lvl="0" indent="-342900" fontAlgn="t"/>
            <a:r>
              <a:rPr lang="en-US" sz="1600" dirty="0"/>
              <a:t>Internal controls</a:t>
            </a:r>
          </a:p>
          <a:p>
            <a:pPr marL="342900" lvl="0" indent="-342900" fontAlgn="t"/>
            <a:r>
              <a:rPr lang="en-US" sz="1600" dirty="0"/>
              <a:t>Audit history</a:t>
            </a:r>
          </a:p>
          <a:p>
            <a:pPr marL="342900" lvl="0" indent="-342900" fontAlgn="t"/>
            <a:r>
              <a:rPr lang="en-US" sz="1600" dirty="0"/>
              <a:t>Staffing &amp; systems</a:t>
            </a:r>
          </a:p>
          <a:p>
            <a:pPr marL="342900" lvl="0" indent="-342900" fontAlgn="t"/>
            <a:r>
              <a:rPr lang="en-US" sz="1600" dirty="0"/>
              <a:t>Federal experience</a:t>
            </a:r>
          </a:p>
          <a:p>
            <a:pPr marL="342900" lvl="0" indent="-342900" fontAlgn="t"/>
            <a:r>
              <a:rPr lang="en-US" sz="1600" dirty="0"/>
              <a:t>SAM.gov eligibility</a:t>
            </a:r>
          </a:p>
          <a:p>
            <a:pPr marL="342900" lvl="0" indent="-342900" fontAlgn="t"/>
            <a:r>
              <a:rPr lang="en-US" sz="1600" dirty="0"/>
              <a:t>Organizational capacity</a:t>
            </a:r>
          </a:p>
          <a:p>
            <a:pPr fontAlgn="t">
              <a:buNone/>
            </a:pPr>
            <a:r>
              <a:rPr lang="en-US" sz="1600" b="1" dirty="0"/>
              <a:t>Post‑Award Risk Assessment:</a:t>
            </a:r>
            <a:br>
              <a:rPr lang="en-US" sz="1600" dirty="0"/>
            </a:br>
            <a:r>
              <a:rPr lang="en-US" sz="1600" dirty="0"/>
              <a:t>Evaluates changes and emerging risks after award issuance. </a:t>
            </a:r>
          </a:p>
          <a:p>
            <a:pPr fontAlgn="t">
              <a:buNone/>
            </a:pPr>
            <a:r>
              <a:rPr lang="en-US" sz="1600" dirty="0"/>
              <a:t>Focuses on:</a:t>
            </a:r>
          </a:p>
          <a:p>
            <a:pPr marL="342900" lvl="0" indent="-342900" fontAlgn="t"/>
            <a:r>
              <a:rPr lang="en-US" sz="1600" dirty="0"/>
              <a:t>New audit findings</a:t>
            </a:r>
          </a:p>
          <a:p>
            <a:pPr marL="342900" lvl="0" indent="-342900" fontAlgn="t"/>
            <a:r>
              <a:rPr lang="en-US" sz="1600" dirty="0"/>
              <a:t>Report accuracy and timeliness</a:t>
            </a:r>
          </a:p>
          <a:p>
            <a:pPr marL="342900" lvl="0" indent="-342900" fontAlgn="t"/>
            <a:r>
              <a:rPr lang="en-US" sz="1600" dirty="0"/>
              <a:t>Site visit/desk review results</a:t>
            </a:r>
          </a:p>
          <a:p>
            <a:pPr marL="342900" lvl="0" indent="-342900" fontAlgn="t"/>
            <a:r>
              <a:rPr lang="en-US" sz="1600" dirty="0"/>
              <a:t>Financial inconsistencies</a:t>
            </a:r>
          </a:p>
          <a:p>
            <a:pPr marL="342900" lvl="0" indent="-342900" fontAlgn="t"/>
            <a:r>
              <a:rPr lang="en-US" sz="1600" dirty="0"/>
              <a:t>Performance issues</a:t>
            </a:r>
          </a:p>
          <a:p>
            <a:pPr marL="342900" lvl="0" indent="-342900" fontAlgn="t"/>
            <a:r>
              <a:rPr lang="en-US" sz="1600" dirty="0"/>
              <a:t>Staffing/system changes</a:t>
            </a:r>
          </a:p>
        </p:txBody>
      </p:sp>
    </p:spTree>
    <p:extLst>
      <p:ext uri="{BB962C8B-B14F-4D97-AF65-F5344CB8AC3E}">
        <p14:creationId xmlns:p14="http://schemas.microsoft.com/office/powerpoint/2010/main" val="2754210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586B0-BCD1-C675-A9B9-68040064BC8F}"/>
              </a:ext>
            </a:extLst>
          </p:cNvPr>
          <p:cNvSpPr>
            <a:spLocks noGrp="1"/>
          </p:cNvSpPr>
          <p:nvPr>
            <p:ph type="title"/>
          </p:nvPr>
        </p:nvSpPr>
        <p:spPr/>
        <p:txBody>
          <a:bodyPr/>
          <a:lstStyle/>
          <a:p>
            <a:r>
              <a:rPr lang="en-US" dirty="0"/>
              <a:t>Subaward indirect cost rate </a:t>
            </a:r>
            <a:br>
              <a:rPr lang="en-US" dirty="0"/>
            </a:br>
            <a:r>
              <a:rPr lang="en-US" dirty="0"/>
              <a:t>200.332(b)(4) </a:t>
            </a:r>
          </a:p>
        </p:txBody>
      </p:sp>
      <p:sp>
        <p:nvSpPr>
          <p:cNvPr id="3" name="Content Placeholder 2">
            <a:extLst>
              <a:ext uri="{FF2B5EF4-FFF2-40B4-BE49-F238E27FC236}">
                <a16:creationId xmlns:a16="http://schemas.microsoft.com/office/drawing/2014/main" id="{F0CFC362-7C0A-55F3-B692-469FE9F9989F}"/>
              </a:ext>
            </a:extLst>
          </p:cNvPr>
          <p:cNvSpPr>
            <a:spLocks noGrp="1"/>
          </p:cNvSpPr>
          <p:nvPr>
            <p:ph idx="1"/>
          </p:nvPr>
        </p:nvSpPr>
        <p:spPr/>
        <p:txBody>
          <a:bodyPr/>
          <a:lstStyle/>
          <a:p>
            <a:r>
              <a:rPr lang="en-US" dirty="0"/>
              <a:t>The pass-through entity is responsible for ensuring there is an approved indirect cost rate negotiated between the subrecipient and the federal government. </a:t>
            </a:r>
          </a:p>
          <a:p>
            <a:r>
              <a:rPr lang="en-US" dirty="0"/>
              <a:t>If no approved cost rate exists, there are two options: </a:t>
            </a:r>
          </a:p>
          <a:p>
            <a:pPr lvl="1"/>
            <a:r>
              <a:rPr lang="en-US" dirty="0"/>
              <a:t>De minimis indirect cost rate of 15%</a:t>
            </a:r>
          </a:p>
          <a:p>
            <a:pPr lvl="1"/>
            <a:r>
              <a:rPr lang="en-US" dirty="0"/>
              <a:t>Negotiated rate between the pass-through entity and the subrecipient. </a:t>
            </a:r>
          </a:p>
          <a:p>
            <a:pPr lvl="2"/>
            <a:r>
              <a:rPr lang="en-US" dirty="0"/>
              <a:t>These rates may be based on a prior negotiated rate between a different pass-thru entity and the subrecipient, in which case the pass-through entity is not required to collect information justifying the rate but may elect to do so</a:t>
            </a:r>
          </a:p>
        </p:txBody>
      </p:sp>
    </p:spTree>
    <p:extLst>
      <p:ext uri="{BB962C8B-B14F-4D97-AF65-F5344CB8AC3E}">
        <p14:creationId xmlns:p14="http://schemas.microsoft.com/office/powerpoint/2010/main" val="1085653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E1C77-0F80-4955-5281-6A1ADC68ACB0}"/>
              </a:ext>
            </a:extLst>
          </p:cNvPr>
          <p:cNvSpPr>
            <a:spLocks noGrp="1"/>
          </p:cNvSpPr>
          <p:nvPr>
            <p:ph type="title"/>
          </p:nvPr>
        </p:nvSpPr>
        <p:spPr/>
        <p:txBody>
          <a:bodyPr/>
          <a:lstStyle/>
          <a:p>
            <a:r>
              <a:rPr lang="en-US" dirty="0"/>
              <a:t>Subaward Audit Compliance</a:t>
            </a:r>
            <a:br>
              <a:rPr lang="en-US" dirty="0"/>
            </a:br>
            <a:r>
              <a:rPr lang="en-US" dirty="0"/>
              <a:t>2 CFR 200.332(g)</a:t>
            </a:r>
          </a:p>
        </p:txBody>
      </p:sp>
      <p:sp>
        <p:nvSpPr>
          <p:cNvPr id="3" name="Content Placeholder 2">
            <a:extLst>
              <a:ext uri="{FF2B5EF4-FFF2-40B4-BE49-F238E27FC236}">
                <a16:creationId xmlns:a16="http://schemas.microsoft.com/office/drawing/2014/main" id="{8FEEFD15-7499-9530-5865-7EB334D117B1}"/>
              </a:ext>
            </a:extLst>
          </p:cNvPr>
          <p:cNvSpPr>
            <a:spLocks noGrp="1"/>
          </p:cNvSpPr>
          <p:nvPr>
            <p:ph idx="1"/>
          </p:nvPr>
        </p:nvSpPr>
        <p:spPr>
          <a:xfrm>
            <a:off x="838200" y="1825625"/>
            <a:ext cx="10515600" cy="4812242"/>
          </a:xfrm>
        </p:spPr>
        <p:txBody>
          <a:bodyPr>
            <a:normAutofit/>
          </a:bodyPr>
          <a:lstStyle/>
          <a:p>
            <a:pPr fontAlgn="t">
              <a:buNone/>
            </a:pPr>
            <a:r>
              <a:rPr lang="en-US" b="1" dirty="0"/>
              <a:t>Verify that the subrecipient is audited as required by Subpart F</a:t>
            </a:r>
          </a:p>
          <a:p>
            <a:pPr marL="0" indent="0" fontAlgn="t">
              <a:buNone/>
            </a:pPr>
            <a:r>
              <a:rPr lang="en-US" dirty="0"/>
              <a:t>This is a </a:t>
            </a:r>
            <a:r>
              <a:rPr lang="en-US" u="sng" dirty="0"/>
              <a:t>pre‑award eligibility check</a:t>
            </a:r>
            <a:r>
              <a:rPr lang="en-US" dirty="0"/>
              <a:t>, because a pass‑through entity must confirm whether the subrecipient:</a:t>
            </a:r>
          </a:p>
          <a:p>
            <a:pPr marL="342900" lvl="0" indent="-342900" fontAlgn="t"/>
            <a:r>
              <a:rPr lang="en-US" dirty="0"/>
              <a:t>Meets the Single Audit threshold,</a:t>
            </a:r>
          </a:p>
          <a:p>
            <a:pPr marL="342900" lvl="0" indent="-342900" fontAlgn="t"/>
            <a:r>
              <a:rPr lang="en-US" dirty="0"/>
              <a:t>Has completed the required audit,</a:t>
            </a:r>
          </a:p>
          <a:p>
            <a:pPr marL="342900" lvl="0" indent="-342900" fontAlgn="t"/>
            <a:r>
              <a:rPr lang="en-US" dirty="0"/>
              <a:t>Is not suspended/debarred, and</a:t>
            </a:r>
          </a:p>
          <a:p>
            <a:pPr marL="342900" lvl="0" indent="-342900" fontAlgn="t"/>
            <a:r>
              <a:rPr lang="en-US" dirty="0"/>
              <a:t>Has no disqualifying audit issues that would prevent receiving federal funds.</a:t>
            </a:r>
          </a:p>
          <a:p>
            <a:pPr marL="0" indent="0" fontAlgn="t">
              <a:buNone/>
            </a:pPr>
            <a:r>
              <a:rPr lang="en-US" dirty="0"/>
              <a:t>If the subrecipient has not met required audit obligations, you cannot proceed with a subaward until the issue is resolved.</a:t>
            </a:r>
          </a:p>
          <a:p>
            <a:endParaRPr lang="en-US" sz="2400" dirty="0"/>
          </a:p>
        </p:txBody>
      </p:sp>
    </p:spTree>
    <p:extLst>
      <p:ext uri="{BB962C8B-B14F-4D97-AF65-F5344CB8AC3E}">
        <p14:creationId xmlns:p14="http://schemas.microsoft.com/office/powerpoint/2010/main" val="253171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87EA30-F22C-31FE-13CE-7238AA01FC1B}"/>
              </a:ext>
            </a:extLst>
          </p:cNvPr>
          <p:cNvPicPr>
            <a:picLocks noChangeAspect="1"/>
          </p:cNvPicPr>
          <p:nvPr/>
        </p:nvPicPr>
        <p:blipFill>
          <a:blip r:embed="rId2"/>
          <a:stretch>
            <a:fillRect/>
          </a:stretch>
        </p:blipFill>
        <p:spPr>
          <a:xfrm>
            <a:off x="0" y="349512"/>
            <a:ext cx="6256562" cy="6134632"/>
          </a:xfrm>
          <a:prstGeom prst="rect">
            <a:avLst/>
          </a:prstGeom>
        </p:spPr>
      </p:pic>
      <p:pic>
        <p:nvPicPr>
          <p:cNvPr id="7" name="Picture 6">
            <a:extLst>
              <a:ext uri="{FF2B5EF4-FFF2-40B4-BE49-F238E27FC236}">
                <a16:creationId xmlns:a16="http://schemas.microsoft.com/office/drawing/2014/main" id="{1564F9AB-13B4-B086-BE5E-C12803A655F2}"/>
              </a:ext>
            </a:extLst>
          </p:cNvPr>
          <p:cNvPicPr>
            <a:picLocks noChangeAspect="1"/>
          </p:cNvPicPr>
          <p:nvPr/>
        </p:nvPicPr>
        <p:blipFill>
          <a:blip r:embed="rId3"/>
          <a:srcRect l="1452" r="4917"/>
          <a:stretch>
            <a:fillRect/>
          </a:stretch>
        </p:blipFill>
        <p:spPr>
          <a:xfrm>
            <a:off x="6096000" y="196318"/>
            <a:ext cx="6029325" cy="3513124"/>
          </a:xfrm>
          <a:prstGeom prst="rect">
            <a:avLst/>
          </a:prstGeom>
        </p:spPr>
      </p:pic>
      <p:sp>
        <p:nvSpPr>
          <p:cNvPr id="8" name="Content Placeholder 2">
            <a:extLst>
              <a:ext uri="{FF2B5EF4-FFF2-40B4-BE49-F238E27FC236}">
                <a16:creationId xmlns:a16="http://schemas.microsoft.com/office/drawing/2014/main" id="{5D5A520D-0AC7-DBBD-D7FB-9557432F8EBF}"/>
              </a:ext>
            </a:extLst>
          </p:cNvPr>
          <p:cNvSpPr>
            <a:spLocks noGrp="1"/>
          </p:cNvSpPr>
          <p:nvPr>
            <p:ph idx="1"/>
          </p:nvPr>
        </p:nvSpPr>
        <p:spPr>
          <a:xfrm>
            <a:off x="6160101" y="3323418"/>
            <a:ext cx="5848350" cy="3513124"/>
          </a:xfrm>
        </p:spPr>
        <p:txBody>
          <a:bodyPr numCol="2">
            <a:normAutofit fontScale="47500" lnSpcReduction="20000"/>
          </a:bodyPr>
          <a:lstStyle/>
          <a:p>
            <a:pPr fontAlgn="t">
              <a:buNone/>
            </a:pPr>
            <a:r>
              <a:rPr lang="en-US" b="1" dirty="0"/>
              <a:t>Subaward must include:</a:t>
            </a:r>
          </a:p>
          <a:p>
            <a:pPr marL="342900" lvl="0" indent="-342900" fontAlgn="t">
              <a:buFont typeface="+mj-lt"/>
              <a:buAutoNum type="arabicPeriod"/>
            </a:pPr>
            <a:r>
              <a:rPr lang="en-US" dirty="0"/>
              <a:t>Subrecipient name</a:t>
            </a:r>
          </a:p>
          <a:p>
            <a:pPr marL="342900" lvl="0" indent="-342900" fontAlgn="t">
              <a:buFont typeface="+mj-lt"/>
              <a:buAutoNum type="arabicPeriod"/>
            </a:pPr>
            <a:r>
              <a:rPr lang="en-US" dirty="0"/>
              <a:t>Subrecipient UEI</a:t>
            </a:r>
          </a:p>
          <a:p>
            <a:pPr marL="342900" lvl="0" indent="-342900" fontAlgn="t">
              <a:buFont typeface="+mj-lt"/>
              <a:buAutoNum type="arabicPeriod"/>
            </a:pPr>
            <a:r>
              <a:rPr lang="en-US" dirty="0"/>
              <a:t>FAIN</a:t>
            </a:r>
          </a:p>
          <a:p>
            <a:pPr marL="342900" lvl="0" indent="-342900" fontAlgn="t">
              <a:buFont typeface="+mj-lt"/>
              <a:buAutoNum type="arabicPeriod"/>
            </a:pPr>
            <a:r>
              <a:rPr lang="en-US" dirty="0"/>
              <a:t>Federal Award Date</a:t>
            </a:r>
          </a:p>
          <a:p>
            <a:pPr marL="342900" lvl="0" indent="-342900" fontAlgn="t">
              <a:buFont typeface="+mj-lt"/>
              <a:buAutoNum type="arabicPeriod"/>
            </a:pPr>
            <a:r>
              <a:rPr lang="en-US" dirty="0"/>
              <a:t>Subaward Period of Performance (start/end)</a:t>
            </a:r>
          </a:p>
          <a:p>
            <a:pPr marL="342900" lvl="0" indent="-342900" fontAlgn="t">
              <a:buFont typeface="+mj-lt"/>
              <a:buAutoNum type="arabicPeriod"/>
            </a:pPr>
            <a:r>
              <a:rPr lang="en-US" dirty="0"/>
              <a:t>Budget Period (start/end)</a:t>
            </a:r>
          </a:p>
          <a:p>
            <a:pPr marL="342900" lvl="0" indent="-342900" fontAlgn="t">
              <a:buFont typeface="+mj-lt"/>
              <a:buAutoNum type="arabicPeriod"/>
            </a:pPr>
            <a:r>
              <a:rPr lang="en-US" dirty="0"/>
              <a:t>Amount of Federal funds obligated in this action</a:t>
            </a:r>
          </a:p>
          <a:p>
            <a:pPr marL="342900" lvl="0" indent="-342900" fontAlgn="t">
              <a:buFont typeface="+mj-lt"/>
              <a:buAutoNum type="arabicPeriod"/>
            </a:pPr>
            <a:r>
              <a:rPr lang="en-US" dirty="0"/>
              <a:t>Total amount obligated to the subrecipient</a:t>
            </a:r>
          </a:p>
          <a:p>
            <a:pPr marL="342900" lvl="0" indent="-342900" fontAlgn="t">
              <a:buFont typeface="+mj-lt"/>
              <a:buAutoNum type="arabicPeriod"/>
            </a:pPr>
            <a:r>
              <a:rPr lang="en-US" dirty="0"/>
              <a:t>Total Federal award committed to the subrecipient</a:t>
            </a:r>
          </a:p>
          <a:p>
            <a:pPr marL="342900" lvl="0" indent="-342900" fontAlgn="t">
              <a:buFont typeface="+mj-lt"/>
              <a:buAutoNum type="arabicPeriod"/>
            </a:pPr>
            <a:endParaRPr lang="en-US" dirty="0"/>
          </a:p>
          <a:p>
            <a:pPr marL="342900" lvl="0" indent="-342900" fontAlgn="t">
              <a:buFont typeface="+mj-lt"/>
              <a:buAutoNum type="arabicPeriod"/>
            </a:pPr>
            <a:r>
              <a:rPr lang="en-US" dirty="0"/>
              <a:t>Federal award project description (FFATA compliant)</a:t>
            </a:r>
          </a:p>
          <a:p>
            <a:pPr marL="342900" lvl="0" indent="-342900" fontAlgn="t">
              <a:buFont typeface="+mj-lt"/>
              <a:buAutoNum type="arabicPeriod"/>
            </a:pPr>
            <a:r>
              <a:rPr lang="en-US" dirty="0"/>
              <a:t>Federal agency name</a:t>
            </a:r>
          </a:p>
          <a:p>
            <a:pPr marL="342900" lvl="0" indent="-342900" fontAlgn="t">
              <a:buFont typeface="+mj-lt"/>
              <a:buAutoNum type="arabicPeriod"/>
            </a:pPr>
            <a:r>
              <a:rPr lang="en-US" dirty="0"/>
              <a:t>Pass-through entity name</a:t>
            </a:r>
          </a:p>
          <a:p>
            <a:pPr marL="342900" lvl="0" indent="-342900" fontAlgn="t">
              <a:buFont typeface="+mj-lt"/>
              <a:buAutoNum type="arabicPeriod"/>
            </a:pPr>
            <a:r>
              <a:rPr lang="en-US" dirty="0"/>
              <a:t>Pass-through entity contact information</a:t>
            </a:r>
          </a:p>
          <a:p>
            <a:pPr marL="342900" lvl="0" indent="-342900" fontAlgn="t">
              <a:buFont typeface="+mj-lt"/>
              <a:buAutoNum type="arabicPeriod"/>
            </a:pPr>
            <a:r>
              <a:rPr lang="en-US" dirty="0"/>
              <a:t>ALN title and number</a:t>
            </a:r>
          </a:p>
          <a:p>
            <a:pPr marL="342900" lvl="0" indent="-342900" fontAlgn="t">
              <a:buFont typeface="+mj-lt"/>
              <a:buAutoNum type="arabicPeriod"/>
            </a:pPr>
            <a:r>
              <a:rPr lang="en-US" dirty="0"/>
              <a:t>Dollar amount under each ALN at disbursement</a:t>
            </a:r>
          </a:p>
          <a:p>
            <a:pPr marL="342900" lvl="0" indent="-342900" fontAlgn="t">
              <a:buFont typeface="+mj-lt"/>
              <a:buAutoNum type="arabicPeriod"/>
            </a:pPr>
            <a:r>
              <a:rPr lang="en-US" dirty="0"/>
              <a:t>R&amp;D designation (yes/no)</a:t>
            </a:r>
          </a:p>
          <a:p>
            <a:pPr marL="342900" lvl="0" indent="-342900" fontAlgn="t">
              <a:buFont typeface="+mj-lt"/>
              <a:buAutoNum type="arabicPeriod"/>
            </a:pPr>
            <a:r>
              <a:rPr lang="en-US" dirty="0"/>
              <a:t>Indirect cost rate</a:t>
            </a:r>
          </a:p>
          <a:p>
            <a:pPr marL="342900" lvl="0" indent="-342900" fontAlgn="t">
              <a:buFont typeface="+mj-lt"/>
              <a:buAutoNum type="arabicPeriod"/>
            </a:pPr>
            <a:r>
              <a:rPr lang="en-US" dirty="0"/>
              <a:t>All applicable federal requirements</a:t>
            </a:r>
          </a:p>
          <a:p>
            <a:pPr marL="342900" lvl="0" indent="-342900" fontAlgn="t">
              <a:buFont typeface="+mj-lt"/>
              <a:buAutoNum type="arabicPeriod"/>
            </a:pPr>
            <a:r>
              <a:rPr lang="en-US" dirty="0"/>
              <a:t>Any additional pass-through entity requirements</a:t>
            </a:r>
          </a:p>
        </p:txBody>
      </p:sp>
      <p:sp>
        <p:nvSpPr>
          <p:cNvPr id="16" name="TextBox 15">
            <a:extLst>
              <a:ext uri="{FF2B5EF4-FFF2-40B4-BE49-F238E27FC236}">
                <a16:creationId xmlns:a16="http://schemas.microsoft.com/office/drawing/2014/main" id="{51012810-50C0-C928-CE62-7F07DA51AA1A}"/>
              </a:ext>
            </a:extLst>
          </p:cNvPr>
          <p:cNvSpPr txBox="1"/>
          <p:nvPr/>
        </p:nvSpPr>
        <p:spPr>
          <a:xfrm>
            <a:off x="1126066" y="5252503"/>
            <a:ext cx="601133" cy="369332"/>
          </a:xfrm>
          <a:prstGeom prst="rect">
            <a:avLst/>
          </a:prstGeom>
          <a:noFill/>
        </p:spPr>
        <p:txBody>
          <a:bodyPr wrap="square" rtlCol="0">
            <a:spAutoFit/>
          </a:bodyPr>
          <a:lstStyle/>
          <a:p>
            <a:r>
              <a:rPr lang="en-US" b="1" dirty="0">
                <a:solidFill>
                  <a:srgbClr val="00B050"/>
                </a:solidFill>
              </a:rPr>
              <a:t>12</a:t>
            </a:r>
          </a:p>
        </p:txBody>
      </p:sp>
      <p:sp>
        <p:nvSpPr>
          <p:cNvPr id="18" name="TextBox 17">
            <a:extLst>
              <a:ext uri="{FF2B5EF4-FFF2-40B4-BE49-F238E27FC236}">
                <a16:creationId xmlns:a16="http://schemas.microsoft.com/office/drawing/2014/main" id="{16EDE3C2-AB86-1312-C5EF-D41B37E7A8E7}"/>
              </a:ext>
            </a:extLst>
          </p:cNvPr>
          <p:cNvSpPr txBox="1"/>
          <p:nvPr/>
        </p:nvSpPr>
        <p:spPr>
          <a:xfrm>
            <a:off x="1126066" y="5437169"/>
            <a:ext cx="601133" cy="369332"/>
          </a:xfrm>
          <a:prstGeom prst="rect">
            <a:avLst/>
          </a:prstGeom>
          <a:noFill/>
        </p:spPr>
        <p:txBody>
          <a:bodyPr wrap="square" rtlCol="0">
            <a:spAutoFit/>
          </a:bodyPr>
          <a:lstStyle/>
          <a:p>
            <a:r>
              <a:rPr lang="en-US" b="1" dirty="0">
                <a:solidFill>
                  <a:srgbClr val="00B050"/>
                </a:solidFill>
              </a:rPr>
              <a:t>13</a:t>
            </a:r>
          </a:p>
        </p:txBody>
      </p:sp>
      <p:sp>
        <p:nvSpPr>
          <p:cNvPr id="20" name="TextBox 19">
            <a:extLst>
              <a:ext uri="{FF2B5EF4-FFF2-40B4-BE49-F238E27FC236}">
                <a16:creationId xmlns:a16="http://schemas.microsoft.com/office/drawing/2014/main" id="{AE4DAA30-A70F-D0F0-F19D-D89726ED6578}"/>
              </a:ext>
            </a:extLst>
          </p:cNvPr>
          <p:cNvSpPr txBox="1"/>
          <p:nvPr/>
        </p:nvSpPr>
        <p:spPr>
          <a:xfrm>
            <a:off x="8837989" y="1666583"/>
            <a:ext cx="601133" cy="369332"/>
          </a:xfrm>
          <a:prstGeom prst="rect">
            <a:avLst/>
          </a:prstGeom>
          <a:noFill/>
        </p:spPr>
        <p:txBody>
          <a:bodyPr wrap="square" rtlCol="0">
            <a:spAutoFit/>
          </a:bodyPr>
          <a:lstStyle/>
          <a:p>
            <a:r>
              <a:rPr lang="en-US" b="1" dirty="0">
                <a:solidFill>
                  <a:srgbClr val="00B050"/>
                </a:solidFill>
              </a:rPr>
              <a:t>14</a:t>
            </a:r>
          </a:p>
        </p:txBody>
      </p:sp>
      <p:sp>
        <p:nvSpPr>
          <p:cNvPr id="22" name="TextBox 21">
            <a:extLst>
              <a:ext uri="{FF2B5EF4-FFF2-40B4-BE49-F238E27FC236}">
                <a16:creationId xmlns:a16="http://schemas.microsoft.com/office/drawing/2014/main" id="{B54A1BAD-8E00-247A-4126-B647478E4500}"/>
              </a:ext>
            </a:extLst>
          </p:cNvPr>
          <p:cNvSpPr txBox="1"/>
          <p:nvPr/>
        </p:nvSpPr>
        <p:spPr>
          <a:xfrm>
            <a:off x="8838143" y="1327969"/>
            <a:ext cx="601133" cy="369332"/>
          </a:xfrm>
          <a:prstGeom prst="rect">
            <a:avLst/>
          </a:prstGeom>
          <a:noFill/>
        </p:spPr>
        <p:txBody>
          <a:bodyPr wrap="square" rtlCol="0">
            <a:spAutoFit/>
          </a:bodyPr>
          <a:lstStyle/>
          <a:p>
            <a:r>
              <a:rPr lang="en-US" b="1" dirty="0">
                <a:solidFill>
                  <a:srgbClr val="00B050"/>
                </a:solidFill>
              </a:rPr>
              <a:t>14</a:t>
            </a:r>
          </a:p>
        </p:txBody>
      </p:sp>
      <p:sp>
        <p:nvSpPr>
          <p:cNvPr id="24" name="TextBox 23">
            <a:extLst>
              <a:ext uri="{FF2B5EF4-FFF2-40B4-BE49-F238E27FC236}">
                <a16:creationId xmlns:a16="http://schemas.microsoft.com/office/drawing/2014/main" id="{78B7BD81-757D-6B04-5DDF-654FB35E0419}"/>
              </a:ext>
            </a:extLst>
          </p:cNvPr>
          <p:cNvSpPr txBox="1"/>
          <p:nvPr/>
        </p:nvSpPr>
        <p:spPr>
          <a:xfrm>
            <a:off x="8837989" y="2683471"/>
            <a:ext cx="601133" cy="369332"/>
          </a:xfrm>
          <a:prstGeom prst="rect">
            <a:avLst/>
          </a:prstGeom>
          <a:noFill/>
        </p:spPr>
        <p:txBody>
          <a:bodyPr wrap="square" rtlCol="0">
            <a:spAutoFit/>
          </a:bodyPr>
          <a:lstStyle/>
          <a:p>
            <a:r>
              <a:rPr lang="en-US" b="1" dirty="0">
                <a:solidFill>
                  <a:srgbClr val="00B050"/>
                </a:solidFill>
              </a:rPr>
              <a:t>15</a:t>
            </a:r>
          </a:p>
        </p:txBody>
      </p:sp>
      <p:sp>
        <p:nvSpPr>
          <p:cNvPr id="26" name="TextBox 25">
            <a:extLst>
              <a:ext uri="{FF2B5EF4-FFF2-40B4-BE49-F238E27FC236}">
                <a16:creationId xmlns:a16="http://schemas.microsoft.com/office/drawing/2014/main" id="{002CB02D-70BA-D4AC-6575-B90D97CF080B}"/>
              </a:ext>
            </a:extLst>
          </p:cNvPr>
          <p:cNvSpPr txBox="1"/>
          <p:nvPr/>
        </p:nvSpPr>
        <p:spPr>
          <a:xfrm>
            <a:off x="8839576" y="2331073"/>
            <a:ext cx="601133" cy="369332"/>
          </a:xfrm>
          <a:prstGeom prst="rect">
            <a:avLst/>
          </a:prstGeom>
          <a:noFill/>
        </p:spPr>
        <p:txBody>
          <a:bodyPr wrap="square" rtlCol="0">
            <a:spAutoFit/>
          </a:bodyPr>
          <a:lstStyle/>
          <a:p>
            <a:r>
              <a:rPr lang="en-US" b="1" dirty="0">
                <a:solidFill>
                  <a:srgbClr val="00B050"/>
                </a:solidFill>
              </a:rPr>
              <a:t>16</a:t>
            </a:r>
          </a:p>
        </p:txBody>
      </p:sp>
      <p:sp>
        <p:nvSpPr>
          <p:cNvPr id="28" name="TextBox 27">
            <a:extLst>
              <a:ext uri="{FF2B5EF4-FFF2-40B4-BE49-F238E27FC236}">
                <a16:creationId xmlns:a16="http://schemas.microsoft.com/office/drawing/2014/main" id="{EEB7CD62-CEC5-89E5-4D70-9E0FD61E8442}"/>
              </a:ext>
            </a:extLst>
          </p:cNvPr>
          <p:cNvSpPr txBox="1"/>
          <p:nvPr/>
        </p:nvSpPr>
        <p:spPr>
          <a:xfrm>
            <a:off x="8827029" y="2154874"/>
            <a:ext cx="601133" cy="369332"/>
          </a:xfrm>
          <a:prstGeom prst="rect">
            <a:avLst/>
          </a:prstGeom>
          <a:noFill/>
        </p:spPr>
        <p:txBody>
          <a:bodyPr wrap="square" rtlCol="0">
            <a:spAutoFit/>
          </a:bodyPr>
          <a:lstStyle/>
          <a:p>
            <a:r>
              <a:rPr lang="en-US" b="1" dirty="0">
                <a:solidFill>
                  <a:srgbClr val="00B050"/>
                </a:solidFill>
              </a:rPr>
              <a:t>17</a:t>
            </a:r>
          </a:p>
        </p:txBody>
      </p:sp>
      <p:sp>
        <p:nvSpPr>
          <p:cNvPr id="30" name="TextBox 29">
            <a:extLst>
              <a:ext uri="{FF2B5EF4-FFF2-40B4-BE49-F238E27FC236}">
                <a16:creationId xmlns:a16="http://schemas.microsoft.com/office/drawing/2014/main" id="{9572E308-850C-4642-4B91-D419EDA11854}"/>
              </a:ext>
            </a:extLst>
          </p:cNvPr>
          <p:cNvSpPr txBox="1"/>
          <p:nvPr/>
        </p:nvSpPr>
        <p:spPr>
          <a:xfrm>
            <a:off x="9804400" y="6251982"/>
            <a:ext cx="2387600" cy="646331"/>
          </a:xfrm>
          <a:prstGeom prst="rect">
            <a:avLst/>
          </a:prstGeom>
          <a:noFill/>
        </p:spPr>
        <p:txBody>
          <a:bodyPr wrap="square" rtlCol="0">
            <a:spAutoFit/>
          </a:bodyPr>
          <a:lstStyle/>
          <a:p>
            <a:pPr algn="r"/>
            <a:r>
              <a:rPr lang="en-US" b="1" dirty="0">
                <a:solidFill>
                  <a:srgbClr val="00B050"/>
                </a:solidFill>
              </a:rPr>
              <a:t>18-19 indicated within the agreement</a:t>
            </a:r>
          </a:p>
        </p:txBody>
      </p:sp>
      <p:sp>
        <p:nvSpPr>
          <p:cNvPr id="32" name="TextBox 31">
            <a:extLst>
              <a:ext uri="{FF2B5EF4-FFF2-40B4-BE49-F238E27FC236}">
                <a16:creationId xmlns:a16="http://schemas.microsoft.com/office/drawing/2014/main" id="{5CEA7C22-A914-709F-A733-030FB87A9C7D}"/>
              </a:ext>
            </a:extLst>
          </p:cNvPr>
          <p:cNvSpPr txBox="1"/>
          <p:nvPr/>
        </p:nvSpPr>
        <p:spPr>
          <a:xfrm>
            <a:off x="8838143" y="1160237"/>
            <a:ext cx="601133" cy="369332"/>
          </a:xfrm>
          <a:prstGeom prst="rect">
            <a:avLst/>
          </a:prstGeom>
          <a:noFill/>
        </p:spPr>
        <p:txBody>
          <a:bodyPr wrap="square" rtlCol="0">
            <a:spAutoFit/>
          </a:bodyPr>
          <a:lstStyle/>
          <a:p>
            <a:r>
              <a:rPr lang="en-US" b="1" dirty="0">
                <a:solidFill>
                  <a:srgbClr val="00B050"/>
                </a:solidFill>
              </a:rPr>
              <a:t>11</a:t>
            </a:r>
          </a:p>
        </p:txBody>
      </p:sp>
      <p:sp>
        <p:nvSpPr>
          <p:cNvPr id="34" name="TextBox 33">
            <a:extLst>
              <a:ext uri="{FF2B5EF4-FFF2-40B4-BE49-F238E27FC236}">
                <a16:creationId xmlns:a16="http://schemas.microsoft.com/office/drawing/2014/main" id="{AF85358A-36EF-EAFE-F6E6-8AB82A6416C3}"/>
              </a:ext>
            </a:extLst>
          </p:cNvPr>
          <p:cNvSpPr txBox="1"/>
          <p:nvPr/>
        </p:nvSpPr>
        <p:spPr>
          <a:xfrm>
            <a:off x="8956527" y="1495701"/>
            <a:ext cx="601133" cy="369332"/>
          </a:xfrm>
          <a:prstGeom prst="rect">
            <a:avLst/>
          </a:prstGeom>
          <a:noFill/>
        </p:spPr>
        <p:txBody>
          <a:bodyPr wrap="square" rtlCol="0">
            <a:spAutoFit/>
          </a:bodyPr>
          <a:lstStyle/>
          <a:p>
            <a:r>
              <a:rPr lang="en-US" b="1" dirty="0">
                <a:solidFill>
                  <a:srgbClr val="00B050"/>
                </a:solidFill>
              </a:rPr>
              <a:t>3</a:t>
            </a:r>
          </a:p>
        </p:txBody>
      </p:sp>
      <p:sp>
        <p:nvSpPr>
          <p:cNvPr id="36" name="TextBox 35">
            <a:extLst>
              <a:ext uri="{FF2B5EF4-FFF2-40B4-BE49-F238E27FC236}">
                <a16:creationId xmlns:a16="http://schemas.microsoft.com/office/drawing/2014/main" id="{B1B9DED3-5826-2813-8C40-5F41850D1BA8}"/>
              </a:ext>
            </a:extLst>
          </p:cNvPr>
          <p:cNvSpPr txBox="1"/>
          <p:nvPr/>
        </p:nvSpPr>
        <p:spPr>
          <a:xfrm>
            <a:off x="2827714" y="3637612"/>
            <a:ext cx="601133" cy="369332"/>
          </a:xfrm>
          <a:prstGeom prst="rect">
            <a:avLst/>
          </a:prstGeom>
          <a:noFill/>
        </p:spPr>
        <p:txBody>
          <a:bodyPr wrap="square" rtlCol="0">
            <a:spAutoFit/>
          </a:bodyPr>
          <a:lstStyle/>
          <a:p>
            <a:r>
              <a:rPr lang="en-US" b="1" dirty="0">
                <a:solidFill>
                  <a:srgbClr val="00B050"/>
                </a:solidFill>
              </a:rPr>
              <a:t>10</a:t>
            </a:r>
          </a:p>
        </p:txBody>
      </p:sp>
      <p:sp>
        <p:nvSpPr>
          <p:cNvPr id="38" name="TextBox 37">
            <a:extLst>
              <a:ext uri="{FF2B5EF4-FFF2-40B4-BE49-F238E27FC236}">
                <a16:creationId xmlns:a16="http://schemas.microsoft.com/office/drawing/2014/main" id="{BFF28470-2D5E-A6FF-52FD-B6F23781D5E3}"/>
              </a:ext>
            </a:extLst>
          </p:cNvPr>
          <p:cNvSpPr txBox="1"/>
          <p:nvPr/>
        </p:nvSpPr>
        <p:spPr>
          <a:xfrm>
            <a:off x="6139012" y="3072824"/>
            <a:ext cx="2921304" cy="307777"/>
          </a:xfrm>
          <a:prstGeom prst="rect">
            <a:avLst/>
          </a:prstGeom>
          <a:noFill/>
        </p:spPr>
        <p:txBody>
          <a:bodyPr wrap="square" rtlCol="0">
            <a:spAutoFit/>
          </a:bodyPr>
          <a:lstStyle/>
          <a:p>
            <a:r>
              <a:rPr lang="en-US" sz="1400" b="1" dirty="0">
                <a:solidFill>
                  <a:srgbClr val="00B050"/>
                </a:solidFill>
              </a:rPr>
              <a:t>Add 8 &amp; 9 here as applicable</a:t>
            </a:r>
          </a:p>
        </p:txBody>
      </p:sp>
      <p:sp>
        <p:nvSpPr>
          <p:cNvPr id="40" name="TextBox 39">
            <a:extLst>
              <a:ext uri="{FF2B5EF4-FFF2-40B4-BE49-F238E27FC236}">
                <a16:creationId xmlns:a16="http://schemas.microsoft.com/office/drawing/2014/main" id="{2E7CF0A8-B37E-8898-C82D-7ADDA7203A84}"/>
              </a:ext>
            </a:extLst>
          </p:cNvPr>
          <p:cNvSpPr txBox="1"/>
          <p:nvPr/>
        </p:nvSpPr>
        <p:spPr>
          <a:xfrm>
            <a:off x="1426632" y="2332627"/>
            <a:ext cx="601133" cy="369332"/>
          </a:xfrm>
          <a:prstGeom prst="rect">
            <a:avLst/>
          </a:prstGeom>
          <a:noFill/>
        </p:spPr>
        <p:txBody>
          <a:bodyPr wrap="square" rtlCol="0">
            <a:spAutoFit/>
          </a:bodyPr>
          <a:lstStyle/>
          <a:p>
            <a:r>
              <a:rPr lang="en-US" b="1" dirty="0">
                <a:solidFill>
                  <a:srgbClr val="00B050"/>
                </a:solidFill>
              </a:rPr>
              <a:t>7</a:t>
            </a:r>
          </a:p>
        </p:txBody>
      </p:sp>
      <p:sp>
        <p:nvSpPr>
          <p:cNvPr id="42" name="TextBox 41">
            <a:extLst>
              <a:ext uri="{FF2B5EF4-FFF2-40B4-BE49-F238E27FC236}">
                <a16:creationId xmlns:a16="http://schemas.microsoft.com/office/drawing/2014/main" id="{030F75BD-17AF-350A-440E-24F653BCEB81}"/>
              </a:ext>
            </a:extLst>
          </p:cNvPr>
          <p:cNvSpPr txBox="1"/>
          <p:nvPr/>
        </p:nvSpPr>
        <p:spPr>
          <a:xfrm>
            <a:off x="5488593" y="1379718"/>
            <a:ext cx="601133" cy="1661993"/>
          </a:xfrm>
          <a:prstGeom prst="rect">
            <a:avLst/>
          </a:prstGeom>
          <a:noFill/>
        </p:spPr>
        <p:txBody>
          <a:bodyPr wrap="square" rtlCol="0">
            <a:spAutoFit/>
          </a:bodyPr>
          <a:lstStyle/>
          <a:p>
            <a:r>
              <a:rPr lang="en-US" b="1" dirty="0">
                <a:solidFill>
                  <a:srgbClr val="00B050"/>
                </a:solidFill>
              </a:rPr>
              <a:t>5</a:t>
            </a:r>
          </a:p>
          <a:p>
            <a:endParaRPr lang="en-US" b="1" dirty="0">
              <a:solidFill>
                <a:srgbClr val="00B050"/>
              </a:solidFill>
            </a:endParaRPr>
          </a:p>
          <a:p>
            <a:endParaRPr lang="en-US" b="1" dirty="0">
              <a:solidFill>
                <a:srgbClr val="00B050"/>
              </a:solidFill>
            </a:endParaRPr>
          </a:p>
          <a:p>
            <a:endParaRPr lang="en-US" sz="1000" b="1" dirty="0">
              <a:solidFill>
                <a:srgbClr val="00B050"/>
              </a:solidFill>
            </a:endParaRPr>
          </a:p>
          <a:p>
            <a:r>
              <a:rPr lang="en-US" b="1" dirty="0">
                <a:solidFill>
                  <a:srgbClr val="00B050"/>
                </a:solidFill>
              </a:rPr>
              <a:t>6</a:t>
            </a:r>
          </a:p>
          <a:p>
            <a:endParaRPr lang="en-US" b="1" dirty="0">
              <a:solidFill>
                <a:srgbClr val="00B050"/>
              </a:solidFill>
            </a:endParaRPr>
          </a:p>
        </p:txBody>
      </p:sp>
      <p:sp>
        <p:nvSpPr>
          <p:cNvPr id="44" name="TextBox 43">
            <a:extLst>
              <a:ext uri="{FF2B5EF4-FFF2-40B4-BE49-F238E27FC236}">
                <a16:creationId xmlns:a16="http://schemas.microsoft.com/office/drawing/2014/main" id="{E2F11A42-A577-8A0F-9CD3-C4F3232F8EBE}"/>
              </a:ext>
            </a:extLst>
          </p:cNvPr>
          <p:cNvSpPr txBox="1"/>
          <p:nvPr/>
        </p:nvSpPr>
        <p:spPr>
          <a:xfrm>
            <a:off x="8964163" y="1840647"/>
            <a:ext cx="601133" cy="369332"/>
          </a:xfrm>
          <a:prstGeom prst="rect">
            <a:avLst/>
          </a:prstGeom>
          <a:noFill/>
        </p:spPr>
        <p:txBody>
          <a:bodyPr wrap="square" rtlCol="0">
            <a:spAutoFit/>
          </a:bodyPr>
          <a:lstStyle/>
          <a:p>
            <a:r>
              <a:rPr lang="en-US" b="1" dirty="0">
                <a:solidFill>
                  <a:srgbClr val="00B050"/>
                </a:solidFill>
              </a:rPr>
              <a:t>4</a:t>
            </a:r>
          </a:p>
        </p:txBody>
      </p:sp>
      <p:sp>
        <p:nvSpPr>
          <p:cNvPr id="46" name="TextBox 45">
            <a:extLst>
              <a:ext uri="{FF2B5EF4-FFF2-40B4-BE49-F238E27FC236}">
                <a16:creationId xmlns:a16="http://schemas.microsoft.com/office/drawing/2014/main" id="{BEFDB21E-8750-BDCB-BB82-D691536D36A7}"/>
              </a:ext>
            </a:extLst>
          </p:cNvPr>
          <p:cNvSpPr txBox="1"/>
          <p:nvPr/>
        </p:nvSpPr>
        <p:spPr>
          <a:xfrm>
            <a:off x="2446867" y="958637"/>
            <a:ext cx="601133" cy="1477328"/>
          </a:xfrm>
          <a:prstGeom prst="rect">
            <a:avLst/>
          </a:prstGeom>
          <a:noFill/>
        </p:spPr>
        <p:txBody>
          <a:bodyPr wrap="square" rtlCol="0">
            <a:spAutoFit/>
          </a:bodyPr>
          <a:lstStyle/>
          <a:p>
            <a:endParaRPr lang="en-US" b="1" dirty="0">
              <a:solidFill>
                <a:srgbClr val="00B050"/>
              </a:solidFill>
            </a:endParaRPr>
          </a:p>
          <a:p>
            <a:endParaRPr lang="en-US" b="1" dirty="0">
              <a:solidFill>
                <a:srgbClr val="00B050"/>
              </a:solidFill>
            </a:endParaRPr>
          </a:p>
          <a:p>
            <a:r>
              <a:rPr lang="en-US" b="1" dirty="0">
                <a:solidFill>
                  <a:srgbClr val="00B050"/>
                </a:solidFill>
              </a:rPr>
              <a:t>1</a:t>
            </a:r>
          </a:p>
          <a:p>
            <a:endParaRPr lang="en-US" b="1" dirty="0">
              <a:solidFill>
                <a:srgbClr val="00B050"/>
              </a:solidFill>
            </a:endParaRPr>
          </a:p>
          <a:p>
            <a:r>
              <a:rPr lang="en-US" b="1" dirty="0">
                <a:solidFill>
                  <a:srgbClr val="00B050"/>
                </a:solidFill>
              </a:rPr>
              <a:t>2</a:t>
            </a:r>
          </a:p>
        </p:txBody>
      </p:sp>
      <p:sp>
        <p:nvSpPr>
          <p:cNvPr id="48" name="TextBox 47">
            <a:extLst>
              <a:ext uri="{FF2B5EF4-FFF2-40B4-BE49-F238E27FC236}">
                <a16:creationId xmlns:a16="http://schemas.microsoft.com/office/drawing/2014/main" id="{224073A2-3F6F-AC77-B20A-F6BBBAEC6039}"/>
              </a:ext>
            </a:extLst>
          </p:cNvPr>
          <p:cNvSpPr txBox="1"/>
          <p:nvPr/>
        </p:nvSpPr>
        <p:spPr>
          <a:xfrm>
            <a:off x="8973308" y="1994166"/>
            <a:ext cx="601133" cy="369332"/>
          </a:xfrm>
          <a:prstGeom prst="rect">
            <a:avLst/>
          </a:prstGeom>
          <a:noFill/>
        </p:spPr>
        <p:txBody>
          <a:bodyPr wrap="square" rtlCol="0">
            <a:spAutoFit/>
          </a:bodyPr>
          <a:lstStyle/>
          <a:p>
            <a:r>
              <a:rPr lang="en-US" b="1" dirty="0">
                <a:solidFill>
                  <a:srgbClr val="00B050"/>
                </a:solidFill>
              </a:rPr>
              <a:t>4</a:t>
            </a:r>
          </a:p>
        </p:txBody>
      </p:sp>
    </p:spTree>
    <p:extLst>
      <p:ext uri="{BB962C8B-B14F-4D97-AF65-F5344CB8AC3E}">
        <p14:creationId xmlns:p14="http://schemas.microsoft.com/office/powerpoint/2010/main" val="343372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43BDD-84A6-E7C0-3323-D84A3418E045}"/>
              </a:ext>
            </a:extLst>
          </p:cNvPr>
          <p:cNvSpPr>
            <a:spLocks noGrp="1"/>
          </p:cNvSpPr>
          <p:nvPr>
            <p:ph type="title"/>
          </p:nvPr>
        </p:nvSpPr>
        <p:spPr/>
        <p:txBody>
          <a:bodyPr/>
          <a:lstStyle/>
          <a:p>
            <a:r>
              <a:rPr lang="en-US" dirty="0"/>
              <a:t>Monitoring </a:t>
            </a:r>
          </a:p>
        </p:txBody>
      </p:sp>
      <p:sp>
        <p:nvSpPr>
          <p:cNvPr id="3" name="Content Placeholder 2">
            <a:extLst>
              <a:ext uri="{FF2B5EF4-FFF2-40B4-BE49-F238E27FC236}">
                <a16:creationId xmlns:a16="http://schemas.microsoft.com/office/drawing/2014/main" id="{FC6239A1-5614-CF16-B3D8-AE6AE291ABA8}"/>
              </a:ext>
            </a:extLst>
          </p:cNvPr>
          <p:cNvSpPr>
            <a:spLocks noGrp="1"/>
          </p:cNvSpPr>
          <p:nvPr>
            <p:ph idx="1"/>
          </p:nvPr>
        </p:nvSpPr>
        <p:spPr/>
        <p:txBody>
          <a:bodyPr/>
          <a:lstStyle/>
          <a:p>
            <a:r>
              <a:rPr lang="en-US" dirty="0"/>
              <a:t>Refer to flowchart in excel file</a:t>
            </a:r>
          </a:p>
        </p:txBody>
      </p:sp>
    </p:spTree>
    <p:extLst>
      <p:ext uri="{BB962C8B-B14F-4D97-AF65-F5344CB8AC3E}">
        <p14:creationId xmlns:p14="http://schemas.microsoft.com/office/powerpoint/2010/main" val="3029793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CAE1A-8DF6-D3DE-622B-A4CE3A8F7F13}"/>
              </a:ext>
            </a:extLst>
          </p:cNvPr>
          <p:cNvSpPr>
            <a:spLocks noGrp="1"/>
          </p:cNvSpPr>
          <p:nvPr>
            <p:ph type="title"/>
          </p:nvPr>
        </p:nvSpPr>
        <p:spPr/>
        <p:txBody>
          <a:bodyPr/>
          <a:lstStyle/>
          <a:p>
            <a:r>
              <a:rPr lang="en-US" dirty="0"/>
              <a:t>Annual Monitoring Calendar &amp; Workflow</a:t>
            </a:r>
          </a:p>
        </p:txBody>
      </p:sp>
      <p:graphicFrame>
        <p:nvGraphicFramePr>
          <p:cNvPr id="4" name="Content Placeholder 3">
            <a:extLst>
              <a:ext uri="{FF2B5EF4-FFF2-40B4-BE49-F238E27FC236}">
                <a16:creationId xmlns:a16="http://schemas.microsoft.com/office/drawing/2014/main" id="{916DC43A-8EB5-D70E-54E5-F25184C20C7C}"/>
              </a:ext>
            </a:extLst>
          </p:cNvPr>
          <p:cNvGraphicFramePr>
            <a:graphicFrameLocks noGrp="1"/>
          </p:cNvGraphicFramePr>
          <p:nvPr>
            <p:ph idx="1"/>
            <p:extLst>
              <p:ext uri="{D42A27DB-BD31-4B8C-83A1-F6EECF244321}">
                <p14:modId xmlns:p14="http://schemas.microsoft.com/office/powerpoint/2010/main" val="270972374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3927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6C3C2-1F6B-44B5-CCBE-98865F23DC96}"/>
              </a:ext>
            </a:extLst>
          </p:cNvPr>
          <p:cNvSpPr>
            <a:spLocks noGrp="1"/>
          </p:cNvSpPr>
          <p:nvPr>
            <p:ph type="title"/>
          </p:nvPr>
        </p:nvSpPr>
        <p:spPr/>
        <p:txBody>
          <a:bodyPr/>
          <a:lstStyle/>
          <a:p>
            <a:r>
              <a:rPr lang="en-US" dirty="0"/>
              <a:t>Key aspects of Monitoring</a:t>
            </a:r>
          </a:p>
        </p:txBody>
      </p:sp>
      <p:sp>
        <p:nvSpPr>
          <p:cNvPr id="3" name="Content Placeholder 2">
            <a:extLst>
              <a:ext uri="{FF2B5EF4-FFF2-40B4-BE49-F238E27FC236}">
                <a16:creationId xmlns:a16="http://schemas.microsoft.com/office/drawing/2014/main" id="{F975D431-532C-95B4-E9DF-02D6CABBC042}"/>
              </a:ext>
            </a:extLst>
          </p:cNvPr>
          <p:cNvSpPr>
            <a:spLocks noGrp="1"/>
          </p:cNvSpPr>
          <p:nvPr>
            <p:ph idx="1"/>
          </p:nvPr>
        </p:nvSpPr>
        <p:spPr/>
        <p:txBody>
          <a:bodyPr>
            <a:normAutofit fontScale="92500" lnSpcReduction="20000"/>
          </a:bodyPr>
          <a:lstStyle/>
          <a:p>
            <a:r>
              <a:rPr lang="en-US" dirty="0"/>
              <a:t>We monitor based on risk because it would be virtually impossible to monitor every action and transaction of our subrecipients. The solution is to prioritize the highest risk situations that may be in greatest need of oversight. </a:t>
            </a:r>
          </a:p>
          <a:p>
            <a:r>
              <a:rPr lang="en-US" dirty="0"/>
              <a:t>Establishes a productive relationship between the two parties to monitor performance, compliance, and project progress</a:t>
            </a:r>
          </a:p>
          <a:p>
            <a:r>
              <a:rPr lang="en-US" dirty="0"/>
              <a:t>Assess the management of grant funds and identifies areas of non-compliance and non-performance that may require corrective action or technical assistance</a:t>
            </a:r>
          </a:p>
          <a:p>
            <a:r>
              <a:rPr lang="en-US" dirty="0"/>
              <a:t>Identifies weaknesses and constructive ways to address those </a:t>
            </a:r>
          </a:p>
          <a:p>
            <a:r>
              <a:rPr lang="en-US" dirty="0"/>
              <a:t>Recognizes strengths and successes in meeting performance measures, goals, and objectives that may be shared with the public</a:t>
            </a:r>
          </a:p>
          <a:p>
            <a:endParaRPr lang="en-US" dirty="0"/>
          </a:p>
        </p:txBody>
      </p:sp>
    </p:spTree>
    <p:extLst>
      <p:ext uri="{BB962C8B-B14F-4D97-AF65-F5344CB8AC3E}">
        <p14:creationId xmlns:p14="http://schemas.microsoft.com/office/powerpoint/2010/main" val="3265952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8652C-CD2A-75AC-B19A-56C53F6B03F1}"/>
              </a:ext>
            </a:extLst>
          </p:cNvPr>
          <p:cNvSpPr>
            <a:spLocks noGrp="1"/>
          </p:cNvSpPr>
          <p:nvPr>
            <p:ph type="title"/>
          </p:nvPr>
        </p:nvSpPr>
        <p:spPr/>
        <p:txBody>
          <a:bodyPr/>
          <a:lstStyle/>
          <a:p>
            <a:r>
              <a:rPr lang="en-US" dirty="0"/>
              <a:t>Subrecipient Monitoring Plans</a:t>
            </a:r>
          </a:p>
        </p:txBody>
      </p:sp>
      <p:sp>
        <p:nvSpPr>
          <p:cNvPr id="3" name="Content Placeholder 2">
            <a:extLst>
              <a:ext uri="{FF2B5EF4-FFF2-40B4-BE49-F238E27FC236}">
                <a16:creationId xmlns:a16="http://schemas.microsoft.com/office/drawing/2014/main" id="{BA869AA4-F837-F27F-CC63-DEBEABDAAF43}"/>
              </a:ext>
            </a:extLst>
          </p:cNvPr>
          <p:cNvSpPr>
            <a:spLocks noGrp="1"/>
          </p:cNvSpPr>
          <p:nvPr>
            <p:ph idx="1"/>
          </p:nvPr>
        </p:nvSpPr>
        <p:spPr/>
        <p:txBody>
          <a:bodyPr/>
          <a:lstStyle/>
          <a:p>
            <a:r>
              <a:rPr lang="en-US" dirty="0"/>
              <a:t>A strong subrecipient monitoring plan makes oversight structured, clear, and defined. It lays out the “who, what, when, and how” of monitoring in a way that creates consistency and clarity. </a:t>
            </a:r>
          </a:p>
          <a:p>
            <a:endParaRPr lang="en-US" dirty="0"/>
          </a:p>
          <a:p>
            <a:r>
              <a:rPr lang="en-US" dirty="0"/>
              <a:t>A monitoring plan should:</a:t>
            </a:r>
          </a:p>
          <a:p>
            <a:pPr lvl="1"/>
            <a:r>
              <a:rPr lang="en-US" dirty="0"/>
              <a:t>Help guarantee compliance with federal requirements, the grants terms and conditions, and T&amp;Cs in the subaward agreement</a:t>
            </a:r>
          </a:p>
          <a:p>
            <a:pPr lvl="1"/>
            <a:r>
              <a:rPr lang="en-US" dirty="0"/>
              <a:t>Assess and mitigate programmatic and financial risk</a:t>
            </a:r>
          </a:p>
          <a:p>
            <a:pPr lvl="1"/>
            <a:r>
              <a:rPr lang="en-US" dirty="0"/>
              <a:t>Determine the scope, type, and frequency of monitoring </a:t>
            </a:r>
          </a:p>
          <a:p>
            <a:endParaRPr lang="en-US" dirty="0"/>
          </a:p>
        </p:txBody>
      </p:sp>
    </p:spTree>
    <p:extLst>
      <p:ext uri="{BB962C8B-B14F-4D97-AF65-F5344CB8AC3E}">
        <p14:creationId xmlns:p14="http://schemas.microsoft.com/office/powerpoint/2010/main" val="1584853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59822-374C-D147-8011-19D811EB3E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392127-F31D-24D9-CAA6-B464B5D03AD0}"/>
              </a:ext>
            </a:extLst>
          </p:cNvPr>
          <p:cNvSpPr>
            <a:spLocks noGrp="1"/>
          </p:cNvSpPr>
          <p:nvPr>
            <p:ph type="title"/>
          </p:nvPr>
        </p:nvSpPr>
        <p:spPr>
          <a:xfrm>
            <a:off x="3909060" y="227965"/>
            <a:ext cx="4373880" cy="567563"/>
          </a:xfrm>
        </p:spPr>
        <p:txBody>
          <a:bodyPr>
            <a:normAutofit fontScale="90000"/>
          </a:bodyPr>
          <a:lstStyle/>
          <a:p>
            <a:r>
              <a:rPr lang="en-US" dirty="0"/>
              <a:t>Monitoring Methods</a:t>
            </a:r>
          </a:p>
        </p:txBody>
      </p:sp>
      <p:graphicFrame>
        <p:nvGraphicFramePr>
          <p:cNvPr id="12" name="Diagram 11">
            <a:extLst>
              <a:ext uri="{FF2B5EF4-FFF2-40B4-BE49-F238E27FC236}">
                <a16:creationId xmlns:a16="http://schemas.microsoft.com/office/drawing/2014/main" id="{36A91113-B0E5-B538-345C-07824AB30653}"/>
              </a:ext>
            </a:extLst>
          </p:cNvPr>
          <p:cNvGraphicFramePr/>
          <p:nvPr>
            <p:extLst>
              <p:ext uri="{D42A27DB-BD31-4B8C-83A1-F6EECF244321}">
                <p14:modId xmlns:p14="http://schemas.microsoft.com/office/powerpoint/2010/main" val="449238950"/>
              </p:ext>
            </p:extLst>
          </p:nvPr>
        </p:nvGraphicFramePr>
        <p:xfrm>
          <a:off x="333756" y="932688"/>
          <a:ext cx="11480292" cy="58338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530850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CCA3E-4A47-29BA-9326-D45E52B01509}"/>
              </a:ext>
            </a:extLst>
          </p:cNvPr>
          <p:cNvSpPr>
            <a:spLocks noGrp="1"/>
          </p:cNvSpPr>
          <p:nvPr>
            <p:ph type="title"/>
          </p:nvPr>
        </p:nvSpPr>
        <p:spPr/>
        <p:txBody>
          <a:bodyPr/>
          <a:lstStyle/>
          <a:p>
            <a:r>
              <a:rPr lang="en-US" dirty="0"/>
              <a:t>Identify Monitoring Subject Areas</a:t>
            </a:r>
          </a:p>
        </p:txBody>
      </p:sp>
      <p:sp>
        <p:nvSpPr>
          <p:cNvPr id="3" name="Content Placeholder 2">
            <a:extLst>
              <a:ext uri="{FF2B5EF4-FFF2-40B4-BE49-F238E27FC236}">
                <a16:creationId xmlns:a16="http://schemas.microsoft.com/office/drawing/2014/main" id="{8C90E7FB-A5A7-5379-691E-C12010FE5E5F}"/>
              </a:ext>
            </a:extLst>
          </p:cNvPr>
          <p:cNvSpPr>
            <a:spLocks noGrp="1"/>
          </p:cNvSpPr>
          <p:nvPr>
            <p:ph idx="1"/>
          </p:nvPr>
        </p:nvSpPr>
        <p:spPr>
          <a:xfrm>
            <a:off x="838200" y="1475248"/>
            <a:ext cx="10515600" cy="4351338"/>
          </a:xfrm>
        </p:spPr>
        <p:txBody>
          <a:bodyPr/>
          <a:lstStyle/>
          <a:p>
            <a:pPr marL="0" indent="0">
              <a:buNone/>
            </a:pPr>
            <a:r>
              <a:rPr lang="en-US" sz="2000" dirty="0"/>
              <a:t>Decide which subject areas should be included in your monitoring plan. Subject areas will vary depending on the federal agency/PTE’s priorities, prior findings, and/or risk level. </a:t>
            </a:r>
          </a:p>
          <a:p>
            <a:endParaRPr lang="en-US" dirty="0"/>
          </a:p>
        </p:txBody>
      </p:sp>
      <p:graphicFrame>
        <p:nvGraphicFramePr>
          <p:cNvPr id="4" name="Diagram 3">
            <a:extLst>
              <a:ext uri="{FF2B5EF4-FFF2-40B4-BE49-F238E27FC236}">
                <a16:creationId xmlns:a16="http://schemas.microsoft.com/office/drawing/2014/main" id="{3158D176-A0FA-A9C4-EC8E-0D8320713D8B}"/>
              </a:ext>
            </a:extLst>
          </p:cNvPr>
          <p:cNvGraphicFramePr/>
          <p:nvPr>
            <p:extLst>
              <p:ext uri="{D42A27DB-BD31-4B8C-83A1-F6EECF244321}">
                <p14:modId xmlns:p14="http://schemas.microsoft.com/office/powerpoint/2010/main" val="2969930084"/>
              </p:ext>
            </p:extLst>
          </p:nvPr>
        </p:nvGraphicFramePr>
        <p:xfrm>
          <a:off x="384561" y="2238998"/>
          <a:ext cx="11545368" cy="45146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052169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8F226-205C-83F0-411E-9B8A886F8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F904F5-B422-4EA5-514D-19441317AD63}"/>
              </a:ext>
            </a:extLst>
          </p:cNvPr>
          <p:cNvSpPr>
            <a:spLocks noGrp="1"/>
          </p:cNvSpPr>
          <p:nvPr>
            <p:ph type="title"/>
          </p:nvPr>
        </p:nvSpPr>
        <p:spPr>
          <a:xfrm>
            <a:off x="1422662" y="-154239"/>
            <a:ext cx="10515600" cy="1325563"/>
          </a:xfrm>
        </p:spPr>
        <p:txBody>
          <a:bodyPr/>
          <a:lstStyle/>
          <a:p>
            <a:r>
              <a:rPr lang="en-US" dirty="0"/>
              <a:t>Monitoring Administrative Requirements</a:t>
            </a:r>
          </a:p>
        </p:txBody>
      </p:sp>
      <p:graphicFrame>
        <p:nvGraphicFramePr>
          <p:cNvPr id="5" name="Diagram 4">
            <a:extLst>
              <a:ext uri="{FF2B5EF4-FFF2-40B4-BE49-F238E27FC236}">
                <a16:creationId xmlns:a16="http://schemas.microsoft.com/office/drawing/2014/main" id="{622C60C3-8996-69DA-43EA-A856459918F2}"/>
              </a:ext>
            </a:extLst>
          </p:cNvPr>
          <p:cNvGraphicFramePr/>
          <p:nvPr>
            <p:extLst>
              <p:ext uri="{D42A27DB-BD31-4B8C-83A1-F6EECF244321}">
                <p14:modId xmlns:p14="http://schemas.microsoft.com/office/powerpoint/2010/main" val="3058579570"/>
              </p:ext>
            </p:extLst>
          </p:nvPr>
        </p:nvGraphicFramePr>
        <p:xfrm>
          <a:off x="65517" y="791851"/>
          <a:ext cx="12060965" cy="59032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35040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62007-F4D5-B668-65A2-FBB48A857606}"/>
              </a:ext>
            </a:extLst>
          </p:cNvPr>
          <p:cNvSpPr>
            <a:spLocks noGrp="1"/>
          </p:cNvSpPr>
          <p:nvPr>
            <p:ph type="title"/>
          </p:nvPr>
        </p:nvSpPr>
        <p:spPr>
          <a:xfrm>
            <a:off x="1676400" y="-144812"/>
            <a:ext cx="10515600" cy="1325563"/>
          </a:xfrm>
        </p:spPr>
        <p:txBody>
          <a:bodyPr/>
          <a:lstStyle/>
          <a:p>
            <a:r>
              <a:rPr lang="en-US" dirty="0"/>
              <a:t>Monitoring Administrative Requirements</a:t>
            </a:r>
          </a:p>
        </p:txBody>
      </p:sp>
      <p:graphicFrame>
        <p:nvGraphicFramePr>
          <p:cNvPr id="5" name="Diagram 4">
            <a:extLst>
              <a:ext uri="{FF2B5EF4-FFF2-40B4-BE49-F238E27FC236}">
                <a16:creationId xmlns:a16="http://schemas.microsoft.com/office/drawing/2014/main" id="{1FBC0B3A-FE81-3E2D-95FC-1FF2F9F40111}"/>
              </a:ext>
            </a:extLst>
          </p:cNvPr>
          <p:cNvGraphicFramePr/>
          <p:nvPr>
            <p:extLst>
              <p:ext uri="{D42A27DB-BD31-4B8C-83A1-F6EECF244321}">
                <p14:modId xmlns:p14="http://schemas.microsoft.com/office/powerpoint/2010/main" val="486985755"/>
              </p:ext>
            </p:extLst>
          </p:nvPr>
        </p:nvGraphicFramePr>
        <p:xfrm>
          <a:off x="65517" y="791851"/>
          <a:ext cx="12060965" cy="59032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48551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FAD77-0BEB-2B5F-BA84-A8C961D8C980}"/>
              </a:ext>
            </a:extLst>
          </p:cNvPr>
          <p:cNvSpPr>
            <a:spLocks noGrp="1"/>
          </p:cNvSpPr>
          <p:nvPr>
            <p:ph type="title"/>
          </p:nvPr>
        </p:nvSpPr>
        <p:spPr>
          <a:xfrm>
            <a:off x="1605280" y="161925"/>
            <a:ext cx="5984240" cy="1460500"/>
          </a:xfrm>
        </p:spPr>
        <p:txBody>
          <a:bodyPr>
            <a:normAutofit fontScale="90000"/>
          </a:bodyPr>
          <a:lstStyle/>
          <a:p>
            <a:r>
              <a:rPr lang="en-US" dirty="0"/>
              <a:t>Escalation &amp; Enforcement</a:t>
            </a:r>
            <a:br>
              <a:rPr lang="en-US" dirty="0"/>
            </a:br>
            <a:endParaRPr lang="en-US" dirty="0"/>
          </a:p>
        </p:txBody>
      </p:sp>
      <p:graphicFrame>
        <p:nvGraphicFramePr>
          <p:cNvPr id="4" name="Content Placeholder 3">
            <a:extLst>
              <a:ext uri="{FF2B5EF4-FFF2-40B4-BE49-F238E27FC236}">
                <a16:creationId xmlns:a16="http://schemas.microsoft.com/office/drawing/2014/main" id="{73C92F04-80FF-0D86-B3F5-A6597EA752BE}"/>
              </a:ext>
            </a:extLst>
          </p:cNvPr>
          <p:cNvGraphicFramePr>
            <a:graphicFrameLocks noGrp="1"/>
          </p:cNvGraphicFramePr>
          <p:nvPr>
            <p:ph idx="1"/>
            <p:extLst>
              <p:ext uri="{D42A27DB-BD31-4B8C-83A1-F6EECF244321}">
                <p14:modId xmlns:p14="http://schemas.microsoft.com/office/powerpoint/2010/main" val="3421000966"/>
              </p:ext>
            </p:extLst>
          </p:nvPr>
        </p:nvGraphicFramePr>
        <p:xfrm>
          <a:off x="190500" y="1188720"/>
          <a:ext cx="7106920" cy="5669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2689908F-F681-251D-684A-2C0559941E8F}"/>
              </a:ext>
            </a:extLst>
          </p:cNvPr>
          <p:cNvSpPr txBox="1"/>
          <p:nvPr/>
        </p:nvSpPr>
        <p:spPr>
          <a:xfrm>
            <a:off x="7528560" y="1188720"/>
            <a:ext cx="4312920" cy="5016758"/>
          </a:xfrm>
          <a:prstGeom prst="rect">
            <a:avLst/>
          </a:prstGeom>
          <a:noFill/>
        </p:spPr>
        <p:txBody>
          <a:bodyPr wrap="square" rtlCol="0">
            <a:spAutoFit/>
          </a:bodyPr>
          <a:lstStyle/>
          <a:p>
            <a:r>
              <a:rPr lang="en-US" sz="2000" dirty="0"/>
              <a:t>The Federal agency or pass-through entity may implement specific conditions if the recipient or subrecipient fails to comply with the U.S. Constitution, Federal statutes, regulations, or terms and conditions of the Federal award. See </a:t>
            </a:r>
            <a:r>
              <a:rPr lang="en-US" sz="2000" dirty="0">
                <a:hlinkClick r:id="rId7"/>
              </a:rPr>
              <a:t>§ 200.208</a:t>
            </a:r>
            <a:r>
              <a:rPr lang="en-US" sz="2000" dirty="0"/>
              <a:t> for additional information on specific conditions. When the Federal agency or pass-through entity determines that noncompliance cannot be remedied by imposing specific conditions, the Federal agency or pass-through entity may take one or more of the </a:t>
            </a:r>
            <a:r>
              <a:rPr lang="en-US" sz="2000" b="1" dirty="0"/>
              <a:t>available enforcement actions.</a:t>
            </a:r>
          </a:p>
        </p:txBody>
      </p:sp>
      <p:sp>
        <p:nvSpPr>
          <p:cNvPr id="6" name="TextBox 5">
            <a:extLst>
              <a:ext uri="{FF2B5EF4-FFF2-40B4-BE49-F238E27FC236}">
                <a16:creationId xmlns:a16="http://schemas.microsoft.com/office/drawing/2014/main" id="{120FE25C-FE1B-54C1-AE9F-88A3CD128C85}"/>
              </a:ext>
            </a:extLst>
          </p:cNvPr>
          <p:cNvSpPr txBox="1"/>
          <p:nvPr/>
        </p:nvSpPr>
        <p:spPr>
          <a:xfrm>
            <a:off x="7985760" y="375920"/>
            <a:ext cx="3962400" cy="707886"/>
          </a:xfrm>
          <a:prstGeom prst="rect">
            <a:avLst/>
          </a:prstGeom>
          <a:noFill/>
        </p:spPr>
        <p:txBody>
          <a:bodyPr wrap="square" rtlCol="0">
            <a:spAutoFit/>
          </a:bodyPr>
          <a:lstStyle/>
          <a:p>
            <a:r>
              <a:rPr lang="en-US" sz="4000" dirty="0">
                <a:latin typeface="+mj-lt"/>
                <a:ea typeface="+mj-ea"/>
                <a:cs typeface="+mj-cs"/>
              </a:rPr>
              <a:t>2 CFR</a:t>
            </a:r>
            <a:r>
              <a:rPr lang="en-US" dirty="0"/>
              <a:t> </a:t>
            </a:r>
            <a:r>
              <a:rPr lang="en-US" sz="4000" dirty="0">
                <a:latin typeface="+mj-lt"/>
                <a:ea typeface="+mj-ea"/>
                <a:cs typeface="+mj-cs"/>
              </a:rPr>
              <a:t>200.339</a:t>
            </a:r>
          </a:p>
        </p:txBody>
      </p:sp>
      <p:sp>
        <p:nvSpPr>
          <p:cNvPr id="7" name="Rectangle: Rounded Corners 6">
            <a:extLst>
              <a:ext uri="{FF2B5EF4-FFF2-40B4-BE49-F238E27FC236}">
                <a16:creationId xmlns:a16="http://schemas.microsoft.com/office/drawing/2014/main" id="{4206FBD3-BBDF-9333-6645-C9D5C01C198E}"/>
              </a:ext>
            </a:extLst>
          </p:cNvPr>
          <p:cNvSpPr/>
          <p:nvPr/>
        </p:nvSpPr>
        <p:spPr>
          <a:xfrm>
            <a:off x="7528560" y="375920"/>
            <a:ext cx="4215765" cy="6177280"/>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0658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43249-6F07-C75A-CA43-99ECA8776296}"/>
              </a:ext>
            </a:extLst>
          </p:cNvPr>
          <p:cNvSpPr>
            <a:spLocks noGrp="1"/>
          </p:cNvSpPr>
          <p:nvPr>
            <p:ph type="title"/>
          </p:nvPr>
        </p:nvSpPr>
        <p:spPr/>
        <p:txBody>
          <a:bodyPr/>
          <a:lstStyle/>
          <a:p>
            <a:r>
              <a:rPr lang="en-US" dirty="0"/>
              <a:t>Other subaward requirements </a:t>
            </a:r>
          </a:p>
        </p:txBody>
      </p:sp>
      <p:sp>
        <p:nvSpPr>
          <p:cNvPr id="3" name="Content Placeholder 2">
            <a:extLst>
              <a:ext uri="{FF2B5EF4-FFF2-40B4-BE49-F238E27FC236}">
                <a16:creationId xmlns:a16="http://schemas.microsoft.com/office/drawing/2014/main" id="{E68BB8B7-78FE-2565-CFD5-A676693B4BD7}"/>
              </a:ext>
            </a:extLst>
          </p:cNvPr>
          <p:cNvSpPr>
            <a:spLocks noGrp="1"/>
          </p:cNvSpPr>
          <p:nvPr>
            <p:ph idx="1"/>
          </p:nvPr>
        </p:nvSpPr>
        <p:spPr/>
        <p:txBody>
          <a:bodyPr/>
          <a:lstStyle/>
          <a:p>
            <a:r>
              <a:rPr lang="en-US" dirty="0"/>
              <a:t>Federal Funding Accountability and Transparency Act (FFATA)</a:t>
            </a:r>
          </a:p>
          <a:p>
            <a:pPr lvl="1"/>
            <a:r>
              <a:rPr lang="en-US" dirty="0"/>
              <a:t>Report first-tier subawards made under federal grants that are funded at $30,000.00 or more that meet the reporting conditions in the award term</a:t>
            </a:r>
          </a:p>
          <a:p>
            <a:pPr lvl="1"/>
            <a:r>
              <a:rPr lang="en-US" dirty="0"/>
              <a:t>Report their executives’ compensation for all new federal grants that are funded at $30,000 and meet the reporting conditions in the award term</a:t>
            </a:r>
          </a:p>
          <a:p>
            <a:pPr lvl="1"/>
            <a:r>
              <a:rPr lang="en-US" dirty="0"/>
              <a:t>Report executive compensation data for their first-tier subrecipients that meeting reporting conditions set forth in the award term</a:t>
            </a:r>
          </a:p>
          <a:p>
            <a:endParaRPr lang="en-US" dirty="0"/>
          </a:p>
        </p:txBody>
      </p:sp>
    </p:spTree>
    <p:extLst>
      <p:ext uri="{BB962C8B-B14F-4D97-AF65-F5344CB8AC3E}">
        <p14:creationId xmlns:p14="http://schemas.microsoft.com/office/powerpoint/2010/main" val="25601896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CB547-582D-C2D5-1B70-2E06456C860B}"/>
              </a:ext>
            </a:extLst>
          </p:cNvPr>
          <p:cNvSpPr>
            <a:spLocks noGrp="1"/>
          </p:cNvSpPr>
          <p:nvPr>
            <p:ph type="title"/>
          </p:nvPr>
        </p:nvSpPr>
        <p:spPr>
          <a:xfrm>
            <a:off x="838200" y="365126"/>
            <a:ext cx="10515600" cy="718608"/>
          </a:xfrm>
        </p:spPr>
        <p:txBody>
          <a:bodyPr>
            <a:normAutofit fontScale="90000"/>
          </a:bodyPr>
          <a:lstStyle/>
          <a:p>
            <a:r>
              <a:rPr lang="en-US" dirty="0"/>
              <a:t>2025 Compliance Supplement </a:t>
            </a:r>
            <a:br>
              <a:rPr lang="en-US" dirty="0"/>
            </a:br>
            <a:r>
              <a:rPr lang="en-US" sz="2200" dirty="0"/>
              <a:t>M. Subrecipient Monitoring</a:t>
            </a:r>
            <a:endParaRPr lang="en-US" dirty="0"/>
          </a:p>
        </p:txBody>
      </p:sp>
      <p:sp>
        <p:nvSpPr>
          <p:cNvPr id="3" name="Content Placeholder 2">
            <a:extLst>
              <a:ext uri="{FF2B5EF4-FFF2-40B4-BE49-F238E27FC236}">
                <a16:creationId xmlns:a16="http://schemas.microsoft.com/office/drawing/2014/main" id="{FE6C36BB-EEB5-B9E4-B287-966A19F4589E}"/>
              </a:ext>
            </a:extLst>
          </p:cNvPr>
          <p:cNvSpPr>
            <a:spLocks noGrp="1"/>
          </p:cNvSpPr>
          <p:nvPr>
            <p:ph idx="1"/>
          </p:nvPr>
        </p:nvSpPr>
        <p:spPr>
          <a:xfrm>
            <a:off x="838200" y="1210733"/>
            <a:ext cx="10515600" cy="4966230"/>
          </a:xfrm>
        </p:spPr>
        <p:txBody>
          <a:bodyPr>
            <a:normAutofit fontScale="85000" lnSpcReduction="20000"/>
          </a:bodyPr>
          <a:lstStyle/>
          <a:p>
            <a:pPr marL="0" indent="0">
              <a:buNone/>
            </a:pPr>
            <a:r>
              <a:rPr lang="en-US" b="1" dirty="0"/>
              <a:t>Audit Objectives</a:t>
            </a:r>
          </a:p>
          <a:p>
            <a:r>
              <a:rPr lang="en-US" dirty="0"/>
              <a:t>1. Obtain an understanding of internal control, assess risk, and test internal control as required by 2 CFR 200.514(c).</a:t>
            </a:r>
          </a:p>
          <a:p>
            <a:r>
              <a:rPr lang="en-US" dirty="0"/>
              <a:t>2. Determine whether the PTE identified the subaward and applicable requirements at the time of the subaward (or subsequent subaward modification) in the terms and conditions of the subaward and other award documents sufficient for the PTE to comply with federal statutes, regulations, and the terms and conditions of the federal award.</a:t>
            </a:r>
          </a:p>
          <a:p>
            <a:r>
              <a:rPr lang="en-US" dirty="0"/>
              <a:t>3. Determine whether the PTE monitored subrecipient activities to provide reasonable assurance that the subrecipient administered the subaward in compliance with the terms and conditions of the subaward.</a:t>
            </a:r>
          </a:p>
          <a:p>
            <a:r>
              <a:rPr lang="en-US" dirty="0"/>
              <a:t>4. Determine whether the PTE resolved audit findings specifically related to the award and issued a management decision for audit findings that affect the subawards it issues to the subrecipient.</a:t>
            </a:r>
          </a:p>
          <a:p>
            <a:r>
              <a:rPr lang="en-US" dirty="0"/>
              <a:t>5. Determine whether the PTE verified the subrecipient is audited as required by 2 CFR Part 200, Subpart F.</a:t>
            </a:r>
          </a:p>
        </p:txBody>
      </p:sp>
    </p:spTree>
    <p:extLst>
      <p:ext uri="{BB962C8B-B14F-4D97-AF65-F5344CB8AC3E}">
        <p14:creationId xmlns:p14="http://schemas.microsoft.com/office/powerpoint/2010/main" val="820859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05887-850D-D2C3-BA06-4C7D7E51A2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B33004-577D-AE77-BD2D-AFCDA701F71F}"/>
              </a:ext>
            </a:extLst>
          </p:cNvPr>
          <p:cNvSpPr>
            <a:spLocks noGrp="1"/>
          </p:cNvSpPr>
          <p:nvPr>
            <p:ph type="title"/>
          </p:nvPr>
        </p:nvSpPr>
        <p:spPr>
          <a:xfrm>
            <a:off x="838200" y="365126"/>
            <a:ext cx="10515600" cy="718608"/>
          </a:xfrm>
        </p:spPr>
        <p:txBody>
          <a:bodyPr>
            <a:normAutofit fontScale="90000"/>
          </a:bodyPr>
          <a:lstStyle/>
          <a:p>
            <a:r>
              <a:rPr lang="en-US" dirty="0"/>
              <a:t>2025 Compliance Supplement </a:t>
            </a:r>
            <a:br>
              <a:rPr lang="en-US" dirty="0"/>
            </a:br>
            <a:r>
              <a:rPr lang="en-US" sz="2200" dirty="0"/>
              <a:t>M. Subrecipient Monitoring</a:t>
            </a:r>
            <a:endParaRPr lang="en-US" dirty="0"/>
          </a:p>
        </p:txBody>
      </p:sp>
      <p:sp>
        <p:nvSpPr>
          <p:cNvPr id="3" name="Content Placeholder 2">
            <a:extLst>
              <a:ext uri="{FF2B5EF4-FFF2-40B4-BE49-F238E27FC236}">
                <a16:creationId xmlns:a16="http://schemas.microsoft.com/office/drawing/2014/main" id="{7DD1EE6C-A3DC-519F-A8C5-047F6366F15C}"/>
              </a:ext>
            </a:extLst>
          </p:cNvPr>
          <p:cNvSpPr>
            <a:spLocks noGrp="1"/>
          </p:cNvSpPr>
          <p:nvPr>
            <p:ph idx="1"/>
          </p:nvPr>
        </p:nvSpPr>
        <p:spPr>
          <a:xfrm>
            <a:off x="838200" y="1210732"/>
            <a:ext cx="10515600" cy="5517727"/>
          </a:xfrm>
        </p:spPr>
        <p:txBody>
          <a:bodyPr>
            <a:normAutofit fontScale="47500" lnSpcReduction="20000"/>
          </a:bodyPr>
          <a:lstStyle/>
          <a:p>
            <a:pPr marL="0" indent="0">
              <a:buNone/>
            </a:pPr>
            <a:r>
              <a:rPr lang="en-US" b="1" dirty="0"/>
              <a:t>Audit Procedures – Internal Control</a:t>
            </a:r>
          </a:p>
          <a:p>
            <a:r>
              <a:rPr lang="en-US" dirty="0"/>
              <a:t>1. Perform procedures to obtain an understanding of internal control sufficient to plan the audit to support a low assessed level of control risk for the program.</a:t>
            </a:r>
          </a:p>
          <a:p>
            <a:r>
              <a:rPr lang="en-US" dirty="0"/>
              <a:t>2. Plan the testing of internal control to support a low assessed level of control risk for subrecipient monitoring and perform the testing of internal control as planned. If internal control over some or all of the compliance requirements is likely to be ineffective, see the alternative procedures in 2 CFR 200.514(c)(4), including reporting a significant deficiency or material weakness in accordance with 2 CFR 200.516, assessing the control risk at the maximum and considering whether additional compliance tests and reporting are required because of ineffective internal control.</a:t>
            </a:r>
          </a:p>
          <a:p>
            <a:r>
              <a:rPr lang="en-US" dirty="0"/>
              <a:t>3. Consider the results of the testing of internal control in assessing the remaining risk of noncompliance. Use this as the basis for determining the nature, timing, and extent (e.g., number of transactions to be selected) of substantive tests of compliance.</a:t>
            </a:r>
          </a:p>
          <a:p>
            <a:pPr marL="0" indent="0">
              <a:buNone/>
            </a:pPr>
            <a:r>
              <a:rPr lang="en-US" b="1" dirty="0"/>
              <a:t>Audit Procedures – Compliance </a:t>
            </a:r>
            <a:endParaRPr lang="en-US" dirty="0"/>
          </a:p>
          <a:p>
            <a:r>
              <a:rPr lang="en-US" dirty="0"/>
              <a:t>1. Review the PTE’s subrecipient monitoring policies and procedures to gain an understanding of the PTE’s process to </a:t>
            </a:r>
          </a:p>
          <a:p>
            <a:pPr lvl="1"/>
            <a:r>
              <a:rPr lang="en-US" dirty="0"/>
              <a:t>identify subawards, </a:t>
            </a:r>
          </a:p>
          <a:p>
            <a:pPr lvl="1"/>
            <a:r>
              <a:rPr lang="en-US" dirty="0"/>
              <a:t>evaluate risk of noncompliance, and </a:t>
            </a:r>
          </a:p>
          <a:p>
            <a:pPr lvl="1"/>
            <a:r>
              <a:rPr lang="en-US" dirty="0"/>
              <a:t>perform monitoring procedures based upon identified risks.</a:t>
            </a:r>
          </a:p>
          <a:p>
            <a:r>
              <a:rPr lang="en-US" dirty="0"/>
              <a:t>2. Review the PTE’s subrecipient verification methods to ensure subrecipients are not excluded or disqualified in accordance with 2 CFR 180.300 (2 CFR 200.332(a)).</a:t>
            </a:r>
          </a:p>
          <a:p>
            <a:r>
              <a:rPr lang="en-US" dirty="0"/>
              <a:t>3. Review subaward documents including the terms and conditions of the subaward to ascertain if, at the time of subaward (or subsequent subaward modification), the PTE made the subrecipient aware of the award information required by 2 CFR 200.332(b) sufficient for the PTE to comply with federal statutes, regulations, and the terms and conditions of the award.</a:t>
            </a:r>
          </a:p>
          <a:p>
            <a:r>
              <a:rPr lang="en-US" dirty="0"/>
              <a:t>4. Review the PTE’s documentation of monitoring the subaward and consider if the PTE’s monitoring provided reasonable assurance that the subrecipient used the subaward for authorized purposes in compliance with federal statutes, regulations, and the terms and conditions of the subaward.</a:t>
            </a:r>
          </a:p>
          <a:p>
            <a:r>
              <a:rPr lang="en-US" dirty="0"/>
              <a:t>5. Select a sample of subrecipients and ascertain if the PTE verified that subrecipients expected to be audited as required by2 CFR Part 200, Subpart F, met this requirement (2 CFR 200.332(g)).</a:t>
            </a:r>
          </a:p>
          <a:p>
            <a:r>
              <a:rPr lang="en-US" dirty="0"/>
              <a:t>6. Select a sample of subrecipient audits with audit findings and review the management decision to verify it was issued in compliance with 2 CFR 200.521(a), (d), and (e), and that the subrecipient takes timely and appropriate action on deficiencies detected through </a:t>
            </a:r>
            <a:r>
              <a:rPr lang="pt-BR" dirty="0"/>
              <a:t>audits (2 CFR 200.332(e)(2).</a:t>
            </a:r>
            <a:endParaRPr lang="en-US" dirty="0"/>
          </a:p>
        </p:txBody>
      </p:sp>
    </p:spTree>
    <p:extLst>
      <p:ext uri="{BB962C8B-B14F-4D97-AF65-F5344CB8AC3E}">
        <p14:creationId xmlns:p14="http://schemas.microsoft.com/office/powerpoint/2010/main" val="1838900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2556B-15CB-01F0-66D5-ABC744C0D4DD}"/>
              </a:ext>
            </a:extLst>
          </p:cNvPr>
          <p:cNvSpPr>
            <a:spLocks noGrp="1"/>
          </p:cNvSpPr>
          <p:nvPr>
            <p:ph type="title"/>
          </p:nvPr>
        </p:nvSpPr>
        <p:spPr/>
        <p:txBody>
          <a:bodyPr/>
          <a:lstStyle/>
          <a:p>
            <a:r>
              <a:rPr lang="en-US" dirty="0"/>
              <a:t>Time and Effort</a:t>
            </a:r>
            <a:br>
              <a:rPr lang="en-US" dirty="0"/>
            </a:br>
            <a:r>
              <a:rPr lang="en-US" sz="1800" dirty="0"/>
              <a:t>Megan Otto, NGMA</a:t>
            </a:r>
            <a:endParaRPr lang="en-US" dirty="0"/>
          </a:p>
        </p:txBody>
      </p:sp>
      <p:sp>
        <p:nvSpPr>
          <p:cNvPr id="3" name="Content Placeholder 2">
            <a:extLst>
              <a:ext uri="{FF2B5EF4-FFF2-40B4-BE49-F238E27FC236}">
                <a16:creationId xmlns:a16="http://schemas.microsoft.com/office/drawing/2014/main" id="{FC765187-2287-69E7-B709-062745FBB0B7}"/>
              </a:ext>
            </a:extLst>
          </p:cNvPr>
          <p:cNvSpPr>
            <a:spLocks noGrp="1"/>
          </p:cNvSpPr>
          <p:nvPr>
            <p:ph idx="1"/>
          </p:nvPr>
        </p:nvSpPr>
        <p:spPr/>
        <p:txBody>
          <a:bodyPr>
            <a:normAutofit fontScale="55000" lnSpcReduction="20000"/>
          </a:bodyPr>
          <a:lstStyle/>
          <a:p>
            <a:pPr marL="0" indent="0">
              <a:buNone/>
            </a:pPr>
            <a:r>
              <a:rPr lang="en-US" dirty="0"/>
              <a:t>Below is flow that references the specific CFR requirement.</a:t>
            </a:r>
          </a:p>
          <a:p>
            <a:r>
              <a:rPr lang="en-US" dirty="0"/>
              <a:t>1. Employee records their time to the appropriate grant(s) and non-grant activities. The record should account for their total compensated activity and support how salary is distributed between grants and other activities.</a:t>
            </a:r>
            <a:br>
              <a:rPr lang="en-US" dirty="0"/>
            </a:br>
            <a:r>
              <a:rPr lang="en-US" i="1" dirty="0"/>
              <a:t>2 CFR 200.430(g)(1) – Requires personnel records to accurately reflect the work performed, total compensated activity, and distribution of salary among applicable grants/cost objectives.</a:t>
            </a:r>
            <a:endParaRPr lang="en-US" dirty="0"/>
          </a:p>
          <a:p>
            <a:r>
              <a:rPr lang="en-US" dirty="0"/>
              <a:t>2. Employee reviews and certifies the timesheet to confirm it accurately reflects the work performed.</a:t>
            </a:r>
            <a:br>
              <a:rPr lang="en-US" dirty="0"/>
            </a:br>
            <a:r>
              <a:rPr lang="en-US" i="1" dirty="0"/>
              <a:t>2 CFR 200.430(g)(1) – Requires personnel charges to be supported by the organization’s official records and a system of internal controls that provides reasonable assurance the charges are accurate, allowable, and properly allocated.</a:t>
            </a:r>
            <a:endParaRPr lang="en-US" dirty="0"/>
          </a:p>
          <a:p>
            <a:r>
              <a:rPr lang="en-US" dirty="0"/>
              <a:t>3. Timesheet is reviewed/approved according to your organization’s policies and procedures, with corrections made as needed.</a:t>
            </a:r>
            <a:br>
              <a:rPr lang="en-US" dirty="0"/>
            </a:br>
            <a:r>
              <a:rPr lang="en-US" i="1" dirty="0"/>
              <a:t>2 CFR 200.430(g)(1) – Requires the records to comply with the organization’s established accounting policies and procedures and be supported by adequate internal controls.</a:t>
            </a:r>
            <a:endParaRPr lang="en-US" dirty="0"/>
          </a:p>
          <a:p>
            <a:r>
              <a:rPr lang="en-US" dirty="0"/>
              <a:t>4. Payroll is processed and salary/fringe is charged to the appropriate grant(s).</a:t>
            </a:r>
            <a:br>
              <a:rPr lang="en-US" dirty="0"/>
            </a:br>
            <a:r>
              <a:rPr lang="en-US" i="1" dirty="0"/>
              <a:t>2 CFR 200.403 and 200.405 – Costs must be adequately documented and allocated to Federal awards based on the benefit received.</a:t>
            </a:r>
            <a:endParaRPr lang="en-US" dirty="0"/>
          </a:p>
          <a:p>
            <a:r>
              <a:rPr lang="en-US" dirty="0"/>
              <a:t>5. Retain the records, including timesheets, approvals, payroll records and any adjustments.</a:t>
            </a:r>
            <a:br>
              <a:rPr lang="en-US" dirty="0"/>
            </a:br>
            <a:r>
              <a:rPr lang="en-US" i="1" dirty="0"/>
              <a:t>2 CFR 200.334 – Generally requires Federal award records and supporting documentation to be retained for three years from submission of the applicable financial report.</a:t>
            </a:r>
            <a:endParaRPr lang="en-US" dirty="0"/>
          </a:p>
          <a:p>
            <a:r>
              <a:rPr lang="en-US" dirty="0"/>
              <a:t>For nonexempt employees, I’d also make sure the system captures total hours worked each day. </a:t>
            </a:r>
            <a:r>
              <a:rPr lang="en-US" i="1" dirty="0"/>
              <a:t>2 CFR 200.430(g)(3) specifically requires daily total hours for nonexempt employees.</a:t>
            </a:r>
            <a:endParaRPr lang="en-US" dirty="0"/>
          </a:p>
          <a:p>
            <a:endParaRPr lang="en-US" dirty="0"/>
          </a:p>
        </p:txBody>
      </p:sp>
    </p:spTree>
    <p:extLst>
      <p:ext uri="{BB962C8B-B14F-4D97-AF65-F5344CB8AC3E}">
        <p14:creationId xmlns:p14="http://schemas.microsoft.com/office/powerpoint/2010/main" val="6840391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892EA-AF14-0230-EE2C-FA444787B5FF}"/>
              </a:ext>
            </a:extLst>
          </p:cNvPr>
          <p:cNvSpPr>
            <a:spLocks noGrp="1"/>
          </p:cNvSpPr>
          <p:nvPr>
            <p:ph type="title"/>
          </p:nvPr>
        </p:nvSpPr>
        <p:spPr/>
        <p:txBody>
          <a:bodyPr/>
          <a:lstStyle/>
          <a:p>
            <a:r>
              <a:rPr lang="en-US" dirty="0"/>
              <a:t>Source of Governing Requirements </a:t>
            </a:r>
          </a:p>
        </p:txBody>
      </p:sp>
      <p:sp>
        <p:nvSpPr>
          <p:cNvPr id="3" name="Content Placeholder 2">
            <a:extLst>
              <a:ext uri="{FF2B5EF4-FFF2-40B4-BE49-F238E27FC236}">
                <a16:creationId xmlns:a16="http://schemas.microsoft.com/office/drawing/2014/main" id="{3FC66D31-9078-6A3A-1FBE-4F243ACCADEE}"/>
              </a:ext>
            </a:extLst>
          </p:cNvPr>
          <p:cNvSpPr>
            <a:spLocks noGrp="1"/>
          </p:cNvSpPr>
          <p:nvPr>
            <p:ph idx="1"/>
          </p:nvPr>
        </p:nvSpPr>
        <p:spPr/>
        <p:txBody>
          <a:bodyPr>
            <a:normAutofit lnSpcReduction="10000"/>
          </a:bodyPr>
          <a:lstStyle/>
          <a:p>
            <a:pPr marL="342900" lvl="0" indent="-342900" fontAlgn="t"/>
            <a:r>
              <a:rPr lang="en-US" dirty="0"/>
              <a:t>§ 200.331 </a:t>
            </a:r>
          </a:p>
          <a:p>
            <a:pPr marL="342900" lvl="0" indent="-342900" fontAlgn="t"/>
            <a:r>
              <a:rPr lang="en-US" dirty="0"/>
              <a:t>§ 200.332 </a:t>
            </a:r>
          </a:p>
          <a:p>
            <a:pPr marL="342900" lvl="0" indent="-342900" fontAlgn="t"/>
            <a:r>
              <a:rPr lang="en-US" dirty="0"/>
              <a:t>§ 200.333</a:t>
            </a:r>
          </a:p>
          <a:p>
            <a:pPr marL="342900" lvl="0" indent="-342900" fontAlgn="t"/>
            <a:r>
              <a:rPr lang="en-US" dirty="0"/>
              <a:t>§ 200.303</a:t>
            </a:r>
          </a:p>
          <a:p>
            <a:pPr marL="342900" indent="-342900" fontAlgn="t"/>
            <a:r>
              <a:rPr lang="en-US" dirty="0"/>
              <a:t>§ 200.501-521</a:t>
            </a:r>
          </a:p>
          <a:p>
            <a:pPr marL="342900" indent="-342900" fontAlgn="t"/>
            <a:r>
              <a:rPr lang="en-US" dirty="0"/>
              <a:t>The Single Audit Act</a:t>
            </a:r>
            <a:endParaRPr lang="en-US" b="1" dirty="0"/>
          </a:p>
          <a:p>
            <a:pPr marL="342900" indent="-342900" fontAlgn="t"/>
            <a:r>
              <a:rPr lang="en-US" dirty="0"/>
              <a:t>Federal Funding Accountability &amp; Transparency Act (FFATA)</a:t>
            </a:r>
          </a:p>
          <a:p>
            <a:pPr marL="342900" indent="-342900" fontAlgn="t"/>
            <a:r>
              <a:rPr lang="en-US" dirty="0"/>
              <a:t>federal agency regulations</a:t>
            </a:r>
          </a:p>
          <a:p>
            <a:pPr marL="342900" indent="-342900" fontAlgn="t"/>
            <a:r>
              <a:rPr lang="en-US" dirty="0"/>
              <a:t>terms and conditions of the award</a:t>
            </a:r>
          </a:p>
          <a:p>
            <a:pPr marL="342900" indent="-342900" fontAlgn="t"/>
            <a:endParaRPr lang="en-US" dirty="0"/>
          </a:p>
          <a:p>
            <a:pPr marL="342900" lvl="0" indent="-342900" fontAlgn="t"/>
            <a:endParaRPr lang="en-US" dirty="0"/>
          </a:p>
        </p:txBody>
      </p:sp>
    </p:spTree>
    <p:extLst>
      <p:ext uri="{BB962C8B-B14F-4D97-AF65-F5344CB8AC3E}">
        <p14:creationId xmlns:p14="http://schemas.microsoft.com/office/powerpoint/2010/main" val="38958828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75970-D47E-C9CC-8C1D-3AC9AD284C5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4F6DE792-4BB4-4CA0-82C5-7D0580335599}"/>
              </a:ext>
            </a:extLst>
          </p:cNvPr>
          <p:cNvSpPr>
            <a:spLocks noGrp="1"/>
          </p:cNvSpPr>
          <p:nvPr>
            <p:ph idx="1"/>
          </p:nvPr>
        </p:nvSpPr>
        <p:spPr>
          <a:xfrm>
            <a:off x="838200" y="1843913"/>
            <a:ext cx="10515600" cy="4351338"/>
          </a:xfrm>
        </p:spPr>
        <p:txBody>
          <a:bodyPr>
            <a:normAutofit/>
          </a:bodyPr>
          <a:lstStyle/>
          <a:p>
            <a:r>
              <a:rPr lang="en-US" dirty="0">
                <a:hlinkClick r:id="rId2"/>
              </a:rPr>
              <a:t>Suspension &amp; Debarment – MyFedTrainer</a:t>
            </a:r>
            <a:endParaRPr lang="en-US" dirty="0"/>
          </a:p>
          <a:p>
            <a:r>
              <a:rPr lang="en-US" dirty="0">
                <a:hlinkClick r:id="rId3"/>
              </a:rPr>
              <a:t>Subrecipient Monitoring – MyFedTrainer</a:t>
            </a:r>
            <a:endParaRPr lang="en-US" dirty="0"/>
          </a:p>
          <a:p>
            <a:r>
              <a:rPr lang="en-US" dirty="0">
                <a:hlinkClick r:id="rId4"/>
              </a:rPr>
              <a:t>Subrecipient Monitoring Toolkit | Office for Sponsored Programs</a:t>
            </a:r>
            <a:endParaRPr lang="en-US" dirty="0"/>
          </a:p>
          <a:p>
            <a:r>
              <a:rPr lang="en-US" dirty="0">
                <a:hlinkClick r:id="rId5"/>
              </a:rPr>
              <a:t>Subrecipient Monitoring Handbook | </a:t>
            </a:r>
            <a:r>
              <a:rPr lang="en-US" dirty="0" err="1">
                <a:hlinkClick r:id="rId5"/>
              </a:rPr>
              <a:t>NCPRO</a:t>
            </a:r>
            <a:endParaRPr lang="en-US" dirty="0"/>
          </a:p>
          <a:p>
            <a:r>
              <a:rPr lang="en-US" dirty="0">
                <a:hlinkClick r:id="rId6"/>
              </a:rPr>
              <a:t>Guide for Monitoring Subrecipients | OSC</a:t>
            </a:r>
            <a:endParaRPr lang="en-US" dirty="0"/>
          </a:p>
          <a:p>
            <a:r>
              <a:rPr lang="en-US" dirty="0">
                <a:hlinkClick r:id="rId7"/>
              </a:rPr>
              <a:t>AGA Financial and Administrative Monitoring Tool</a:t>
            </a:r>
            <a:endParaRPr lang="en-US" dirty="0"/>
          </a:p>
          <a:p>
            <a:endParaRPr lang="en-US" dirty="0"/>
          </a:p>
          <a:p>
            <a:endParaRPr lang="en-US" dirty="0"/>
          </a:p>
        </p:txBody>
      </p:sp>
    </p:spTree>
    <p:extLst>
      <p:ext uri="{BB962C8B-B14F-4D97-AF65-F5344CB8AC3E}">
        <p14:creationId xmlns:p14="http://schemas.microsoft.com/office/powerpoint/2010/main" val="18561977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04aa6bf4-d436-426f-bfa4-04b7a70e60ff}" enabled="0" method="" siteId="{04aa6bf4-d436-426f-bfa4-04b7a70e60ff}" removed="1"/>
</clbl:labelList>
</file>

<file path=docProps/app.xml><?xml version="1.0" encoding="utf-8"?>
<Properties xmlns="http://schemas.openxmlformats.org/officeDocument/2006/extended-properties" xmlns:vt="http://schemas.openxmlformats.org/officeDocument/2006/docPropsVTypes">
  <TotalTime>22818</TotalTime>
  <Words>4815</Words>
  <Application>Microsoft Office PowerPoint</Application>
  <PresentationFormat>Widescreen</PresentationFormat>
  <Paragraphs>439</Paragraphs>
  <Slides>32</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Aptos</vt:lpstr>
      <vt:lpstr>Aptos Display</vt:lpstr>
      <vt:lpstr>Arial</vt:lpstr>
      <vt:lpstr>Office Theme</vt:lpstr>
      <vt:lpstr>Federal Award Subrecipient Monitoring  Lauren Conley Federal Reporting and Compliance Bureau Department of Finance and Administration  </vt:lpstr>
      <vt:lpstr>PowerPoint Presentation</vt:lpstr>
      <vt:lpstr>PowerPoint Presentation</vt:lpstr>
      <vt:lpstr>PowerPoint Presentation</vt:lpstr>
      <vt:lpstr>What is subrecipient monitoring  and why does it matter?</vt:lpstr>
      <vt:lpstr>A Subaward Scenario  based on a true story</vt:lpstr>
      <vt:lpstr>A Subaward Scenario  The PTE’s Responsibilities</vt:lpstr>
      <vt:lpstr>Pass-through Entity Responsibilities (2 CFR 200.332)</vt:lpstr>
      <vt:lpstr>Prior to making a subaward</vt:lpstr>
      <vt:lpstr>Suspension and Debarment 200.332(a), 180.300</vt:lpstr>
      <vt:lpstr>Subrecipient vs. Contractor Determination</vt:lpstr>
      <vt:lpstr>The Relationship</vt:lpstr>
      <vt:lpstr>Risk-based Evaluation &amp; Monitoring 200.332(c)</vt:lpstr>
      <vt:lpstr>Risk Assessment </vt:lpstr>
      <vt:lpstr>Subaward indirect cost rate  200.332(b)(4) </vt:lpstr>
      <vt:lpstr>Subaward Audit Compliance 2 CFR 200.332(g)</vt:lpstr>
      <vt:lpstr>PowerPoint Presentation</vt:lpstr>
      <vt:lpstr>Monitoring </vt:lpstr>
      <vt:lpstr>Annual Monitoring Calendar &amp; Workflow</vt:lpstr>
      <vt:lpstr>Key aspects of Monitoring</vt:lpstr>
      <vt:lpstr>Subrecipient Monitoring Plans</vt:lpstr>
      <vt:lpstr>Monitoring Methods</vt:lpstr>
      <vt:lpstr>Identify Monitoring Subject Areas</vt:lpstr>
      <vt:lpstr>Monitoring Administrative Requirements</vt:lpstr>
      <vt:lpstr>Monitoring Administrative Requirements</vt:lpstr>
      <vt:lpstr>Escalation &amp; Enforcement </vt:lpstr>
      <vt:lpstr>Other subaward requirements </vt:lpstr>
      <vt:lpstr>2025 Compliance Supplement  M. Subrecipient Monitoring</vt:lpstr>
      <vt:lpstr>2025 Compliance Supplement  M. Subrecipient Monitoring</vt:lpstr>
      <vt:lpstr>Time and Effort Megan Otto, NGMA</vt:lpstr>
      <vt:lpstr>Source of Governing Requirements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Conley, Lauren, DFA</dc:creator>
  <cp:lastModifiedBy>Conley, Lauren, DFA</cp:lastModifiedBy>
  <cp:revision>2</cp:revision>
  <dcterms:created xsi:type="dcterms:W3CDTF">2026-06-17T22:47:16Z</dcterms:created>
  <dcterms:modified xsi:type="dcterms:W3CDTF">2026-09-10T21:27:29Z</dcterms:modified>
</cp:coreProperties>
</file>