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5"/>
  </p:notesMasterIdLst>
  <p:sldIdLst>
    <p:sldId id="257" r:id="rId6"/>
    <p:sldId id="256" r:id="rId7"/>
    <p:sldId id="260" r:id="rId8"/>
    <p:sldId id="258" r:id="rId9"/>
    <p:sldId id="261" r:id="rId10"/>
    <p:sldId id="263" r:id="rId11"/>
    <p:sldId id="264" r:id="rId12"/>
    <p:sldId id="266" r:id="rId13"/>
    <p:sldId id="296" r:id="rId14"/>
    <p:sldId id="268" r:id="rId15"/>
    <p:sldId id="274" r:id="rId16"/>
    <p:sldId id="270" r:id="rId17"/>
    <p:sldId id="271" r:id="rId18"/>
    <p:sldId id="298" r:id="rId19"/>
    <p:sldId id="272" r:id="rId20"/>
    <p:sldId id="297" r:id="rId21"/>
    <p:sldId id="273" r:id="rId22"/>
    <p:sldId id="265" r:id="rId23"/>
    <p:sldId id="29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45653C-1663-21CC-0F8E-BF64BEAAD5B4}" name="Valdez, Henry, DFA" initials="VH" userId="S::henry.valdez@dfa.nm.gov::5677f4d6-2141-4876-a387-deb21e96c4a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9F1F0"/>
    <a:srgbClr val="004D4C"/>
    <a:srgbClr val="E65E1A"/>
    <a:srgbClr val="0F8D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9BAD71-DE87-4B4F-82C8-8B50B6BC1E2C}" v="13" dt="2026-09-03T21:00:12.9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77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dez, Henry, DFA" userId="S::henry.valdez@dfa.nm.gov::5677f4d6-2141-4876-a387-deb21e96c4a8" providerId="AD" clId="Web-{14C38F53-F47A-C18D-080B-4E10232C8DD2}"/>
    <pc:docChg chg="mod delSld modSld sldOrd">
      <pc:chgData name="Valdez, Henry, DFA" userId="S::henry.valdez@dfa.nm.gov::5677f4d6-2141-4876-a387-deb21e96c4a8" providerId="AD" clId="Web-{14C38F53-F47A-C18D-080B-4E10232C8DD2}" dt="2026-08-31T15:35:41.954" v="320"/>
      <pc:docMkLst>
        <pc:docMk/>
      </pc:docMkLst>
      <pc:sldChg chg="addSp delSp modSp">
        <pc:chgData name="Valdez, Henry, DFA" userId="S::henry.valdez@dfa.nm.gov::5677f4d6-2141-4876-a387-deb21e96c4a8" providerId="AD" clId="Web-{14C38F53-F47A-C18D-080B-4E10232C8DD2}" dt="2026-08-31T15:09:59.552" v="185" actId="20577"/>
        <pc:sldMkLst>
          <pc:docMk/>
          <pc:sldMk cId="2628983543" sldId="256"/>
        </pc:sldMkLst>
        <pc:spChg chg="mod">
          <ac:chgData name="Valdez, Henry, DFA" userId="S::henry.valdez@dfa.nm.gov::5677f4d6-2141-4876-a387-deb21e96c4a8" providerId="AD" clId="Web-{14C38F53-F47A-C18D-080B-4E10232C8DD2}" dt="2026-08-31T15:09:15.895" v="174" actId="1076"/>
          <ac:spMkLst>
            <pc:docMk/>
            <pc:sldMk cId="2628983543" sldId="256"/>
            <ac:spMk id="29" creationId="{74FACE21-7900-7E71-4C24-166CDFDDEF4C}"/>
          </ac:spMkLst>
        </pc:spChg>
        <pc:spChg chg="mod">
          <ac:chgData name="Valdez, Henry, DFA" userId="S::henry.valdez@dfa.nm.gov::5677f4d6-2141-4876-a387-deb21e96c4a8" providerId="AD" clId="Web-{14C38F53-F47A-C18D-080B-4E10232C8DD2}" dt="2026-08-31T15:09:59.552" v="185" actId="20577"/>
          <ac:spMkLst>
            <pc:docMk/>
            <pc:sldMk cId="2628983543" sldId="256"/>
            <ac:spMk id="35" creationId="{955BCE2C-F7CA-D2CC-05FE-63E4F1633E5F}"/>
          </ac:spMkLst>
        </pc:spChg>
        <pc:spChg chg="add del mod">
          <ac:chgData name="Valdez, Henry, DFA" userId="S::henry.valdez@dfa.nm.gov::5677f4d6-2141-4876-a387-deb21e96c4a8" providerId="AD" clId="Web-{14C38F53-F47A-C18D-080B-4E10232C8DD2}" dt="2026-08-31T15:09:50.989" v="183" actId="14100"/>
          <ac:spMkLst>
            <pc:docMk/>
            <pc:sldMk cId="2628983543" sldId="256"/>
            <ac:spMk id="37" creationId="{95A7B064-7D56-4978-8A59-1BBDDC5725BC}"/>
          </ac:spMkLst>
        </pc:spChg>
        <pc:spChg chg="mod">
          <ac:chgData name="Valdez, Henry, DFA" userId="S::henry.valdez@dfa.nm.gov::5677f4d6-2141-4876-a387-deb21e96c4a8" providerId="AD" clId="Web-{14C38F53-F47A-C18D-080B-4E10232C8DD2}" dt="2026-08-31T15:08:33.989" v="154" actId="1076"/>
          <ac:spMkLst>
            <pc:docMk/>
            <pc:sldMk cId="2628983543" sldId="256"/>
            <ac:spMk id="45" creationId="{39FCD5EE-521B-54ED-7966-9292FB31403E}"/>
          </ac:spMkLst>
        </pc:spChg>
        <pc:spChg chg="mod">
          <ac:chgData name="Valdez, Henry, DFA" userId="S::henry.valdez@dfa.nm.gov::5677f4d6-2141-4876-a387-deb21e96c4a8" providerId="AD" clId="Web-{14C38F53-F47A-C18D-080B-4E10232C8DD2}" dt="2026-08-31T15:08:29.520" v="152" actId="1076"/>
          <ac:spMkLst>
            <pc:docMk/>
            <pc:sldMk cId="2628983543" sldId="256"/>
            <ac:spMk id="55" creationId="{EE05DA4E-F5CC-DE7B-BE39-4EDEFF2942AA}"/>
          </ac:spMkLst>
        </pc:spChg>
        <pc:spChg chg="mod">
          <ac:chgData name="Valdez, Henry, DFA" userId="S::henry.valdez@dfa.nm.gov::5677f4d6-2141-4876-a387-deb21e96c4a8" providerId="AD" clId="Web-{14C38F53-F47A-C18D-080B-4E10232C8DD2}" dt="2026-08-31T15:08:46.457" v="162" actId="1076"/>
          <ac:spMkLst>
            <pc:docMk/>
            <pc:sldMk cId="2628983543" sldId="256"/>
            <ac:spMk id="65" creationId="{8FD8018E-056F-A0CE-1711-169998FFEEC7}"/>
          </ac:spMkLst>
        </pc:spChg>
        <pc:spChg chg="mod">
          <ac:chgData name="Valdez, Henry, DFA" userId="S::henry.valdez@dfa.nm.gov::5677f4d6-2141-4876-a387-deb21e96c4a8" providerId="AD" clId="Web-{14C38F53-F47A-C18D-080B-4E10232C8DD2}" dt="2026-08-31T15:08:49.676" v="163" actId="1076"/>
          <ac:spMkLst>
            <pc:docMk/>
            <pc:sldMk cId="2628983543" sldId="256"/>
            <ac:spMk id="75" creationId="{E4497A0B-282F-C554-CA82-9B2A8EBD07C1}"/>
          </ac:spMkLst>
        </pc:spChg>
        <pc:spChg chg="mod">
          <ac:chgData name="Valdez, Henry, DFA" userId="S::henry.valdez@dfa.nm.gov::5677f4d6-2141-4876-a387-deb21e96c4a8" providerId="AD" clId="Web-{14C38F53-F47A-C18D-080B-4E10232C8DD2}" dt="2026-08-31T15:08:44.504" v="161" actId="1076"/>
          <ac:spMkLst>
            <pc:docMk/>
            <pc:sldMk cId="2628983543" sldId="256"/>
            <ac:spMk id="85" creationId="{DF4751E9-EF57-86F6-B99A-59791D128FE9}"/>
          </ac:spMkLst>
        </pc:spChg>
      </pc:sldChg>
      <pc:sldChg chg="delSp modSp">
        <pc:chgData name="Valdez, Henry, DFA" userId="S::henry.valdez@dfa.nm.gov::5677f4d6-2141-4876-a387-deb21e96c4a8" providerId="AD" clId="Web-{14C38F53-F47A-C18D-080B-4E10232C8DD2}" dt="2026-08-31T15:19:58.806" v="288"/>
        <pc:sldMkLst>
          <pc:docMk/>
          <pc:sldMk cId="0" sldId="257"/>
        </pc:sldMkLst>
        <pc:spChg chg="mod">
          <ac:chgData name="Valdez, Henry, DFA" userId="S::henry.valdez@dfa.nm.gov::5677f4d6-2141-4876-a387-deb21e96c4a8" providerId="AD" clId="Web-{14C38F53-F47A-C18D-080B-4E10232C8DD2}" dt="2026-08-31T15:19:33.931" v="286" actId="20577"/>
          <ac:spMkLst>
            <pc:docMk/>
            <pc:sldMk cId="0" sldId="257"/>
            <ac:spMk id="7" creationId="{00000000-0000-0000-0000-000000000000}"/>
          </ac:spMkLst>
        </pc:spChg>
      </pc:sldChg>
      <pc:sldChg chg="delSp">
        <pc:chgData name="Valdez, Henry, DFA" userId="S::henry.valdez@dfa.nm.gov::5677f4d6-2141-4876-a387-deb21e96c4a8" providerId="AD" clId="Web-{14C38F53-F47A-C18D-080B-4E10232C8DD2}" dt="2026-08-31T15:08:02.676" v="150"/>
        <pc:sldMkLst>
          <pc:docMk/>
          <pc:sldMk cId="3730265011" sldId="260"/>
        </pc:sldMkLst>
      </pc:sldChg>
      <pc:sldChg chg="delSp modSp">
        <pc:chgData name="Valdez, Henry, DFA" userId="S::henry.valdez@dfa.nm.gov::5677f4d6-2141-4876-a387-deb21e96c4a8" providerId="AD" clId="Web-{14C38F53-F47A-C18D-080B-4E10232C8DD2}" dt="2026-08-31T15:07:56.816" v="149" actId="1076"/>
        <pc:sldMkLst>
          <pc:docMk/>
          <pc:sldMk cId="2646256135" sldId="261"/>
        </pc:sldMkLst>
        <pc:spChg chg="mod">
          <ac:chgData name="Valdez, Henry, DFA" userId="S::henry.valdez@dfa.nm.gov::5677f4d6-2141-4876-a387-deb21e96c4a8" providerId="AD" clId="Web-{14C38F53-F47A-C18D-080B-4E10232C8DD2}" dt="2026-08-31T15:07:21.644" v="136" actId="20577"/>
          <ac:spMkLst>
            <pc:docMk/>
            <pc:sldMk cId="2646256135" sldId="261"/>
            <ac:spMk id="3" creationId="{7901D357-C4A6-D6DF-0A47-028C837DC848}"/>
          </ac:spMkLst>
        </pc:spChg>
        <pc:spChg chg="mod">
          <ac:chgData name="Valdez, Henry, DFA" userId="S::henry.valdez@dfa.nm.gov::5677f4d6-2141-4876-a387-deb21e96c4a8" providerId="AD" clId="Web-{14C38F53-F47A-C18D-080B-4E10232C8DD2}" dt="2026-08-31T15:07:00.472" v="91" actId="14100"/>
          <ac:spMkLst>
            <pc:docMk/>
            <pc:sldMk cId="2646256135" sldId="261"/>
            <ac:spMk id="6" creationId="{EE2C4504-8171-166B-36BF-3376E208903D}"/>
          </ac:spMkLst>
        </pc:spChg>
        <pc:spChg chg="mod">
          <ac:chgData name="Valdez, Henry, DFA" userId="S::henry.valdez@dfa.nm.gov::5677f4d6-2141-4876-a387-deb21e96c4a8" providerId="AD" clId="Web-{14C38F53-F47A-C18D-080B-4E10232C8DD2}" dt="2026-08-31T15:07:56.816" v="149" actId="1076"/>
          <ac:spMkLst>
            <pc:docMk/>
            <pc:sldMk cId="2646256135" sldId="261"/>
            <ac:spMk id="11" creationId="{60EAAC0E-2255-1001-371D-C940AFFB42C8}"/>
          </ac:spMkLst>
        </pc:spChg>
        <pc:spChg chg="mod">
          <ac:chgData name="Valdez, Henry, DFA" userId="S::henry.valdez@dfa.nm.gov::5677f4d6-2141-4876-a387-deb21e96c4a8" providerId="AD" clId="Web-{14C38F53-F47A-C18D-080B-4E10232C8DD2}" dt="2026-08-31T15:07:46.629" v="146" actId="14100"/>
          <ac:spMkLst>
            <pc:docMk/>
            <pc:sldMk cId="2646256135" sldId="261"/>
            <ac:spMk id="25" creationId="{AD9DAED1-0FB5-D911-BB33-33FB48B5E629}"/>
          </ac:spMkLst>
        </pc:spChg>
        <pc:spChg chg="mod">
          <ac:chgData name="Valdez, Henry, DFA" userId="S::henry.valdez@dfa.nm.gov::5677f4d6-2141-4876-a387-deb21e96c4a8" providerId="AD" clId="Web-{14C38F53-F47A-C18D-080B-4E10232C8DD2}" dt="2026-08-31T15:07:37.098" v="141" actId="14100"/>
          <ac:spMkLst>
            <pc:docMk/>
            <pc:sldMk cId="2646256135" sldId="261"/>
            <ac:spMk id="33" creationId="{61713AC2-91C5-BCE0-0227-49B1A6EABA58}"/>
          </ac:spMkLst>
        </pc:spChg>
      </pc:sldChg>
      <pc:sldChg chg="addSp delSp modSp">
        <pc:chgData name="Valdez, Henry, DFA" userId="S::henry.valdez@dfa.nm.gov::5677f4d6-2141-4876-a387-deb21e96c4a8" providerId="AD" clId="Web-{14C38F53-F47A-C18D-080B-4E10232C8DD2}" dt="2026-08-31T15:19:22.259" v="285" actId="20577"/>
        <pc:sldMkLst>
          <pc:docMk/>
          <pc:sldMk cId="1383743262" sldId="263"/>
        </pc:sldMkLst>
        <pc:spChg chg="mod">
          <ac:chgData name="Valdez, Henry, DFA" userId="S::henry.valdez@dfa.nm.gov::5677f4d6-2141-4876-a387-deb21e96c4a8" providerId="AD" clId="Web-{14C38F53-F47A-C18D-080B-4E10232C8DD2}" dt="2026-08-31T15:19:22.259" v="285" actId="20577"/>
          <ac:spMkLst>
            <pc:docMk/>
            <pc:sldMk cId="1383743262" sldId="263"/>
            <ac:spMk id="3" creationId="{232CBD67-D094-42D9-71EB-61C6C156E414}"/>
          </ac:spMkLst>
        </pc:spChg>
        <pc:spChg chg="add del mod">
          <ac:chgData name="Valdez, Henry, DFA" userId="S::henry.valdez@dfa.nm.gov::5677f4d6-2141-4876-a387-deb21e96c4a8" providerId="AD" clId="Web-{14C38F53-F47A-C18D-080B-4E10232C8DD2}" dt="2026-08-31T15:17:54.852" v="274" actId="20577"/>
          <ac:spMkLst>
            <pc:docMk/>
            <pc:sldMk cId="1383743262" sldId="263"/>
            <ac:spMk id="10" creationId="{5BF5EC8D-60D4-667D-7F05-197FD47ADE3F}"/>
          </ac:spMkLst>
        </pc:spChg>
        <pc:spChg chg="mod">
          <ac:chgData name="Valdez, Henry, DFA" userId="S::henry.valdez@dfa.nm.gov::5677f4d6-2141-4876-a387-deb21e96c4a8" providerId="AD" clId="Web-{14C38F53-F47A-C18D-080B-4E10232C8DD2}" dt="2026-08-31T15:19:17.634" v="284" actId="20577"/>
          <ac:spMkLst>
            <pc:docMk/>
            <pc:sldMk cId="1383743262" sldId="263"/>
            <ac:spMk id="29" creationId="{9BD3F5BF-40D1-DA67-0BB8-CE789277B170}"/>
          </ac:spMkLst>
        </pc:spChg>
        <pc:spChg chg="mod">
          <ac:chgData name="Valdez, Henry, DFA" userId="S::henry.valdez@dfa.nm.gov::5677f4d6-2141-4876-a387-deb21e96c4a8" providerId="AD" clId="Web-{14C38F53-F47A-C18D-080B-4E10232C8DD2}" dt="2026-08-31T15:18:06.946" v="280" actId="20577"/>
          <ac:spMkLst>
            <pc:docMk/>
            <pc:sldMk cId="1383743262" sldId="263"/>
            <ac:spMk id="31" creationId="{83D02424-52A9-D594-0655-96DF286A9C43}"/>
          </ac:spMkLst>
        </pc:spChg>
      </pc:sldChg>
      <pc:sldChg chg="delSp modSp">
        <pc:chgData name="Valdez, Henry, DFA" userId="S::henry.valdez@dfa.nm.gov::5677f4d6-2141-4876-a387-deb21e96c4a8" providerId="AD" clId="Web-{14C38F53-F47A-C18D-080B-4E10232C8DD2}" dt="2026-08-31T15:17:11.758" v="259" actId="1076"/>
        <pc:sldMkLst>
          <pc:docMk/>
          <pc:sldMk cId="1654695189" sldId="264"/>
        </pc:sldMkLst>
        <pc:spChg chg="mod">
          <ac:chgData name="Valdez, Henry, DFA" userId="S::henry.valdez@dfa.nm.gov::5677f4d6-2141-4876-a387-deb21e96c4a8" providerId="AD" clId="Web-{14C38F53-F47A-C18D-080B-4E10232C8DD2}" dt="2026-08-31T15:17:11.758" v="259" actId="1076"/>
          <ac:spMkLst>
            <pc:docMk/>
            <pc:sldMk cId="1654695189" sldId="264"/>
            <ac:spMk id="9" creationId="{5194603B-D1BA-5015-E555-65609C51B06A}"/>
          </ac:spMkLst>
        </pc:spChg>
        <pc:spChg chg="mod">
          <ac:chgData name="Valdez, Henry, DFA" userId="S::henry.valdez@dfa.nm.gov::5677f4d6-2141-4876-a387-deb21e96c4a8" providerId="AD" clId="Web-{14C38F53-F47A-C18D-080B-4E10232C8DD2}" dt="2026-08-31T15:13:48.491" v="241" actId="1076"/>
          <ac:spMkLst>
            <pc:docMk/>
            <pc:sldMk cId="1654695189" sldId="264"/>
            <ac:spMk id="10" creationId="{46C9C495-DA86-AB64-8665-4347C6C53F7B}"/>
          </ac:spMkLst>
        </pc:spChg>
        <pc:spChg chg="mod">
          <ac:chgData name="Valdez, Henry, DFA" userId="S::henry.valdez@dfa.nm.gov::5677f4d6-2141-4876-a387-deb21e96c4a8" providerId="AD" clId="Web-{14C38F53-F47A-C18D-080B-4E10232C8DD2}" dt="2026-08-31T15:13:48.600" v="244" actId="1076"/>
          <ac:spMkLst>
            <pc:docMk/>
            <pc:sldMk cId="1654695189" sldId="264"/>
            <ac:spMk id="14" creationId="{6797E40D-2937-124E-C921-BACEEA2228CD}"/>
          </ac:spMkLst>
        </pc:spChg>
        <pc:spChg chg="mod">
          <ac:chgData name="Valdez, Henry, DFA" userId="S::henry.valdez@dfa.nm.gov::5677f4d6-2141-4876-a387-deb21e96c4a8" providerId="AD" clId="Web-{14C38F53-F47A-C18D-080B-4E10232C8DD2}" dt="2026-08-31T15:13:48.569" v="243" actId="1076"/>
          <ac:spMkLst>
            <pc:docMk/>
            <pc:sldMk cId="1654695189" sldId="264"/>
            <ac:spMk id="17" creationId="{DF92F7FF-EBFB-6D79-6C72-DF786339F4E1}"/>
          </ac:spMkLst>
        </pc:spChg>
        <pc:spChg chg="mod">
          <ac:chgData name="Valdez, Henry, DFA" userId="S::henry.valdez@dfa.nm.gov::5677f4d6-2141-4876-a387-deb21e96c4a8" providerId="AD" clId="Web-{14C38F53-F47A-C18D-080B-4E10232C8DD2}" dt="2026-08-31T15:13:42.194" v="234" actId="1076"/>
          <ac:spMkLst>
            <pc:docMk/>
            <pc:sldMk cId="1654695189" sldId="264"/>
            <ac:spMk id="23" creationId="{025ED225-F863-53CC-759B-DB2CBE5A0639}"/>
          </ac:spMkLst>
        </pc:spChg>
        <pc:spChg chg="mod">
          <ac:chgData name="Valdez, Henry, DFA" userId="S::henry.valdez@dfa.nm.gov::5677f4d6-2141-4876-a387-deb21e96c4a8" providerId="AD" clId="Web-{14C38F53-F47A-C18D-080B-4E10232C8DD2}" dt="2026-08-31T15:13:42.257" v="236" actId="1076"/>
          <ac:spMkLst>
            <pc:docMk/>
            <pc:sldMk cId="1654695189" sldId="264"/>
            <ac:spMk id="45" creationId="{88B09CD6-3D71-CDC2-22C2-29866ADD55BC}"/>
          </ac:spMkLst>
        </pc:spChg>
        <pc:spChg chg="mod">
          <ac:chgData name="Valdez, Henry, DFA" userId="S::henry.valdez@dfa.nm.gov::5677f4d6-2141-4876-a387-deb21e96c4a8" providerId="AD" clId="Web-{14C38F53-F47A-C18D-080B-4E10232C8DD2}" dt="2026-08-31T15:13:42.288" v="237" actId="1076"/>
          <ac:spMkLst>
            <pc:docMk/>
            <pc:sldMk cId="1654695189" sldId="264"/>
            <ac:spMk id="47" creationId="{DCF53CB3-50C8-AC69-B81B-645A9213E4AA}"/>
          </ac:spMkLst>
        </pc:spChg>
        <pc:spChg chg="mod">
          <ac:chgData name="Valdez, Henry, DFA" userId="S::henry.valdez@dfa.nm.gov::5677f4d6-2141-4876-a387-deb21e96c4a8" providerId="AD" clId="Web-{14C38F53-F47A-C18D-080B-4E10232C8DD2}" dt="2026-08-31T15:13:48.663" v="246" actId="1076"/>
          <ac:spMkLst>
            <pc:docMk/>
            <pc:sldMk cId="1654695189" sldId="264"/>
            <ac:spMk id="51" creationId="{867E98B5-DFF3-CD66-8B56-6743C225730A}"/>
          </ac:spMkLst>
        </pc:spChg>
        <pc:spChg chg="mod">
          <ac:chgData name="Valdez, Henry, DFA" userId="S::henry.valdez@dfa.nm.gov::5677f4d6-2141-4876-a387-deb21e96c4a8" providerId="AD" clId="Web-{14C38F53-F47A-C18D-080B-4E10232C8DD2}" dt="2026-08-31T15:13:48.694" v="247" actId="1076"/>
          <ac:spMkLst>
            <pc:docMk/>
            <pc:sldMk cId="1654695189" sldId="264"/>
            <ac:spMk id="53" creationId="{EDCB3272-6A13-3CAF-B799-8DAAD23C3568}"/>
          </ac:spMkLst>
        </pc:spChg>
        <pc:spChg chg="mod">
          <ac:chgData name="Valdez, Henry, DFA" userId="S::henry.valdez@dfa.nm.gov::5677f4d6-2141-4876-a387-deb21e96c4a8" providerId="AD" clId="Web-{14C38F53-F47A-C18D-080B-4E10232C8DD2}" dt="2026-08-31T15:13:48.725" v="248" actId="1076"/>
          <ac:spMkLst>
            <pc:docMk/>
            <pc:sldMk cId="1654695189" sldId="264"/>
            <ac:spMk id="55" creationId="{B033B539-6FD3-0976-AFEF-7EE60410729D}"/>
          </ac:spMkLst>
        </pc:spChg>
        <pc:spChg chg="mod">
          <ac:chgData name="Valdez, Henry, DFA" userId="S::henry.valdez@dfa.nm.gov::5677f4d6-2141-4876-a387-deb21e96c4a8" providerId="AD" clId="Web-{14C38F53-F47A-C18D-080B-4E10232C8DD2}" dt="2026-08-31T15:13:48.757" v="249" actId="1076"/>
          <ac:spMkLst>
            <pc:docMk/>
            <pc:sldMk cId="1654695189" sldId="264"/>
            <ac:spMk id="57" creationId="{736B5291-FB49-DD2F-F2A4-2F6C8E15790B}"/>
          </ac:spMkLst>
        </pc:spChg>
        <pc:spChg chg="mod">
          <ac:chgData name="Valdez, Henry, DFA" userId="S::henry.valdez@dfa.nm.gov::5677f4d6-2141-4876-a387-deb21e96c4a8" providerId="AD" clId="Web-{14C38F53-F47A-C18D-080B-4E10232C8DD2}" dt="2026-08-31T15:13:42.350" v="239" actId="1076"/>
          <ac:spMkLst>
            <pc:docMk/>
            <pc:sldMk cId="1654695189" sldId="264"/>
            <ac:spMk id="67" creationId="{4982CB9D-B835-E66D-FB5B-5723ED795FE0}"/>
          </ac:spMkLst>
        </pc:spChg>
        <pc:graphicFrameChg chg="mod">
          <ac:chgData name="Valdez, Henry, DFA" userId="S::henry.valdez@dfa.nm.gov::5677f4d6-2141-4876-a387-deb21e96c4a8" providerId="AD" clId="Web-{14C38F53-F47A-C18D-080B-4E10232C8DD2}" dt="2026-08-31T15:13:48.538" v="242" actId="1076"/>
          <ac:graphicFrameMkLst>
            <pc:docMk/>
            <pc:sldMk cId="1654695189" sldId="264"/>
            <ac:graphicFrameMk id="42" creationId="{867BB5F7-BEDC-406A-07C5-C3456219A812}"/>
          </ac:graphicFrameMkLst>
        </pc:graphicFrameChg>
        <pc:graphicFrameChg chg="mod">
          <ac:chgData name="Valdez, Henry, DFA" userId="S::henry.valdez@dfa.nm.gov::5677f4d6-2141-4876-a387-deb21e96c4a8" providerId="AD" clId="Web-{14C38F53-F47A-C18D-080B-4E10232C8DD2}" dt="2026-08-31T15:13:42.225" v="235" actId="1076"/>
          <ac:graphicFrameMkLst>
            <pc:docMk/>
            <pc:sldMk cId="1654695189" sldId="264"/>
            <ac:graphicFrameMk id="43" creationId="{7DD0938F-3F40-2FCB-6833-8074353FA373}"/>
          </ac:graphicFrameMkLst>
        </pc:graphicFrameChg>
        <pc:picChg chg="mod">
          <ac:chgData name="Valdez, Henry, DFA" userId="S::henry.valdez@dfa.nm.gov::5677f4d6-2141-4876-a387-deb21e96c4a8" providerId="AD" clId="Web-{14C38F53-F47A-C18D-080B-4E10232C8DD2}" dt="2026-08-31T15:13:48.632" v="245" actId="1076"/>
          <ac:picMkLst>
            <pc:docMk/>
            <pc:sldMk cId="1654695189" sldId="264"/>
            <ac:picMk id="19" creationId="{4FD16130-AC26-4202-8EBF-5F788EE36642}"/>
          </ac:picMkLst>
        </pc:picChg>
        <pc:picChg chg="mod">
          <ac:chgData name="Valdez, Henry, DFA" userId="S::henry.valdez@dfa.nm.gov::5677f4d6-2141-4876-a387-deb21e96c4a8" providerId="AD" clId="Web-{14C38F53-F47A-C18D-080B-4E10232C8DD2}" dt="2026-08-31T15:13:42.319" v="238" actId="1076"/>
          <ac:picMkLst>
            <pc:docMk/>
            <pc:sldMk cId="1654695189" sldId="264"/>
            <ac:picMk id="41" creationId="{9D78D04F-0045-78A5-03AF-69C8D7F68AE2}"/>
          </ac:picMkLst>
        </pc:picChg>
        <pc:picChg chg="mod">
          <ac:chgData name="Valdez, Henry, DFA" userId="S::henry.valdez@dfa.nm.gov::5677f4d6-2141-4876-a387-deb21e96c4a8" providerId="AD" clId="Web-{14C38F53-F47A-C18D-080B-4E10232C8DD2}" dt="2026-08-31T15:13:48.772" v="250" actId="1076"/>
          <ac:picMkLst>
            <pc:docMk/>
            <pc:sldMk cId="1654695189" sldId="264"/>
            <ac:picMk id="59" creationId="{86F81D2C-8107-16AD-C35B-9F00A7777918}"/>
          </ac:picMkLst>
        </pc:picChg>
        <pc:picChg chg="mod">
          <ac:chgData name="Valdez, Henry, DFA" userId="S::henry.valdez@dfa.nm.gov::5677f4d6-2141-4876-a387-deb21e96c4a8" providerId="AD" clId="Web-{14C38F53-F47A-C18D-080B-4E10232C8DD2}" dt="2026-08-31T15:13:48.803" v="251" actId="1076"/>
          <ac:picMkLst>
            <pc:docMk/>
            <pc:sldMk cId="1654695189" sldId="264"/>
            <ac:picMk id="61" creationId="{89BFC6CB-13A0-A808-A0DC-EBCEE8D1B907}"/>
          </ac:picMkLst>
        </pc:picChg>
        <pc:picChg chg="mod">
          <ac:chgData name="Valdez, Henry, DFA" userId="S::henry.valdez@dfa.nm.gov::5677f4d6-2141-4876-a387-deb21e96c4a8" providerId="AD" clId="Web-{14C38F53-F47A-C18D-080B-4E10232C8DD2}" dt="2026-08-31T15:13:48.835" v="252" actId="1076"/>
          <ac:picMkLst>
            <pc:docMk/>
            <pc:sldMk cId="1654695189" sldId="264"/>
            <ac:picMk id="63" creationId="{9883C89D-3B29-F2F7-3CCF-9F42CFDCB786}"/>
          </ac:picMkLst>
        </pc:picChg>
        <pc:picChg chg="mod">
          <ac:chgData name="Valdez, Henry, DFA" userId="S::henry.valdez@dfa.nm.gov::5677f4d6-2141-4876-a387-deb21e96c4a8" providerId="AD" clId="Web-{14C38F53-F47A-C18D-080B-4E10232C8DD2}" dt="2026-08-31T15:13:48.866" v="253" actId="1076"/>
          <ac:picMkLst>
            <pc:docMk/>
            <pc:sldMk cId="1654695189" sldId="264"/>
            <ac:picMk id="65" creationId="{DC973C02-98B8-77B2-473B-D9FFFFB090F5}"/>
          </ac:picMkLst>
        </pc:picChg>
        <pc:picChg chg="mod">
          <ac:chgData name="Valdez, Henry, DFA" userId="S::henry.valdez@dfa.nm.gov::5677f4d6-2141-4876-a387-deb21e96c4a8" providerId="AD" clId="Web-{14C38F53-F47A-C18D-080B-4E10232C8DD2}" dt="2026-08-31T15:13:42.382" v="240" actId="1076"/>
          <ac:picMkLst>
            <pc:docMk/>
            <pc:sldMk cId="1654695189" sldId="264"/>
            <ac:picMk id="69" creationId="{1C55D9A9-C68A-CDF3-842F-34092065B9E3}"/>
          </ac:picMkLst>
        </pc:picChg>
      </pc:sldChg>
      <pc:sldChg chg="delSp modSp ord">
        <pc:chgData name="Valdez, Henry, DFA" userId="S::henry.valdez@dfa.nm.gov::5677f4d6-2141-4876-a387-deb21e96c4a8" providerId="AD" clId="Web-{14C38F53-F47A-C18D-080B-4E10232C8DD2}" dt="2026-08-31T15:17:03.821" v="257"/>
        <pc:sldMkLst>
          <pc:docMk/>
          <pc:sldMk cId="1325470091" sldId="265"/>
        </pc:sldMkLst>
        <pc:spChg chg="mod">
          <ac:chgData name="Valdez, Henry, DFA" userId="S::henry.valdez@dfa.nm.gov::5677f4d6-2141-4876-a387-deb21e96c4a8" providerId="AD" clId="Web-{14C38F53-F47A-C18D-080B-4E10232C8DD2}" dt="2026-08-31T15:03:07.424" v="41" actId="14100"/>
          <ac:spMkLst>
            <pc:docMk/>
            <pc:sldMk cId="1325470091" sldId="265"/>
            <ac:spMk id="3" creationId="{9C22DCF9-11B4-6064-A7B6-FFA57F5E23A3}"/>
          </ac:spMkLst>
        </pc:spChg>
        <pc:spChg chg="mod">
          <ac:chgData name="Valdez, Henry, DFA" userId="S::henry.valdez@dfa.nm.gov::5677f4d6-2141-4876-a387-deb21e96c4a8" providerId="AD" clId="Web-{14C38F53-F47A-C18D-080B-4E10232C8DD2}" dt="2026-08-31T15:16:30.680" v="255" actId="1076"/>
          <ac:spMkLst>
            <pc:docMk/>
            <pc:sldMk cId="1325470091" sldId="265"/>
            <ac:spMk id="23" creationId="{48439BB6-FA61-86D5-DF8E-F025F2EB12D6}"/>
          </ac:spMkLst>
        </pc:spChg>
        <pc:spChg chg="mod">
          <ac:chgData name="Valdez, Henry, DFA" userId="S::henry.valdez@dfa.nm.gov::5677f4d6-2141-4876-a387-deb21e96c4a8" providerId="AD" clId="Web-{14C38F53-F47A-C18D-080B-4E10232C8DD2}" dt="2026-08-31T15:03:03.095" v="38" actId="14100"/>
          <ac:spMkLst>
            <pc:docMk/>
            <pc:sldMk cId="1325470091" sldId="265"/>
            <ac:spMk id="35" creationId="{C8715F32-1560-057A-28EF-51E48359529E}"/>
          </ac:spMkLst>
        </pc:spChg>
      </pc:sldChg>
      <pc:sldChg chg="ord">
        <pc:chgData name="Valdez, Henry, DFA" userId="S::henry.valdez@dfa.nm.gov::5677f4d6-2141-4876-a387-deb21e96c4a8" providerId="AD" clId="Web-{14C38F53-F47A-C18D-080B-4E10232C8DD2}" dt="2026-08-31T15:35:41.954" v="320"/>
        <pc:sldMkLst>
          <pc:docMk/>
          <pc:sldMk cId="2161988281" sldId="268"/>
        </pc:sldMkLst>
      </pc:sldChg>
      <pc:sldChg chg="addSp delSp modSp">
        <pc:chgData name="Valdez, Henry, DFA" userId="S::henry.valdez@dfa.nm.gov::5677f4d6-2141-4876-a387-deb21e96c4a8" providerId="AD" clId="Web-{14C38F53-F47A-C18D-080B-4E10232C8DD2}" dt="2026-08-31T15:29:16.748" v="319" actId="1076"/>
        <pc:sldMkLst>
          <pc:docMk/>
          <pc:sldMk cId="2292603749" sldId="274"/>
        </pc:sldMkLst>
        <pc:spChg chg="add mod">
          <ac:chgData name="Valdez, Henry, DFA" userId="S::henry.valdez@dfa.nm.gov::5677f4d6-2141-4876-a387-deb21e96c4a8" providerId="AD" clId="Web-{14C38F53-F47A-C18D-080B-4E10232C8DD2}" dt="2026-08-31T15:28:59.795" v="316" actId="20577"/>
          <ac:spMkLst>
            <pc:docMk/>
            <pc:sldMk cId="2292603749" sldId="274"/>
            <ac:spMk id="4" creationId="{51BAFEA0-19B4-A3EA-931C-DB2039A81832}"/>
          </ac:spMkLst>
        </pc:spChg>
        <pc:spChg chg="mod">
          <ac:chgData name="Valdez, Henry, DFA" userId="S::henry.valdez@dfa.nm.gov::5677f4d6-2141-4876-a387-deb21e96c4a8" providerId="AD" clId="Web-{14C38F53-F47A-C18D-080B-4E10232C8DD2}" dt="2026-08-31T15:29:06.357" v="317" actId="1076"/>
          <ac:spMkLst>
            <pc:docMk/>
            <pc:sldMk cId="2292603749" sldId="274"/>
            <ac:spMk id="6" creationId="{45481FA0-E524-5EF8-FF88-0B9F8E43ABBB}"/>
          </ac:spMkLst>
        </pc:spChg>
        <pc:spChg chg="mod">
          <ac:chgData name="Valdez, Henry, DFA" userId="S::henry.valdez@dfa.nm.gov::5677f4d6-2141-4876-a387-deb21e96c4a8" providerId="AD" clId="Web-{14C38F53-F47A-C18D-080B-4E10232C8DD2}" dt="2026-08-31T15:29:10.795" v="318" actId="1076"/>
          <ac:spMkLst>
            <pc:docMk/>
            <pc:sldMk cId="2292603749" sldId="274"/>
            <ac:spMk id="21" creationId="{BA7072E9-F703-3D8E-54FD-A8464E070D78}"/>
          </ac:spMkLst>
        </pc:spChg>
        <pc:graphicFrameChg chg="mod">
          <ac:chgData name="Valdez, Henry, DFA" userId="S::henry.valdez@dfa.nm.gov::5677f4d6-2141-4876-a387-deb21e96c4a8" providerId="AD" clId="Web-{14C38F53-F47A-C18D-080B-4E10232C8DD2}" dt="2026-08-31T15:29:16.748" v="319" actId="1076"/>
          <ac:graphicFrameMkLst>
            <pc:docMk/>
            <pc:sldMk cId="2292603749" sldId="274"/>
            <ac:graphicFrameMk id="22" creationId="{24D5853D-7FB6-8F2D-FF78-40B1C99C58E9}"/>
          </ac:graphicFrameMkLst>
        </pc:graphicFrameChg>
      </pc:sldChg>
    </pc:docChg>
  </pc:docChgLst>
  <pc:docChgLst>
    <pc:chgData name="Valdez, Henry, DFA" userId="S::henry.valdez@dfa.nm.gov::5677f4d6-2141-4876-a387-deb21e96c4a8" providerId="AD" clId="Web-{DC2CF256-E69F-E3AB-2FD4-B2A1A2E73807}"/>
    <pc:docChg chg="modSld">
      <pc:chgData name="Valdez, Henry, DFA" userId="S::henry.valdez@dfa.nm.gov::5677f4d6-2141-4876-a387-deb21e96c4a8" providerId="AD" clId="Web-{DC2CF256-E69F-E3AB-2FD4-B2A1A2E73807}" dt="2026-09-01T15:56:05.666" v="0"/>
      <pc:docMkLst>
        <pc:docMk/>
      </pc:docMkLst>
      <pc:sldChg chg="delSp">
        <pc:chgData name="Valdez, Henry, DFA" userId="S::henry.valdez@dfa.nm.gov::5677f4d6-2141-4876-a387-deb21e96c4a8" providerId="AD" clId="Web-{DC2CF256-E69F-E3AB-2FD4-B2A1A2E73807}" dt="2026-09-01T15:56:05.666" v="0"/>
        <pc:sldMkLst>
          <pc:docMk/>
          <pc:sldMk cId="1244911685" sldId="272"/>
        </pc:sldMkLst>
      </pc:sldChg>
    </pc:docChg>
  </pc:docChgLst>
  <pc:docChgLst>
    <pc:chgData name="Valdez, Henry, DFA" userId="S::henry.valdez@dfa.nm.gov::5677f4d6-2141-4876-a387-deb21e96c4a8" providerId="AD" clId="Web-{20C38BCA-1567-CCE8-E9EB-12B698FDE778}"/>
    <pc:docChg chg="addSld delSld modSld sldOrd">
      <pc:chgData name="Valdez, Henry, DFA" userId="S::henry.valdez@dfa.nm.gov::5677f4d6-2141-4876-a387-deb21e96c4a8" providerId="AD" clId="Web-{20C38BCA-1567-CCE8-E9EB-12B698FDE778}" dt="2026-09-01T14:38:18.191" v="557" actId="20577"/>
      <pc:docMkLst>
        <pc:docMk/>
      </pc:docMkLst>
      <pc:sldChg chg="delSp modSp">
        <pc:chgData name="Valdez, Henry, DFA" userId="S::henry.valdez@dfa.nm.gov::5677f4d6-2141-4876-a387-deb21e96c4a8" providerId="AD" clId="Web-{20C38BCA-1567-CCE8-E9EB-12B698FDE778}" dt="2026-09-01T14:38:18.191" v="557" actId="20577"/>
        <pc:sldMkLst>
          <pc:docMk/>
          <pc:sldMk cId="2628983543" sldId="256"/>
        </pc:sldMkLst>
        <pc:spChg chg="mod">
          <ac:chgData name="Valdez, Henry, DFA" userId="S::henry.valdez@dfa.nm.gov::5677f4d6-2141-4876-a387-deb21e96c4a8" providerId="AD" clId="Web-{20C38BCA-1567-CCE8-E9EB-12B698FDE778}" dt="2026-08-31T22:43:40.166" v="30" actId="1076"/>
          <ac:spMkLst>
            <pc:docMk/>
            <pc:sldMk cId="2628983543" sldId="256"/>
            <ac:spMk id="9" creationId="{5AF7AEE2-A256-909A-9A6E-757796FA40AB}"/>
          </ac:spMkLst>
        </pc:spChg>
        <pc:spChg chg="mod">
          <ac:chgData name="Valdez, Henry, DFA" userId="S::henry.valdez@dfa.nm.gov::5677f4d6-2141-4876-a387-deb21e96c4a8" providerId="AD" clId="Web-{20C38BCA-1567-CCE8-E9EB-12B698FDE778}" dt="2026-08-31T22:43:40.182" v="31" actId="1076"/>
          <ac:spMkLst>
            <pc:docMk/>
            <pc:sldMk cId="2628983543" sldId="256"/>
            <ac:spMk id="11" creationId="{123A86D8-F63B-546A-E41D-95F532B600B0}"/>
          </ac:spMkLst>
        </pc:spChg>
        <pc:spChg chg="mod">
          <ac:chgData name="Valdez, Henry, DFA" userId="S::henry.valdez@dfa.nm.gov::5677f4d6-2141-4876-a387-deb21e96c4a8" providerId="AD" clId="Web-{20C38BCA-1567-CCE8-E9EB-12B698FDE778}" dt="2026-09-01T14:38:18.191" v="557" actId="20577"/>
          <ac:spMkLst>
            <pc:docMk/>
            <pc:sldMk cId="2628983543" sldId="256"/>
            <ac:spMk id="59" creationId="{03201DC6-9E26-D1B4-6D08-7BDE80971DD8}"/>
          </ac:spMkLst>
        </pc:spChg>
      </pc:sldChg>
      <pc:sldChg chg="delSp modSp">
        <pc:chgData name="Valdez, Henry, DFA" userId="S::henry.valdez@dfa.nm.gov::5677f4d6-2141-4876-a387-deb21e96c4a8" providerId="AD" clId="Web-{20C38BCA-1567-CCE8-E9EB-12B698FDE778}" dt="2026-09-01T14:38:09.707" v="556" actId="1076"/>
        <pc:sldMkLst>
          <pc:docMk/>
          <pc:sldMk cId="0" sldId="257"/>
        </pc:sldMkLst>
        <pc:spChg chg="mod">
          <ac:chgData name="Valdez, Henry, DFA" userId="S::henry.valdez@dfa.nm.gov::5677f4d6-2141-4876-a387-deb21e96c4a8" providerId="AD" clId="Web-{20C38BCA-1567-CCE8-E9EB-12B698FDE778}" dt="2026-09-01T14:38:06.691" v="555" actId="1076"/>
          <ac:spMkLst>
            <pc:docMk/>
            <pc:sldMk cId="0" sldId="257"/>
            <ac:spMk id="7" creationId="{00000000-0000-0000-0000-000000000000}"/>
          </ac:spMkLst>
        </pc:spChg>
        <pc:spChg chg="mod">
          <ac:chgData name="Valdez, Henry, DFA" userId="S::henry.valdez@dfa.nm.gov::5677f4d6-2141-4876-a387-deb21e96c4a8" providerId="AD" clId="Web-{20C38BCA-1567-CCE8-E9EB-12B698FDE778}" dt="2026-09-01T14:38:09.707" v="556" actId="1076"/>
          <ac:spMkLst>
            <pc:docMk/>
            <pc:sldMk cId="0" sldId="257"/>
            <ac:spMk id="8" creationId="{00000000-0000-0000-0000-000000000000}"/>
          </ac:spMkLst>
        </pc:spChg>
      </pc:sldChg>
      <pc:sldChg chg="delSp modSp">
        <pc:chgData name="Valdez, Henry, DFA" userId="S::henry.valdez@dfa.nm.gov::5677f4d6-2141-4876-a387-deb21e96c4a8" providerId="AD" clId="Web-{20C38BCA-1567-CCE8-E9EB-12B698FDE778}" dt="2026-08-31T22:57:57.305" v="458" actId="20577"/>
        <pc:sldMkLst>
          <pc:docMk/>
          <pc:sldMk cId="294946834" sldId="258"/>
        </pc:sldMkLst>
        <pc:spChg chg="mod">
          <ac:chgData name="Valdez, Henry, DFA" userId="S::henry.valdez@dfa.nm.gov::5677f4d6-2141-4876-a387-deb21e96c4a8" providerId="AD" clId="Web-{20C38BCA-1567-CCE8-E9EB-12B698FDE778}" dt="2026-08-31T22:57:57.305" v="458" actId="20577"/>
          <ac:spMkLst>
            <pc:docMk/>
            <pc:sldMk cId="294946834" sldId="258"/>
            <ac:spMk id="3" creationId="{D6F17443-1B95-A3CE-5C7E-10924F463041}"/>
          </ac:spMkLst>
        </pc:spChg>
        <pc:spChg chg="mod">
          <ac:chgData name="Valdez, Henry, DFA" userId="S::henry.valdez@dfa.nm.gov::5677f4d6-2141-4876-a387-deb21e96c4a8" providerId="AD" clId="Web-{20C38BCA-1567-CCE8-E9EB-12B698FDE778}" dt="2026-08-31T22:43:54.385" v="37" actId="1076"/>
          <ac:spMkLst>
            <pc:docMk/>
            <pc:sldMk cId="294946834" sldId="258"/>
            <ac:spMk id="9" creationId="{D2BA9A3C-1801-DAAC-93CE-945113243F6F}"/>
          </ac:spMkLst>
        </pc:spChg>
        <pc:spChg chg="mod">
          <ac:chgData name="Valdez, Henry, DFA" userId="S::henry.valdez@dfa.nm.gov::5677f4d6-2141-4876-a387-deb21e96c4a8" providerId="AD" clId="Web-{20C38BCA-1567-CCE8-E9EB-12B698FDE778}" dt="2026-08-31T22:43:54.417" v="38" actId="1076"/>
          <ac:spMkLst>
            <pc:docMk/>
            <pc:sldMk cId="294946834" sldId="258"/>
            <ac:spMk id="11" creationId="{AA5C959C-FEB8-648F-9C07-F9E98C1A6C13}"/>
          </ac:spMkLst>
        </pc:spChg>
      </pc:sldChg>
      <pc:sldChg chg="delSp modSp">
        <pc:chgData name="Valdez, Henry, DFA" userId="S::henry.valdez@dfa.nm.gov::5677f4d6-2141-4876-a387-deb21e96c4a8" providerId="AD" clId="Web-{20C38BCA-1567-CCE8-E9EB-12B698FDE778}" dt="2026-08-31T22:43:48.073" v="34" actId="1076"/>
        <pc:sldMkLst>
          <pc:docMk/>
          <pc:sldMk cId="3730265011" sldId="260"/>
        </pc:sldMkLst>
        <pc:spChg chg="mod">
          <ac:chgData name="Valdez, Henry, DFA" userId="S::henry.valdez@dfa.nm.gov::5677f4d6-2141-4876-a387-deb21e96c4a8" providerId="AD" clId="Web-{20C38BCA-1567-CCE8-E9EB-12B698FDE778}" dt="2026-08-31T22:43:48.057" v="33" actId="1076"/>
          <ac:spMkLst>
            <pc:docMk/>
            <pc:sldMk cId="3730265011" sldId="260"/>
            <ac:spMk id="9" creationId="{66762C07-C578-3D63-CA49-421C26FA6C21}"/>
          </ac:spMkLst>
        </pc:spChg>
        <pc:spChg chg="mod">
          <ac:chgData name="Valdez, Henry, DFA" userId="S::henry.valdez@dfa.nm.gov::5677f4d6-2141-4876-a387-deb21e96c4a8" providerId="AD" clId="Web-{20C38BCA-1567-CCE8-E9EB-12B698FDE778}" dt="2026-08-31T22:43:48.073" v="34" actId="1076"/>
          <ac:spMkLst>
            <pc:docMk/>
            <pc:sldMk cId="3730265011" sldId="260"/>
            <ac:spMk id="11" creationId="{09936770-CBEF-A6CB-A8DD-0D595547E88B}"/>
          </ac:spMkLst>
        </pc:spChg>
      </pc:sldChg>
      <pc:sldChg chg="delSp modSp">
        <pc:chgData name="Valdez, Henry, DFA" userId="S::henry.valdez@dfa.nm.gov::5677f4d6-2141-4876-a387-deb21e96c4a8" providerId="AD" clId="Web-{20C38BCA-1567-CCE8-E9EB-12B698FDE778}" dt="2026-08-31T22:44:09.808" v="42" actId="1076"/>
        <pc:sldMkLst>
          <pc:docMk/>
          <pc:sldMk cId="2646256135" sldId="261"/>
        </pc:sldMkLst>
        <pc:spChg chg="mod">
          <ac:chgData name="Valdez, Henry, DFA" userId="S::henry.valdez@dfa.nm.gov::5677f4d6-2141-4876-a387-deb21e96c4a8" providerId="AD" clId="Web-{20C38BCA-1567-CCE8-E9EB-12B698FDE778}" dt="2026-08-31T22:44:09.792" v="41" actId="1076"/>
          <ac:spMkLst>
            <pc:docMk/>
            <pc:sldMk cId="2646256135" sldId="261"/>
            <ac:spMk id="9" creationId="{E7E7E3A0-682A-E267-7639-3EC59437DFA9}"/>
          </ac:spMkLst>
        </pc:spChg>
        <pc:spChg chg="mod">
          <ac:chgData name="Valdez, Henry, DFA" userId="S::henry.valdez@dfa.nm.gov::5677f4d6-2141-4876-a387-deb21e96c4a8" providerId="AD" clId="Web-{20C38BCA-1567-CCE8-E9EB-12B698FDE778}" dt="2026-08-31T22:44:09.808" v="42" actId="1076"/>
          <ac:spMkLst>
            <pc:docMk/>
            <pc:sldMk cId="2646256135" sldId="261"/>
            <ac:spMk id="11" creationId="{60EAAC0E-2255-1001-371D-C940AFFB42C8}"/>
          </ac:spMkLst>
        </pc:spChg>
      </pc:sldChg>
      <pc:sldChg chg="modSp">
        <pc:chgData name="Valdez, Henry, DFA" userId="S::henry.valdez@dfa.nm.gov::5677f4d6-2141-4876-a387-deb21e96c4a8" providerId="AD" clId="Web-{20C38BCA-1567-CCE8-E9EB-12B698FDE778}" dt="2026-08-31T22:44:15.417" v="43" actId="1076"/>
        <pc:sldMkLst>
          <pc:docMk/>
          <pc:sldMk cId="1383743262" sldId="263"/>
        </pc:sldMkLst>
        <pc:spChg chg="mod">
          <ac:chgData name="Valdez, Henry, DFA" userId="S::henry.valdez@dfa.nm.gov::5677f4d6-2141-4876-a387-deb21e96c4a8" providerId="AD" clId="Web-{20C38BCA-1567-CCE8-E9EB-12B698FDE778}" dt="2026-08-31T22:44:15.417" v="43" actId="1076"/>
          <ac:spMkLst>
            <pc:docMk/>
            <pc:sldMk cId="1383743262" sldId="263"/>
            <ac:spMk id="9" creationId="{0B0E369C-AB22-68B2-C883-F45203A5599B}"/>
          </ac:spMkLst>
        </pc:spChg>
        <pc:spChg chg="mod">
          <ac:chgData name="Valdez, Henry, DFA" userId="S::henry.valdez@dfa.nm.gov::5677f4d6-2141-4876-a387-deb21e96c4a8" providerId="AD" clId="Web-{20C38BCA-1567-CCE8-E9EB-12B698FDE778}" dt="2026-08-31T22:42:12.556" v="1" actId="1076"/>
          <ac:spMkLst>
            <pc:docMk/>
            <pc:sldMk cId="1383743262" sldId="263"/>
            <ac:spMk id="11" creationId="{633957FE-CD13-1A7C-EFFC-67702946CC38}"/>
          </ac:spMkLst>
        </pc:spChg>
      </pc:sldChg>
      <pc:sldChg chg="modSp ord">
        <pc:chgData name="Valdez, Henry, DFA" userId="S::henry.valdez@dfa.nm.gov::5677f4d6-2141-4876-a387-deb21e96c4a8" providerId="AD" clId="Web-{20C38BCA-1567-CCE8-E9EB-12B698FDE778}" dt="2026-08-31T22:56:23.335" v="433" actId="20577"/>
        <pc:sldMkLst>
          <pc:docMk/>
          <pc:sldMk cId="1325470091" sldId="265"/>
        </pc:sldMkLst>
      </pc:sldChg>
      <pc:sldChg chg="addSp delSp modSp">
        <pc:chgData name="Valdez, Henry, DFA" userId="S::henry.valdez@dfa.nm.gov::5677f4d6-2141-4876-a387-deb21e96c4a8" providerId="AD" clId="Web-{20C38BCA-1567-CCE8-E9EB-12B698FDE778}" dt="2026-08-31T22:45:55.075" v="79" actId="20577"/>
        <pc:sldMkLst>
          <pc:docMk/>
          <pc:sldMk cId="2936521151" sldId="266"/>
        </pc:sldMkLst>
        <pc:spChg chg="mod">
          <ac:chgData name="Valdez, Henry, DFA" userId="S::henry.valdez@dfa.nm.gov::5677f4d6-2141-4876-a387-deb21e96c4a8" providerId="AD" clId="Web-{20C38BCA-1567-CCE8-E9EB-12B698FDE778}" dt="2026-08-31T22:45:24.559" v="59" actId="1076"/>
          <ac:spMkLst>
            <pc:docMk/>
            <pc:sldMk cId="2936521151" sldId="266"/>
            <ac:spMk id="2" creationId="{FA7298C3-EB12-9264-E3A7-AA4D25BBD3E4}"/>
          </ac:spMkLst>
        </pc:spChg>
        <pc:spChg chg="mod">
          <ac:chgData name="Valdez, Henry, DFA" userId="S::henry.valdez@dfa.nm.gov::5677f4d6-2141-4876-a387-deb21e96c4a8" providerId="AD" clId="Web-{20C38BCA-1567-CCE8-E9EB-12B698FDE778}" dt="2026-08-31T22:45:24.574" v="60" actId="1076"/>
          <ac:spMkLst>
            <pc:docMk/>
            <pc:sldMk cId="2936521151" sldId="266"/>
            <ac:spMk id="4" creationId="{F28CB819-B2C0-9420-491C-B9EC7D2FC23E}"/>
          </ac:spMkLst>
        </pc:spChg>
        <pc:spChg chg="mod">
          <ac:chgData name="Valdez, Henry, DFA" userId="S::henry.valdez@dfa.nm.gov::5677f4d6-2141-4876-a387-deb21e96c4a8" providerId="AD" clId="Web-{20C38BCA-1567-CCE8-E9EB-12B698FDE778}" dt="2026-08-31T22:45:20.074" v="57" actId="1076"/>
          <ac:spMkLst>
            <pc:docMk/>
            <pc:sldMk cId="2936521151" sldId="266"/>
            <ac:spMk id="9" creationId="{C890D2CB-8971-EEC8-5C6D-5DFC8B930681}"/>
          </ac:spMkLst>
        </pc:spChg>
        <pc:spChg chg="mod">
          <ac:chgData name="Valdez, Henry, DFA" userId="S::henry.valdez@dfa.nm.gov::5677f4d6-2141-4876-a387-deb21e96c4a8" providerId="AD" clId="Web-{20C38BCA-1567-CCE8-E9EB-12B698FDE778}" dt="2026-08-31T22:45:55.075" v="79" actId="20577"/>
          <ac:spMkLst>
            <pc:docMk/>
            <pc:sldMk cId="2936521151" sldId="266"/>
            <ac:spMk id="11" creationId="{656D52A0-3E23-3D3C-DE25-65C4470D376A}"/>
          </ac:spMkLst>
        </pc:spChg>
        <pc:spChg chg="mod">
          <ac:chgData name="Valdez, Henry, DFA" userId="S::henry.valdez@dfa.nm.gov::5677f4d6-2141-4876-a387-deb21e96c4a8" providerId="AD" clId="Web-{20C38BCA-1567-CCE8-E9EB-12B698FDE778}" dt="2026-08-31T22:45:24.574" v="61" actId="1076"/>
          <ac:spMkLst>
            <pc:docMk/>
            <pc:sldMk cId="2936521151" sldId="266"/>
            <ac:spMk id="20" creationId="{2A7CD58C-1B01-8215-BA52-A918DF8CE405}"/>
          </ac:spMkLst>
        </pc:spChg>
        <pc:spChg chg="mod">
          <ac:chgData name="Valdez, Henry, DFA" userId="S::henry.valdez@dfa.nm.gov::5677f4d6-2141-4876-a387-deb21e96c4a8" providerId="AD" clId="Web-{20C38BCA-1567-CCE8-E9EB-12B698FDE778}" dt="2026-08-31T22:45:24.590" v="62" actId="1076"/>
          <ac:spMkLst>
            <pc:docMk/>
            <pc:sldMk cId="2936521151" sldId="266"/>
            <ac:spMk id="22" creationId="{34C6242B-9D2E-07C3-4991-23EBD8B92380}"/>
          </ac:spMkLst>
        </pc:spChg>
      </pc:sldChg>
      <pc:sldChg chg="addSp delSp modSp">
        <pc:chgData name="Valdez, Henry, DFA" userId="S::henry.valdez@dfa.nm.gov::5677f4d6-2141-4876-a387-deb21e96c4a8" providerId="AD" clId="Web-{20C38BCA-1567-CCE8-E9EB-12B698FDE778}" dt="2026-08-31T22:55:11.334" v="420" actId="20577"/>
        <pc:sldMkLst>
          <pc:docMk/>
          <pc:sldMk cId="2076874666" sldId="270"/>
        </pc:sldMkLst>
        <pc:spChg chg="mod">
          <ac:chgData name="Valdez, Henry, DFA" userId="S::henry.valdez@dfa.nm.gov::5677f4d6-2141-4876-a387-deb21e96c4a8" providerId="AD" clId="Web-{20C38BCA-1567-CCE8-E9EB-12B698FDE778}" dt="2026-08-31T22:55:11.334" v="420" actId="20577"/>
          <ac:spMkLst>
            <pc:docMk/>
            <pc:sldMk cId="2076874666" sldId="270"/>
            <ac:spMk id="3" creationId="{63F1C554-3DC3-08BA-F400-0A44C62C06F7}"/>
          </ac:spMkLst>
        </pc:spChg>
        <pc:spChg chg="mod">
          <ac:chgData name="Valdez, Henry, DFA" userId="S::henry.valdez@dfa.nm.gov::5677f4d6-2141-4876-a387-deb21e96c4a8" providerId="AD" clId="Web-{20C38BCA-1567-CCE8-E9EB-12B698FDE778}" dt="2026-08-31T22:51:34.580" v="177" actId="1076"/>
          <ac:spMkLst>
            <pc:docMk/>
            <pc:sldMk cId="2076874666" sldId="270"/>
            <ac:spMk id="4" creationId="{0727A797-0AA6-8EBC-9D72-C869C8146307}"/>
          </ac:spMkLst>
        </pc:spChg>
        <pc:spChg chg="mod">
          <ac:chgData name="Valdez, Henry, DFA" userId="S::henry.valdez@dfa.nm.gov::5677f4d6-2141-4876-a387-deb21e96c4a8" providerId="AD" clId="Web-{20C38BCA-1567-CCE8-E9EB-12B698FDE778}" dt="2026-08-31T22:49:46.735" v="156" actId="1076"/>
          <ac:spMkLst>
            <pc:docMk/>
            <pc:sldMk cId="2076874666" sldId="270"/>
            <ac:spMk id="9" creationId="{E29FFDBC-481D-D182-5D6A-D0A498413517}"/>
          </ac:spMkLst>
        </pc:spChg>
        <pc:spChg chg="mod">
          <ac:chgData name="Valdez, Henry, DFA" userId="S::henry.valdez@dfa.nm.gov::5677f4d6-2141-4876-a387-deb21e96c4a8" providerId="AD" clId="Web-{20C38BCA-1567-CCE8-E9EB-12B698FDE778}" dt="2026-08-31T22:49:41.422" v="155"/>
          <ac:spMkLst>
            <pc:docMk/>
            <pc:sldMk cId="2076874666" sldId="270"/>
            <ac:spMk id="11" creationId="{A0CE6E82-CC16-AADF-B1C1-E8ABED541580}"/>
          </ac:spMkLst>
        </pc:spChg>
        <pc:spChg chg="mod">
          <ac:chgData name="Valdez, Henry, DFA" userId="S::henry.valdez@dfa.nm.gov::5677f4d6-2141-4876-a387-deb21e96c4a8" providerId="AD" clId="Web-{20C38BCA-1567-CCE8-E9EB-12B698FDE778}" dt="2026-08-31T22:53:56.489" v="240" actId="1076"/>
          <ac:spMkLst>
            <pc:docMk/>
            <pc:sldMk cId="2076874666" sldId="270"/>
            <ac:spMk id="14" creationId="{9F40DE05-970E-8E54-3DCD-9F5056402394}"/>
          </ac:spMkLst>
        </pc:spChg>
        <pc:spChg chg="mod">
          <ac:chgData name="Valdez, Henry, DFA" userId="S::henry.valdez@dfa.nm.gov::5677f4d6-2141-4876-a387-deb21e96c4a8" providerId="AD" clId="Web-{20C38BCA-1567-CCE8-E9EB-12B698FDE778}" dt="2026-08-31T22:53:56.520" v="243" actId="1076"/>
          <ac:spMkLst>
            <pc:docMk/>
            <pc:sldMk cId="2076874666" sldId="270"/>
            <ac:spMk id="37" creationId="{99C82FF0-F5A9-2331-D556-3E7F4F5F8AB8}"/>
          </ac:spMkLst>
        </pc:spChg>
        <pc:spChg chg="mod">
          <ac:chgData name="Valdez, Henry, DFA" userId="S::henry.valdez@dfa.nm.gov::5677f4d6-2141-4876-a387-deb21e96c4a8" providerId="AD" clId="Web-{20C38BCA-1567-CCE8-E9EB-12B698FDE778}" dt="2026-08-31T22:53:56.536" v="245" actId="1076"/>
          <ac:spMkLst>
            <pc:docMk/>
            <pc:sldMk cId="2076874666" sldId="270"/>
            <ac:spMk id="42" creationId="{02BDA8CC-3AB1-8B8A-E6E8-B286F47C7309}"/>
          </ac:spMkLst>
        </pc:spChg>
        <pc:picChg chg="mod">
          <ac:chgData name="Valdez, Henry, DFA" userId="S::henry.valdez@dfa.nm.gov::5677f4d6-2141-4876-a387-deb21e96c4a8" providerId="AD" clId="Web-{20C38BCA-1567-CCE8-E9EB-12B698FDE778}" dt="2026-08-31T22:51:34.580" v="178" actId="1076"/>
          <ac:picMkLst>
            <pc:docMk/>
            <pc:sldMk cId="2076874666" sldId="270"/>
            <ac:picMk id="8" creationId="{5DA52744-04A7-8DDD-369E-DC4F1A26898E}"/>
          </ac:picMkLst>
        </pc:picChg>
        <pc:picChg chg="mod">
          <ac:chgData name="Valdez, Henry, DFA" userId="S::henry.valdez@dfa.nm.gov::5677f4d6-2141-4876-a387-deb21e96c4a8" providerId="AD" clId="Web-{20C38BCA-1567-CCE8-E9EB-12B698FDE778}" dt="2026-08-31T22:53:56.552" v="247" actId="1076"/>
          <ac:picMkLst>
            <pc:docMk/>
            <pc:sldMk cId="2076874666" sldId="270"/>
            <ac:picMk id="19" creationId="{F03236D2-D7DE-B0F2-02FC-B44DF744E5E1}"/>
          </ac:picMkLst>
        </pc:picChg>
        <pc:picChg chg="mod">
          <ac:chgData name="Valdez, Henry, DFA" userId="S::henry.valdez@dfa.nm.gov::5677f4d6-2141-4876-a387-deb21e96c4a8" providerId="AD" clId="Web-{20C38BCA-1567-CCE8-E9EB-12B698FDE778}" dt="2026-08-31T22:53:56.552" v="248" actId="1076"/>
          <ac:picMkLst>
            <pc:docMk/>
            <pc:sldMk cId="2076874666" sldId="270"/>
            <ac:picMk id="21" creationId="{91255291-7ACB-3993-292C-F77F07FEB766}"/>
          </ac:picMkLst>
        </pc:picChg>
        <pc:picChg chg="mod">
          <ac:chgData name="Valdez, Henry, DFA" userId="S::henry.valdez@dfa.nm.gov::5677f4d6-2141-4876-a387-deb21e96c4a8" providerId="AD" clId="Web-{20C38BCA-1567-CCE8-E9EB-12B698FDE778}" dt="2026-08-31T22:53:56.505" v="242" actId="1076"/>
          <ac:picMkLst>
            <pc:docMk/>
            <pc:sldMk cId="2076874666" sldId="270"/>
            <ac:picMk id="23" creationId="{467A0C29-E3D1-3801-C5D7-083E276E9194}"/>
          </ac:picMkLst>
        </pc:picChg>
        <pc:picChg chg="mod">
          <ac:chgData name="Valdez, Henry, DFA" userId="S::henry.valdez@dfa.nm.gov::5677f4d6-2141-4876-a387-deb21e96c4a8" providerId="AD" clId="Web-{20C38BCA-1567-CCE8-E9EB-12B698FDE778}" dt="2026-08-31T22:53:56.567" v="249" actId="1076"/>
          <ac:picMkLst>
            <pc:docMk/>
            <pc:sldMk cId="2076874666" sldId="270"/>
            <ac:picMk id="56" creationId="{33179501-1F05-C5A0-3D46-89BD5B43D695}"/>
          </ac:picMkLst>
        </pc:picChg>
        <pc:picChg chg="mod">
          <ac:chgData name="Valdez, Henry, DFA" userId="S::henry.valdez@dfa.nm.gov::5677f4d6-2141-4876-a387-deb21e96c4a8" providerId="AD" clId="Web-{20C38BCA-1567-CCE8-E9EB-12B698FDE778}" dt="2026-08-31T22:53:56.567" v="250" actId="1076"/>
          <ac:picMkLst>
            <pc:docMk/>
            <pc:sldMk cId="2076874666" sldId="270"/>
            <ac:picMk id="58" creationId="{61409278-BDBE-AF48-25DD-FE095AE913C2}"/>
          </ac:picMkLst>
        </pc:picChg>
        <pc:picChg chg="mod">
          <ac:chgData name="Valdez, Henry, DFA" userId="S::henry.valdez@dfa.nm.gov::5677f4d6-2141-4876-a387-deb21e96c4a8" providerId="AD" clId="Web-{20C38BCA-1567-CCE8-E9EB-12B698FDE778}" dt="2026-08-31T22:53:56.583" v="251" actId="1076"/>
          <ac:picMkLst>
            <pc:docMk/>
            <pc:sldMk cId="2076874666" sldId="270"/>
            <ac:picMk id="60" creationId="{2AF3DDFA-BC13-0BA5-B4D6-49E44EBFF368}"/>
          </ac:picMkLst>
        </pc:picChg>
        <pc:cxnChg chg="mod">
          <ac:chgData name="Valdez, Henry, DFA" userId="S::henry.valdez@dfa.nm.gov::5677f4d6-2141-4876-a387-deb21e96c4a8" providerId="AD" clId="Web-{20C38BCA-1567-CCE8-E9EB-12B698FDE778}" dt="2026-08-31T22:53:56.505" v="241" actId="1076"/>
          <ac:cxnSpMkLst>
            <pc:docMk/>
            <pc:sldMk cId="2076874666" sldId="270"/>
            <ac:cxnSpMk id="16" creationId="{8A254695-C31D-81E0-689F-CE962B2299F0}"/>
          </ac:cxnSpMkLst>
        </pc:cxnChg>
        <pc:cxnChg chg="mod">
          <ac:chgData name="Valdez, Henry, DFA" userId="S::henry.valdez@dfa.nm.gov::5677f4d6-2141-4876-a387-deb21e96c4a8" providerId="AD" clId="Web-{20C38BCA-1567-CCE8-E9EB-12B698FDE778}" dt="2026-08-31T22:53:56.520" v="244" actId="1076"/>
          <ac:cxnSpMkLst>
            <pc:docMk/>
            <pc:sldMk cId="2076874666" sldId="270"/>
            <ac:cxnSpMk id="38" creationId="{B6F3C3A1-8100-0FE3-5BF7-73EC9C6B05B7}"/>
          </ac:cxnSpMkLst>
        </pc:cxnChg>
        <pc:cxnChg chg="mod">
          <ac:chgData name="Valdez, Henry, DFA" userId="S::henry.valdez@dfa.nm.gov::5677f4d6-2141-4876-a387-deb21e96c4a8" providerId="AD" clId="Web-{20C38BCA-1567-CCE8-E9EB-12B698FDE778}" dt="2026-08-31T22:53:56.552" v="246" actId="1076"/>
          <ac:cxnSpMkLst>
            <pc:docMk/>
            <pc:sldMk cId="2076874666" sldId="270"/>
            <ac:cxnSpMk id="43" creationId="{9B77E970-A3C7-419D-6460-31167E755916}"/>
          </ac:cxnSpMkLst>
        </pc:cxnChg>
      </pc:sldChg>
      <pc:sldChg chg="addSp delSp modSp">
        <pc:chgData name="Valdez, Henry, DFA" userId="S::henry.valdez@dfa.nm.gov::5677f4d6-2141-4876-a387-deb21e96c4a8" providerId="AD" clId="Web-{20C38BCA-1567-CCE8-E9EB-12B698FDE778}" dt="2026-08-31T23:13:45.383" v="545"/>
        <pc:sldMkLst>
          <pc:docMk/>
          <pc:sldMk cId="3121542858" sldId="271"/>
        </pc:sldMkLst>
        <pc:spChg chg="mod">
          <ac:chgData name="Valdez, Henry, DFA" userId="S::henry.valdez@dfa.nm.gov::5677f4d6-2141-4876-a387-deb21e96c4a8" providerId="AD" clId="Web-{20C38BCA-1567-CCE8-E9EB-12B698FDE778}" dt="2026-08-31T22:50:30.517" v="166" actId="1076"/>
          <ac:spMkLst>
            <pc:docMk/>
            <pc:sldMk cId="3121542858" sldId="271"/>
            <ac:spMk id="3" creationId="{07982222-FCA1-AF69-C8C2-E760EC9D5DE2}"/>
          </ac:spMkLst>
        </pc:spChg>
        <pc:spChg chg="mod">
          <ac:chgData name="Valdez, Henry, DFA" userId="S::henry.valdez@dfa.nm.gov::5677f4d6-2141-4876-a387-deb21e96c4a8" providerId="AD" clId="Web-{20C38BCA-1567-CCE8-E9EB-12B698FDE778}" dt="2026-08-31T23:13:37.196" v="540" actId="14100"/>
          <ac:spMkLst>
            <pc:docMk/>
            <pc:sldMk cId="3121542858" sldId="271"/>
            <ac:spMk id="6" creationId="{B9E224DA-02E2-CB94-F04F-56C4AB748CBE}"/>
          </ac:spMkLst>
        </pc:spChg>
        <pc:spChg chg="mod">
          <ac:chgData name="Valdez, Henry, DFA" userId="S::henry.valdez@dfa.nm.gov::5677f4d6-2141-4876-a387-deb21e96c4a8" providerId="AD" clId="Web-{20C38BCA-1567-CCE8-E9EB-12B698FDE778}" dt="2026-08-31T22:50:46.830" v="172" actId="1076"/>
          <ac:spMkLst>
            <pc:docMk/>
            <pc:sldMk cId="3121542858" sldId="271"/>
            <ac:spMk id="9" creationId="{D0A03FE0-0D90-86ED-418A-77FC4CA35A0D}"/>
          </ac:spMkLst>
        </pc:spChg>
        <pc:spChg chg="mod">
          <ac:chgData name="Valdez, Henry, DFA" userId="S::henry.valdez@dfa.nm.gov::5677f4d6-2141-4876-a387-deb21e96c4a8" providerId="AD" clId="Web-{20C38BCA-1567-CCE8-E9EB-12B698FDE778}" dt="2026-08-31T22:50:40.642" v="171" actId="1076"/>
          <ac:spMkLst>
            <pc:docMk/>
            <pc:sldMk cId="3121542858" sldId="271"/>
            <ac:spMk id="11" creationId="{36EE9BF9-0AEC-23C3-9C55-3B9826A60ED8}"/>
          </ac:spMkLst>
        </pc:spChg>
      </pc:sldChg>
      <pc:sldChg chg="delSp modSp">
        <pc:chgData name="Valdez, Henry, DFA" userId="S::henry.valdez@dfa.nm.gov::5677f4d6-2141-4876-a387-deb21e96c4a8" providerId="AD" clId="Web-{20C38BCA-1567-CCE8-E9EB-12B698FDE778}" dt="2026-08-31T22:55:59.397" v="427" actId="1076"/>
        <pc:sldMkLst>
          <pc:docMk/>
          <pc:sldMk cId="1244911685" sldId="272"/>
        </pc:sldMkLst>
        <pc:spChg chg="mod">
          <ac:chgData name="Valdez, Henry, DFA" userId="S::henry.valdez@dfa.nm.gov::5677f4d6-2141-4876-a387-deb21e96c4a8" providerId="AD" clId="Web-{20C38BCA-1567-CCE8-E9EB-12B698FDE778}" dt="2026-08-31T22:55:59.366" v="426" actId="1076"/>
          <ac:spMkLst>
            <pc:docMk/>
            <pc:sldMk cId="1244911685" sldId="272"/>
            <ac:spMk id="9" creationId="{7E1D7840-EE8F-CF5E-C1DD-C32DC4036BF7}"/>
          </ac:spMkLst>
        </pc:spChg>
        <pc:spChg chg="mod">
          <ac:chgData name="Valdez, Henry, DFA" userId="S::henry.valdez@dfa.nm.gov::5677f4d6-2141-4876-a387-deb21e96c4a8" providerId="AD" clId="Web-{20C38BCA-1567-CCE8-E9EB-12B698FDE778}" dt="2026-08-31T22:55:59.397" v="427" actId="1076"/>
          <ac:spMkLst>
            <pc:docMk/>
            <pc:sldMk cId="1244911685" sldId="272"/>
            <ac:spMk id="11" creationId="{55D5368B-6C30-DA59-C830-8BA19A9D8262}"/>
          </ac:spMkLst>
        </pc:spChg>
      </pc:sldChg>
      <pc:sldChg chg="delSp">
        <pc:chgData name="Valdez, Henry, DFA" userId="S::henry.valdez@dfa.nm.gov::5677f4d6-2141-4876-a387-deb21e96c4a8" providerId="AD" clId="Web-{20C38BCA-1567-CCE8-E9EB-12B698FDE778}" dt="2026-08-31T23:08:14.440" v="527"/>
        <pc:sldMkLst>
          <pc:docMk/>
          <pc:sldMk cId="2017253360" sldId="273"/>
        </pc:sldMkLst>
      </pc:sldChg>
      <pc:sldChg chg="delSp modSp">
        <pc:chgData name="Valdez, Henry, DFA" userId="S::henry.valdez@dfa.nm.gov::5677f4d6-2141-4876-a387-deb21e96c4a8" providerId="AD" clId="Web-{20C38BCA-1567-CCE8-E9EB-12B698FDE778}" dt="2026-08-31T23:00:22.308" v="483" actId="20577"/>
        <pc:sldMkLst>
          <pc:docMk/>
          <pc:sldMk cId="2292603749" sldId="274"/>
        </pc:sldMkLst>
        <pc:spChg chg="mod">
          <ac:chgData name="Valdez, Henry, DFA" userId="S::henry.valdez@dfa.nm.gov::5677f4d6-2141-4876-a387-deb21e96c4a8" providerId="AD" clId="Web-{20C38BCA-1567-CCE8-E9EB-12B698FDE778}" dt="2026-08-31T23:00:22.308" v="483" actId="20577"/>
          <ac:spMkLst>
            <pc:docMk/>
            <pc:sldMk cId="2292603749" sldId="274"/>
            <ac:spMk id="2" creationId="{E4C38744-8F46-FC5A-3455-897D803A9BC6}"/>
          </ac:spMkLst>
        </pc:spChg>
        <pc:spChg chg="mod">
          <ac:chgData name="Valdez, Henry, DFA" userId="S::henry.valdez@dfa.nm.gov::5677f4d6-2141-4876-a387-deb21e96c4a8" providerId="AD" clId="Web-{20C38BCA-1567-CCE8-E9EB-12B698FDE778}" dt="2026-08-31T22:48:34.343" v="139" actId="20577"/>
          <ac:spMkLst>
            <pc:docMk/>
            <pc:sldMk cId="2292603749" sldId="274"/>
            <ac:spMk id="9" creationId="{69AD0660-4718-976E-BE38-CF42D58E584C}"/>
          </ac:spMkLst>
        </pc:spChg>
        <pc:spChg chg="mod">
          <ac:chgData name="Valdez, Henry, DFA" userId="S::henry.valdez@dfa.nm.gov::5677f4d6-2141-4876-a387-deb21e96c4a8" providerId="AD" clId="Web-{20C38BCA-1567-CCE8-E9EB-12B698FDE778}" dt="2026-08-31T22:48:23.983" v="134" actId="1076"/>
          <ac:spMkLst>
            <pc:docMk/>
            <pc:sldMk cId="2292603749" sldId="274"/>
            <ac:spMk id="11" creationId="{3841C27D-9EDB-E1CB-5D99-667E44899044}"/>
          </ac:spMkLst>
        </pc:spChg>
      </pc:sldChg>
      <pc:sldChg chg="delSp modSp">
        <pc:chgData name="Valdez, Henry, DFA" userId="S::henry.valdez@dfa.nm.gov::5677f4d6-2141-4876-a387-deb21e96c4a8" providerId="AD" clId="Web-{20C38BCA-1567-CCE8-E9EB-12B698FDE778}" dt="2026-08-31T22:56:44.789" v="439" actId="1076"/>
        <pc:sldMkLst>
          <pc:docMk/>
          <pc:sldMk cId="0" sldId="295"/>
        </pc:sldMkLst>
        <pc:spChg chg="mod">
          <ac:chgData name="Valdez, Henry, DFA" userId="S::henry.valdez@dfa.nm.gov::5677f4d6-2141-4876-a387-deb21e96c4a8" providerId="AD" clId="Web-{20C38BCA-1567-CCE8-E9EB-12B698FDE778}" dt="2026-08-31T22:56:44.789" v="439" actId="1076"/>
          <ac:spMkLst>
            <pc:docMk/>
            <pc:sldMk cId="0" sldId="295"/>
            <ac:spMk id="6" creationId="{00000000-0000-0000-0000-000000000000}"/>
          </ac:spMkLst>
        </pc:spChg>
      </pc:sldChg>
      <pc:sldChg chg="delSp modSp add replId">
        <pc:chgData name="Valdez, Henry, DFA" userId="S::henry.valdez@dfa.nm.gov::5677f4d6-2141-4876-a387-deb21e96c4a8" providerId="AD" clId="Web-{20C38BCA-1567-CCE8-E9EB-12B698FDE778}" dt="2026-08-31T22:46:10.653" v="97" actId="1076"/>
        <pc:sldMkLst>
          <pc:docMk/>
          <pc:sldMk cId="3857909318" sldId="296"/>
        </pc:sldMkLst>
        <pc:spChg chg="mod">
          <ac:chgData name="Valdez, Henry, DFA" userId="S::henry.valdez@dfa.nm.gov::5677f4d6-2141-4876-a387-deb21e96c4a8" providerId="AD" clId="Web-{20C38BCA-1567-CCE8-E9EB-12B698FDE778}" dt="2026-08-31T22:46:01.559" v="83" actId="1076"/>
          <ac:spMkLst>
            <pc:docMk/>
            <pc:sldMk cId="3857909318" sldId="296"/>
            <ac:spMk id="9" creationId="{803333AB-D0F0-24FC-48A1-36F0BDDB170F}"/>
          </ac:spMkLst>
        </pc:spChg>
        <pc:spChg chg="mod">
          <ac:chgData name="Valdez, Henry, DFA" userId="S::henry.valdez@dfa.nm.gov::5677f4d6-2141-4876-a387-deb21e96c4a8" providerId="AD" clId="Web-{20C38BCA-1567-CCE8-E9EB-12B698FDE778}" dt="2026-08-31T22:46:01.559" v="84" actId="1076"/>
          <ac:spMkLst>
            <pc:docMk/>
            <pc:sldMk cId="3857909318" sldId="296"/>
            <ac:spMk id="11" creationId="{F33A6BB2-BE6A-6406-0524-CA8A6F0A6DFC}"/>
          </ac:spMkLst>
        </pc:spChg>
        <pc:spChg chg="mod">
          <ac:chgData name="Valdez, Henry, DFA" userId="S::henry.valdez@dfa.nm.gov::5677f4d6-2141-4876-a387-deb21e96c4a8" providerId="AD" clId="Web-{20C38BCA-1567-CCE8-E9EB-12B698FDE778}" dt="2026-08-31T22:46:06.200" v="88" actId="20577"/>
          <ac:spMkLst>
            <pc:docMk/>
            <pc:sldMk cId="3857909318" sldId="296"/>
            <ac:spMk id="29" creationId="{6CFB82B8-CC90-7A2C-0B53-154418E8E205}"/>
          </ac:spMkLst>
        </pc:spChg>
        <pc:spChg chg="mod">
          <ac:chgData name="Valdez, Henry, DFA" userId="S::henry.valdez@dfa.nm.gov::5677f4d6-2141-4876-a387-deb21e96c4a8" providerId="AD" clId="Web-{20C38BCA-1567-CCE8-E9EB-12B698FDE778}" dt="2026-08-31T22:46:10.576" v="89" actId="1076"/>
          <ac:spMkLst>
            <pc:docMk/>
            <pc:sldMk cId="3857909318" sldId="296"/>
            <ac:spMk id="31" creationId="{7F9193B2-F9A7-55B6-0137-25B42B1CACDE}"/>
          </ac:spMkLst>
        </pc:spChg>
        <pc:spChg chg="mod">
          <ac:chgData name="Valdez, Henry, DFA" userId="S::henry.valdez@dfa.nm.gov::5677f4d6-2141-4876-a387-deb21e96c4a8" providerId="AD" clId="Web-{20C38BCA-1567-CCE8-E9EB-12B698FDE778}" dt="2026-08-31T22:46:10.591" v="90" actId="1076"/>
          <ac:spMkLst>
            <pc:docMk/>
            <pc:sldMk cId="3857909318" sldId="296"/>
            <ac:spMk id="33" creationId="{CCF182B8-1B87-64F8-7E11-634EF8D45080}"/>
          </ac:spMkLst>
        </pc:spChg>
        <pc:spChg chg="mod">
          <ac:chgData name="Valdez, Henry, DFA" userId="S::henry.valdez@dfa.nm.gov::5677f4d6-2141-4876-a387-deb21e96c4a8" providerId="AD" clId="Web-{20C38BCA-1567-CCE8-E9EB-12B698FDE778}" dt="2026-08-31T22:46:10.606" v="91" actId="1076"/>
          <ac:spMkLst>
            <pc:docMk/>
            <pc:sldMk cId="3857909318" sldId="296"/>
            <ac:spMk id="35" creationId="{F8D1C2FA-94D3-18F1-22A2-64E6E11F42EE}"/>
          </ac:spMkLst>
        </pc:spChg>
        <pc:spChg chg="mod">
          <ac:chgData name="Valdez, Henry, DFA" userId="S::henry.valdez@dfa.nm.gov::5677f4d6-2141-4876-a387-deb21e96c4a8" providerId="AD" clId="Web-{20C38BCA-1567-CCE8-E9EB-12B698FDE778}" dt="2026-08-31T22:46:10.606" v="92" actId="1076"/>
          <ac:spMkLst>
            <pc:docMk/>
            <pc:sldMk cId="3857909318" sldId="296"/>
            <ac:spMk id="53" creationId="{F52EF34F-86EA-F9D6-6A3E-8E12A2FA772A}"/>
          </ac:spMkLst>
        </pc:spChg>
        <pc:spChg chg="mod">
          <ac:chgData name="Valdez, Henry, DFA" userId="S::henry.valdez@dfa.nm.gov::5677f4d6-2141-4876-a387-deb21e96c4a8" providerId="AD" clId="Web-{20C38BCA-1567-CCE8-E9EB-12B698FDE778}" dt="2026-08-31T22:46:10.622" v="94" actId="1076"/>
          <ac:spMkLst>
            <pc:docMk/>
            <pc:sldMk cId="3857909318" sldId="296"/>
            <ac:spMk id="57" creationId="{0E9BF3EE-5AE6-E6D3-A4E7-D0A1566792DC}"/>
          </ac:spMkLst>
        </pc:spChg>
        <pc:spChg chg="mod">
          <ac:chgData name="Valdez, Henry, DFA" userId="S::henry.valdez@dfa.nm.gov::5677f4d6-2141-4876-a387-deb21e96c4a8" providerId="AD" clId="Web-{20C38BCA-1567-CCE8-E9EB-12B698FDE778}" dt="2026-08-31T22:46:10.638" v="96" actId="1076"/>
          <ac:spMkLst>
            <pc:docMk/>
            <pc:sldMk cId="3857909318" sldId="296"/>
            <ac:spMk id="61" creationId="{6781D1F7-70AB-CB6E-1CBA-6E13342E5E14}"/>
          </ac:spMkLst>
        </pc:spChg>
        <pc:picChg chg="mod">
          <ac:chgData name="Valdez, Henry, DFA" userId="S::henry.valdez@dfa.nm.gov::5677f4d6-2141-4876-a387-deb21e96c4a8" providerId="AD" clId="Web-{20C38BCA-1567-CCE8-E9EB-12B698FDE778}" dt="2026-08-31T22:46:10.622" v="93" actId="1076"/>
          <ac:picMkLst>
            <pc:docMk/>
            <pc:sldMk cId="3857909318" sldId="296"/>
            <ac:picMk id="55" creationId="{812333C3-9F09-C88E-3B4A-4C9F16B19725}"/>
          </ac:picMkLst>
        </pc:picChg>
        <pc:picChg chg="mod">
          <ac:chgData name="Valdez, Henry, DFA" userId="S::henry.valdez@dfa.nm.gov::5677f4d6-2141-4876-a387-deb21e96c4a8" providerId="AD" clId="Web-{20C38BCA-1567-CCE8-E9EB-12B698FDE778}" dt="2026-08-31T22:46:10.638" v="95" actId="1076"/>
          <ac:picMkLst>
            <pc:docMk/>
            <pc:sldMk cId="3857909318" sldId="296"/>
            <ac:picMk id="59" creationId="{09D82853-14BF-5B74-42E4-6E8A9B7D630A}"/>
          </ac:picMkLst>
        </pc:picChg>
        <pc:picChg chg="mod">
          <ac:chgData name="Valdez, Henry, DFA" userId="S::henry.valdez@dfa.nm.gov::5677f4d6-2141-4876-a387-deb21e96c4a8" providerId="AD" clId="Web-{20C38BCA-1567-CCE8-E9EB-12B698FDE778}" dt="2026-08-31T22:46:10.653" v="97" actId="1076"/>
          <ac:picMkLst>
            <pc:docMk/>
            <pc:sldMk cId="3857909318" sldId="296"/>
            <ac:picMk id="63" creationId="{273D32DB-8DBD-4BF3-700F-EE28DBE6D95A}"/>
          </ac:picMkLst>
        </pc:picChg>
      </pc:sldChg>
    </pc:docChg>
  </pc:docChgLst>
  <pc:docChgLst>
    <pc:chgData name="Quintana, Bianca, DFA" userId="f4397c3b-b2e6-4f12-9de0-f29ee626bb55" providerId="ADAL" clId="{7E79FDED-10E9-4DCB-8C2A-34272ECB5197}"/>
    <pc:docChg chg="undo redo custSel addSld delSld modSld sldOrd">
      <pc:chgData name="Quintana, Bianca, DFA" userId="f4397c3b-b2e6-4f12-9de0-f29ee626bb55" providerId="ADAL" clId="{7E79FDED-10E9-4DCB-8C2A-34272ECB5197}" dt="2026-09-04T13:40:12.259" v="19221" actId="2711"/>
      <pc:docMkLst>
        <pc:docMk/>
      </pc:docMkLst>
      <pc:sldChg chg="delSp modSp mod">
        <pc:chgData name="Quintana, Bianca, DFA" userId="f4397c3b-b2e6-4f12-9de0-f29ee626bb55" providerId="ADAL" clId="{7E79FDED-10E9-4DCB-8C2A-34272ECB5197}" dt="2026-08-31T16:07:06.865" v="15256" actId="478"/>
        <pc:sldMkLst>
          <pc:docMk/>
          <pc:sldMk cId="2628983543" sldId="256"/>
        </pc:sldMkLst>
      </pc:sldChg>
      <pc:sldChg chg="delSp modSp mod">
        <pc:chgData name="Quintana, Bianca, DFA" userId="f4397c3b-b2e6-4f12-9de0-f29ee626bb55" providerId="ADAL" clId="{7E79FDED-10E9-4DCB-8C2A-34272ECB5197}" dt="2026-09-04T13:11:40.775" v="19218" actId="20577"/>
        <pc:sldMkLst>
          <pc:docMk/>
          <pc:sldMk cId="0" sldId="257"/>
        </pc:sldMkLst>
        <pc:spChg chg="mod">
          <ac:chgData name="Quintana, Bianca, DFA" userId="f4397c3b-b2e6-4f12-9de0-f29ee626bb55" providerId="ADAL" clId="{7E79FDED-10E9-4DCB-8C2A-34272ECB5197}" dt="2026-09-04T13:11:40.775" v="19218" actId="20577"/>
          <ac:spMkLst>
            <pc:docMk/>
            <pc:sldMk cId="0" sldId="257"/>
            <ac:spMk id="7" creationId="{00000000-0000-0000-0000-000000000000}"/>
          </ac:spMkLst>
        </pc:spChg>
        <pc:spChg chg="del">
          <ac:chgData name="Quintana, Bianca, DFA" userId="f4397c3b-b2e6-4f12-9de0-f29ee626bb55" providerId="ADAL" clId="{7E79FDED-10E9-4DCB-8C2A-34272ECB5197}" dt="2026-09-03T15:39:48.843" v="19207" actId="478"/>
          <ac:spMkLst>
            <pc:docMk/>
            <pc:sldMk cId="0" sldId="257"/>
            <ac:spMk id="9" creationId="{00000000-0000-0000-0000-000000000000}"/>
          </ac:spMkLst>
        </pc:spChg>
        <pc:spChg chg="del">
          <ac:chgData name="Quintana, Bianca, DFA" userId="f4397c3b-b2e6-4f12-9de0-f29ee626bb55" providerId="ADAL" clId="{7E79FDED-10E9-4DCB-8C2A-34272ECB5197}" dt="2026-09-03T15:39:50.284" v="19208" actId="478"/>
          <ac:spMkLst>
            <pc:docMk/>
            <pc:sldMk cId="0" sldId="257"/>
            <ac:spMk id="10" creationId="{00000000-0000-0000-0000-000000000000}"/>
          </ac:spMkLst>
        </pc:spChg>
        <pc:spChg chg="mod">
          <ac:chgData name="Quintana, Bianca, DFA" userId="f4397c3b-b2e6-4f12-9de0-f29ee626bb55" providerId="ADAL" clId="{7E79FDED-10E9-4DCB-8C2A-34272ECB5197}" dt="2026-09-03T15:39:57.073" v="19209" actId="1076"/>
          <ac:spMkLst>
            <pc:docMk/>
            <pc:sldMk cId="0" sldId="257"/>
            <ac:spMk id="11" creationId="{00000000-0000-0000-0000-000000000000}"/>
          </ac:spMkLst>
        </pc:spChg>
        <pc:spChg chg="mod">
          <ac:chgData name="Quintana, Bianca, DFA" userId="f4397c3b-b2e6-4f12-9de0-f29ee626bb55" providerId="ADAL" clId="{7E79FDED-10E9-4DCB-8C2A-34272ECB5197}" dt="2026-09-03T15:39:57.073" v="19209" actId="1076"/>
          <ac:spMkLst>
            <pc:docMk/>
            <pc:sldMk cId="0" sldId="257"/>
            <ac:spMk id="12" creationId="{00000000-0000-0000-0000-000000000000}"/>
          </ac:spMkLst>
        </pc:spChg>
        <pc:spChg chg="mod">
          <ac:chgData name="Quintana, Bianca, DFA" userId="f4397c3b-b2e6-4f12-9de0-f29ee626bb55" providerId="ADAL" clId="{7E79FDED-10E9-4DCB-8C2A-34272ECB5197}" dt="2026-09-03T15:39:57.073" v="19209" actId="1076"/>
          <ac:spMkLst>
            <pc:docMk/>
            <pc:sldMk cId="0" sldId="257"/>
            <ac:spMk id="13" creationId="{00000000-0000-0000-0000-000000000000}"/>
          </ac:spMkLst>
        </pc:spChg>
        <pc:spChg chg="mod">
          <ac:chgData name="Quintana, Bianca, DFA" userId="f4397c3b-b2e6-4f12-9de0-f29ee626bb55" providerId="ADAL" clId="{7E79FDED-10E9-4DCB-8C2A-34272ECB5197}" dt="2026-09-03T15:39:57.073" v="19209" actId="1076"/>
          <ac:spMkLst>
            <pc:docMk/>
            <pc:sldMk cId="0" sldId="257"/>
            <ac:spMk id="14" creationId="{00000000-0000-0000-0000-000000000000}"/>
          </ac:spMkLst>
        </pc:spChg>
      </pc:sldChg>
      <pc:sldChg chg="delSp modSp mod">
        <pc:chgData name="Quintana, Bianca, DFA" userId="f4397c3b-b2e6-4f12-9de0-f29ee626bb55" providerId="ADAL" clId="{7E79FDED-10E9-4DCB-8C2A-34272ECB5197}" dt="2026-09-03T13:05:27.278" v="17618" actId="20577"/>
        <pc:sldMkLst>
          <pc:docMk/>
          <pc:sldMk cId="294946834" sldId="258"/>
        </pc:sldMkLst>
        <pc:spChg chg="mod">
          <ac:chgData name="Quintana, Bianca, DFA" userId="f4397c3b-b2e6-4f12-9de0-f29ee626bb55" providerId="ADAL" clId="{7E79FDED-10E9-4DCB-8C2A-34272ECB5197}" dt="2026-08-28T16:51:19.443" v="13290" actId="20577"/>
          <ac:spMkLst>
            <pc:docMk/>
            <pc:sldMk cId="294946834" sldId="258"/>
            <ac:spMk id="3" creationId="{D6F17443-1B95-A3CE-5C7E-10924F463041}"/>
          </ac:spMkLst>
        </pc:spChg>
        <pc:spChg chg="mod">
          <ac:chgData name="Quintana, Bianca, DFA" userId="f4397c3b-b2e6-4f12-9de0-f29ee626bb55" providerId="ADAL" clId="{7E79FDED-10E9-4DCB-8C2A-34272ECB5197}" dt="2026-08-28T16:50:37.007" v="13285" actId="1076"/>
          <ac:spMkLst>
            <pc:docMk/>
            <pc:sldMk cId="294946834" sldId="258"/>
            <ac:spMk id="43" creationId="{7D95BE37-3D11-32B4-147C-6D9DA3E138AE}"/>
          </ac:spMkLst>
        </pc:spChg>
        <pc:spChg chg="mod">
          <ac:chgData name="Quintana, Bianca, DFA" userId="f4397c3b-b2e6-4f12-9de0-f29ee626bb55" providerId="ADAL" clId="{7E79FDED-10E9-4DCB-8C2A-34272ECB5197}" dt="2026-08-28T16:50:37.007" v="13285" actId="1076"/>
          <ac:spMkLst>
            <pc:docMk/>
            <pc:sldMk cId="294946834" sldId="258"/>
            <ac:spMk id="45" creationId="{E32DF177-DC89-ACB7-F4BC-6C4D1137CFA4}"/>
          </ac:spMkLst>
        </pc:spChg>
        <pc:spChg chg="mod">
          <ac:chgData name="Quintana, Bianca, DFA" userId="f4397c3b-b2e6-4f12-9de0-f29ee626bb55" providerId="ADAL" clId="{7E79FDED-10E9-4DCB-8C2A-34272ECB5197}" dt="2026-08-28T16:50:37.007" v="13285" actId="1076"/>
          <ac:spMkLst>
            <pc:docMk/>
            <pc:sldMk cId="294946834" sldId="258"/>
            <ac:spMk id="49" creationId="{D7675A69-55FD-5CE8-745B-3C549E13F05E}"/>
          </ac:spMkLst>
        </pc:spChg>
        <pc:spChg chg="mod">
          <ac:chgData name="Quintana, Bianca, DFA" userId="f4397c3b-b2e6-4f12-9de0-f29ee626bb55" providerId="ADAL" clId="{7E79FDED-10E9-4DCB-8C2A-34272ECB5197}" dt="2026-08-28T16:50:37.007" v="13285" actId="1076"/>
          <ac:spMkLst>
            <pc:docMk/>
            <pc:sldMk cId="294946834" sldId="258"/>
            <ac:spMk id="51" creationId="{2D7ABCE0-CE8D-3D23-F900-330910196A7B}"/>
          </ac:spMkLst>
        </pc:spChg>
        <pc:spChg chg="mod">
          <ac:chgData name="Quintana, Bianca, DFA" userId="f4397c3b-b2e6-4f12-9de0-f29ee626bb55" providerId="ADAL" clId="{7E79FDED-10E9-4DCB-8C2A-34272ECB5197}" dt="2026-08-28T16:50:37.007" v="13285" actId="1076"/>
          <ac:spMkLst>
            <pc:docMk/>
            <pc:sldMk cId="294946834" sldId="258"/>
            <ac:spMk id="53" creationId="{8648D4E8-2E0F-700F-BF5A-C7D12A3CAE77}"/>
          </ac:spMkLst>
        </pc:spChg>
        <pc:spChg chg="mod">
          <ac:chgData name="Quintana, Bianca, DFA" userId="f4397c3b-b2e6-4f12-9de0-f29ee626bb55" providerId="ADAL" clId="{7E79FDED-10E9-4DCB-8C2A-34272ECB5197}" dt="2026-08-28T16:50:37.007" v="13285" actId="1076"/>
          <ac:spMkLst>
            <pc:docMk/>
            <pc:sldMk cId="294946834" sldId="258"/>
            <ac:spMk id="57" creationId="{6E8F1D03-8763-5CE2-DA58-BA71F37E03C6}"/>
          </ac:spMkLst>
        </pc:spChg>
        <pc:spChg chg="mod">
          <ac:chgData name="Quintana, Bianca, DFA" userId="f4397c3b-b2e6-4f12-9de0-f29ee626bb55" providerId="ADAL" clId="{7E79FDED-10E9-4DCB-8C2A-34272ECB5197}" dt="2026-09-03T13:05:27.278" v="17618" actId="20577"/>
          <ac:spMkLst>
            <pc:docMk/>
            <pc:sldMk cId="294946834" sldId="258"/>
            <ac:spMk id="59" creationId="{B5AAC29A-F72A-4719-1992-0ABF8E45A98A}"/>
          </ac:spMkLst>
        </pc:spChg>
        <pc:picChg chg="mod">
          <ac:chgData name="Quintana, Bianca, DFA" userId="f4397c3b-b2e6-4f12-9de0-f29ee626bb55" providerId="ADAL" clId="{7E79FDED-10E9-4DCB-8C2A-34272ECB5197}" dt="2026-08-28T16:50:37.007" v="13285" actId="1076"/>
          <ac:picMkLst>
            <pc:docMk/>
            <pc:sldMk cId="294946834" sldId="258"/>
            <ac:picMk id="47" creationId="{D9C05F94-0613-CEF0-F81A-447C34F95D93}"/>
          </ac:picMkLst>
        </pc:picChg>
        <pc:picChg chg="mod">
          <ac:chgData name="Quintana, Bianca, DFA" userId="f4397c3b-b2e6-4f12-9de0-f29ee626bb55" providerId="ADAL" clId="{7E79FDED-10E9-4DCB-8C2A-34272ECB5197}" dt="2026-08-28T16:50:37.007" v="13285" actId="1076"/>
          <ac:picMkLst>
            <pc:docMk/>
            <pc:sldMk cId="294946834" sldId="258"/>
            <ac:picMk id="55" creationId="{FFB85CA5-2328-CA37-54C4-79D69413A78E}"/>
          </ac:picMkLst>
        </pc:picChg>
      </pc:sldChg>
      <pc:sldChg chg="delSp modSp mod ord">
        <pc:chgData name="Quintana, Bianca, DFA" userId="f4397c3b-b2e6-4f12-9de0-f29ee626bb55" providerId="ADAL" clId="{7E79FDED-10E9-4DCB-8C2A-34272ECB5197}" dt="2026-08-31T16:07:09.026" v="15257" actId="478"/>
        <pc:sldMkLst>
          <pc:docMk/>
          <pc:sldMk cId="3730265011" sldId="260"/>
        </pc:sldMkLst>
        <pc:spChg chg="mod">
          <ac:chgData name="Quintana, Bianca, DFA" userId="f4397c3b-b2e6-4f12-9de0-f29ee626bb55" providerId="ADAL" clId="{7E79FDED-10E9-4DCB-8C2A-34272ECB5197}" dt="2026-08-28T16:58:29.181" v="13495" actId="20577"/>
          <ac:spMkLst>
            <pc:docMk/>
            <pc:sldMk cId="3730265011" sldId="260"/>
            <ac:spMk id="21" creationId="{518D7DDB-68F6-6FE3-27DC-4BF73130FB9C}"/>
          </ac:spMkLst>
        </pc:spChg>
        <pc:spChg chg="mod">
          <ac:chgData name="Quintana, Bianca, DFA" userId="f4397c3b-b2e6-4f12-9de0-f29ee626bb55" providerId="ADAL" clId="{7E79FDED-10E9-4DCB-8C2A-34272ECB5197}" dt="2026-08-28T16:59:03.499" v="13532" actId="20577"/>
          <ac:spMkLst>
            <pc:docMk/>
            <pc:sldMk cId="3730265011" sldId="260"/>
            <ac:spMk id="29" creationId="{C58B3C57-6ECE-A561-4C0D-127DE7EB08C2}"/>
          </ac:spMkLst>
        </pc:spChg>
        <pc:spChg chg="mod">
          <ac:chgData name="Quintana, Bianca, DFA" userId="f4397c3b-b2e6-4f12-9de0-f29ee626bb55" providerId="ADAL" clId="{7E79FDED-10E9-4DCB-8C2A-34272ECB5197}" dt="2026-08-28T13:37:04.998" v="3931" actId="20577"/>
          <ac:spMkLst>
            <pc:docMk/>
            <pc:sldMk cId="3730265011" sldId="260"/>
            <ac:spMk id="35" creationId="{AEB830D7-9B3B-4B95-2009-F0A9FE79A741}"/>
          </ac:spMkLst>
        </pc:spChg>
        <pc:spChg chg="mod">
          <ac:chgData name="Quintana, Bianca, DFA" userId="f4397c3b-b2e6-4f12-9de0-f29ee626bb55" providerId="ADAL" clId="{7E79FDED-10E9-4DCB-8C2A-34272ECB5197}" dt="2026-08-28T17:00:59.373" v="13558" actId="20577"/>
          <ac:spMkLst>
            <pc:docMk/>
            <pc:sldMk cId="3730265011" sldId="260"/>
            <ac:spMk id="39" creationId="{C1842E5B-0C66-1D95-043A-CA88952C3F3B}"/>
          </ac:spMkLst>
        </pc:spChg>
        <pc:spChg chg="mod">
          <ac:chgData name="Quintana, Bianca, DFA" userId="f4397c3b-b2e6-4f12-9de0-f29ee626bb55" providerId="ADAL" clId="{7E79FDED-10E9-4DCB-8C2A-34272ECB5197}" dt="2026-08-28T16:59:31.969" v="13544" actId="20577"/>
          <ac:spMkLst>
            <pc:docMk/>
            <pc:sldMk cId="3730265011" sldId="260"/>
            <ac:spMk id="41" creationId="{67CA8EBF-B541-790F-0DA3-6B1CF99A7F32}"/>
          </ac:spMkLst>
        </pc:spChg>
      </pc:sldChg>
      <pc:sldChg chg="delSp modSp mod ord modNotesTx">
        <pc:chgData name="Quintana, Bianca, DFA" userId="f4397c3b-b2e6-4f12-9de0-f29ee626bb55" providerId="ADAL" clId="{7E79FDED-10E9-4DCB-8C2A-34272ECB5197}" dt="2026-09-01T19:38:39.442" v="17617" actId="2711"/>
        <pc:sldMkLst>
          <pc:docMk/>
          <pc:sldMk cId="2646256135" sldId="261"/>
        </pc:sldMkLst>
        <pc:spChg chg="mod">
          <ac:chgData name="Quintana, Bianca, DFA" userId="f4397c3b-b2e6-4f12-9de0-f29ee626bb55" providerId="ADAL" clId="{7E79FDED-10E9-4DCB-8C2A-34272ECB5197}" dt="2026-09-01T19:38:36.063" v="17616" actId="2711"/>
          <ac:spMkLst>
            <pc:docMk/>
            <pc:sldMk cId="2646256135" sldId="261"/>
            <ac:spMk id="3" creationId="{7901D357-C4A6-D6DF-0A47-028C837DC848}"/>
          </ac:spMkLst>
        </pc:spChg>
        <pc:spChg chg="mod">
          <ac:chgData name="Quintana, Bianca, DFA" userId="f4397c3b-b2e6-4f12-9de0-f29ee626bb55" providerId="ADAL" clId="{7E79FDED-10E9-4DCB-8C2A-34272ECB5197}" dt="2026-09-01T19:38:39.442" v="17617" actId="2711"/>
          <ac:spMkLst>
            <pc:docMk/>
            <pc:sldMk cId="2646256135" sldId="261"/>
            <ac:spMk id="6" creationId="{EE2C4504-8171-166B-36BF-3376E208903D}"/>
          </ac:spMkLst>
        </pc:spChg>
        <pc:spChg chg="mod">
          <ac:chgData name="Quintana, Bianca, DFA" userId="f4397c3b-b2e6-4f12-9de0-f29ee626bb55" providerId="ADAL" clId="{7E79FDED-10E9-4DCB-8C2A-34272ECB5197}" dt="2026-08-28T17:09:23.009" v="13974" actId="20577"/>
          <ac:spMkLst>
            <pc:docMk/>
            <pc:sldMk cId="2646256135" sldId="261"/>
            <ac:spMk id="25" creationId="{AD9DAED1-0FB5-D911-BB33-33FB48B5E629}"/>
          </ac:spMkLst>
        </pc:spChg>
      </pc:sldChg>
      <pc:sldChg chg="delSp modSp mod modNotesTx">
        <pc:chgData name="Quintana, Bianca, DFA" userId="f4397c3b-b2e6-4f12-9de0-f29ee626bb55" providerId="ADAL" clId="{7E79FDED-10E9-4DCB-8C2A-34272ECB5197}" dt="2026-09-01T19:05:37.783" v="16227" actId="20577"/>
        <pc:sldMkLst>
          <pc:docMk/>
          <pc:sldMk cId="1383743262" sldId="263"/>
        </pc:sldMkLst>
        <pc:spChg chg="mod">
          <ac:chgData name="Quintana, Bianca, DFA" userId="f4397c3b-b2e6-4f12-9de0-f29ee626bb55" providerId="ADAL" clId="{7E79FDED-10E9-4DCB-8C2A-34272ECB5197}" dt="2026-09-01T19:04:45.565" v="16152" actId="2711"/>
          <ac:spMkLst>
            <pc:docMk/>
            <pc:sldMk cId="1383743262" sldId="263"/>
            <ac:spMk id="3" creationId="{232CBD67-D094-42D9-71EB-61C6C156E414}"/>
          </ac:spMkLst>
        </pc:spChg>
        <pc:spChg chg="mod">
          <ac:chgData name="Quintana, Bianca, DFA" userId="f4397c3b-b2e6-4f12-9de0-f29ee626bb55" providerId="ADAL" clId="{7E79FDED-10E9-4DCB-8C2A-34272ECB5197}" dt="2026-08-28T17:27:59.600" v="14509" actId="20577"/>
          <ac:spMkLst>
            <pc:docMk/>
            <pc:sldMk cId="1383743262" sldId="263"/>
            <ac:spMk id="10" creationId="{5BF5EC8D-60D4-667D-7F05-197FD47ADE3F}"/>
          </ac:spMkLst>
        </pc:spChg>
        <pc:spChg chg="mod">
          <ac:chgData name="Quintana, Bianca, DFA" userId="f4397c3b-b2e6-4f12-9de0-f29ee626bb55" providerId="ADAL" clId="{7E79FDED-10E9-4DCB-8C2A-34272ECB5197}" dt="2026-09-01T19:04:56.281" v="16153" actId="2711"/>
          <ac:spMkLst>
            <pc:docMk/>
            <pc:sldMk cId="1383743262" sldId="263"/>
            <ac:spMk id="29" creationId="{9BD3F5BF-40D1-DA67-0BB8-CE789277B170}"/>
          </ac:spMkLst>
        </pc:spChg>
        <pc:spChg chg="mod">
          <ac:chgData name="Quintana, Bianca, DFA" userId="f4397c3b-b2e6-4f12-9de0-f29ee626bb55" providerId="ADAL" clId="{7E79FDED-10E9-4DCB-8C2A-34272ECB5197}" dt="2026-08-28T17:28:16.049" v="14512" actId="122"/>
          <ac:spMkLst>
            <pc:docMk/>
            <pc:sldMk cId="1383743262" sldId="263"/>
            <ac:spMk id="31" creationId="{83D02424-52A9-D594-0655-96DF286A9C43}"/>
          </ac:spMkLst>
        </pc:spChg>
      </pc:sldChg>
      <pc:sldChg chg="addSp delSp modSp mod modNotesTx">
        <pc:chgData name="Quintana, Bianca, DFA" userId="f4397c3b-b2e6-4f12-9de0-f29ee626bb55" providerId="ADAL" clId="{7E79FDED-10E9-4DCB-8C2A-34272ECB5197}" dt="2026-09-03T13:25:41.963" v="18608" actId="20577"/>
        <pc:sldMkLst>
          <pc:docMk/>
          <pc:sldMk cId="1654695189" sldId="264"/>
        </pc:sldMkLst>
        <pc:spChg chg="add mod">
          <ac:chgData name="Quintana, Bianca, DFA" userId="f4397c3b-b2e6-4f12-9de0-f29ee626bb55" providerId="ADAL" clId="{7E79FDED-10E9-4DCB-8C2A-34272ECB5197}" dt="2026-09-03T13:25:41.963" v="18608" actId="20577"/>
          <ac:spMkLst>
            <pc:docMk/>
            <pc:sldMk cId="1654695189" sldId="264"/>
            <ac:spMk id="2" creationId="{5211ACAF-7293-F72D-3491-57553DF12999}"/>
          </ac:spMkLst>
        </pc:spChg>
        <pc:spChg chg="add mod">
          <ac:chgData name="Quintana, Bianca, DFA" userId="f4397c3b-b2e6-4f12-9de0-f29ee626bb55" providerId="ADAL" clId="{7E79FDED-10E9-4DCB-8C2A-34272ECB5197}" dt="2026-09-01T19:10:34.782" v="16387" actId="1076"/>
          <ac:spMkLst>
            <pc:docMk/>
            <pc:sldMk cId="1654695189" sldId="264"/>
            <ac:spMk id="3" creationId="{89CE1AEB-B13A-96DA-73CB-E362F8BA6B7D}"/>
          </ac:spMkLst>
        </pc:spChg>
        <pc:spChg chg="mod">
          <ac:chgData name="Quintana, Bianca, DFA" userId="f4397c3b-b2e6-4f12-9de0-f29ee626bb55" providerId="ADAL" clId="{7E79FDED-10E9-4DCB-8C2A-34272ECB5197}" dt="2026-08-27T20:30:40.023" v="769" actId="1076"/>
          <ac:spMkLst>
            <pc:docMk/>
            <pc:sldMk cId="1654695189" sldId="264"/>
            <ac:spMk id="9" creationId="{5194603B-D1BA-5015-E555-65609C51B06A}"/>
          </ac:spMkLst>
        </pc:spChg>
        <pc:spChg chg="mod">
          <ac:chgData name="Quintana, Bianca, DFA" userId="f4397c3b-b2e6-4f12-9de0-f29ee626bb55" providerId="ADAL" clId="{7E79FDED-10E9-4DCB-8C2A-34272ECB5197}" dt="2026-09-01T19:08:23.250" v="16251" actId="1037"/>
          <ac:spMkLst>
            <pc:docMk/>
            <pc:sldMk cId="1654695189" sldId="264"/>
            <ac:spMk id="10" creationId="{46C9C495-DA86-AB64-8665-4347C6C53F7B}"/>
          </ac:spMkLst>
        </pc:spChg>
        <pc:spChg chg="mod">
          <ac:chgData name="Quintana, Bianca, DFA" userId="f4397c3b-b2e6-4f12-9de0-f29ee626bb55" providerId="ADAL" clId="{7E79FDED-10E9-4DCB-8C2A-34272ECB5197}" dt="2026-09-01T19:08:23.250" v="16251" actId="1037"/>
          <ac:spMkLst>
            <pc:docMk/>
            <pc:sldMk cId="1654695189" sldId="264"/>
            <ac:spMk id="14" creationId="{6797E40D-2937-124E-C921-BACEEA2228CD}"/>
          </ac:spMkLst>
        </pc:spChg>
        <pc:spChg chg="mod">
          <ac:chgData name="Quintana, Bianca, DFA" userId="f4397c3b-b2e6-4f12-9de0-f29ee626bb55" providerId="ADAL" clId="{7E79FDED-10E9-4DCB-8C2A-34272ECB5197}" dt="2026-09-01T19:08:23.250" v="16251" actId="1037"/>
          <ac:spMkLst>
            <pc:docMk/>
            <pc:sldMk cId="1654695189" sldId="264"/>
            <ac:spMk id="17" creationId="{DF92F7FF-EBFB-6D79-6C72-DF786339F4E1}"/>
          </ac:spMkLst>
        </pc:spChg>
        <pc:spChg chg="mod">
          <ac:chgData name="Quintana, Bianca, DFA" userId="f4397c3b-b2e6-4f12-9de0-f29ee626bb55" providerId="ADAL" clId="{7E79FDED-10E9-4DCB-8C2A-34272ECB5197}" dt="2026-09-01T19:08:34.294" v="16277" actId="14100"/>
          <ac:spMkLst>
            <pc:docMk/>
            <pc:sldMk cId="1654695189" sldId="264"/>
            <ac:spMk id="23" creationId="{025ED225-F863-53CC-759B-DB2CBE5A0639}"/>
          </ac:spMkLst>
        </pc:spChg>
        <pc:spChg chg="mod">
          <ac:chgData name="Quintana, Bianca, DFA" userId="f4397c3b-b2e6-4f12-9de0-f29ee626bb55" providerId="ADAL" clId="{7E79FDED-10E9-4DCB-8C2A-34272ECB5197}" dt="2026-09-01T19:08:29.340" v="16276" actId="1037"/>
          <ac:spMkLst>
            <pc:docMk/>
            <pc:sldMk cId="1654695189" sldId="264"/>
            <ac:spMk id="45" creationId="{88B09CD6-3D71-CDC2-22C2-29866ADD55BC}"/>
          </ac:spMkLst>
        </pc:spChg>
        <pc:spChg chg="mod">
          <ac:chgData name="Quintana, Bianca, DFA" userId="f4397c3b-b2e6-4f12-9de0-f29ee626bb55" providerId="ADAL" clId="{7E79FDED-10E9-4DCB-8C2A-34272ECB5197}" dt="2026-09-01T19:08:29.340" v="16276" actId="1037"/>
          <ac:spMkLst>
            <pc:docMk/>
            <pc:sldMk cId="1654695189" sldId="264"/>
            <ac:spMk id="47" creationId="{DCF53CB3-50C8-AC69-B81B-645A9213E4AA}"/>
          </ac:spMkLst>
        </pc:spChg>
        <pc:spChg chg="mod">
          <ac:chgData name="Quintana, Bianca, DFA" userId="f4397c3b-b2e6-4f12-9de0-f29ee626bb55" providerId="ADAL" clId="{7E79FDED-10E9-4DCB-8C2A-34272ECB5197}" dt="2026-09-01T19:08:23.250" v="16251" actId="1037"/>
          <ac:spMkLst>
            <pc:docMk/>
            <pc:sldMk cId="1654695189" sldId="264"/>
            <ac:spMk id="51" creationId="{867E98B5-DFF3-CD66-8B56-6743C225730A}"/>
          </ac:spMkLst>
        </pc:spChg>
        <pc:spChg chg="mod">
          <ac:chgData name="Quintana, Bianca, DFA" userId="f4397c3b-b2e6-4f12-9de0-f29ee626bb55" providerId="ADAL" clId="{7E79FDED-10E9-4DCB-8C2A-34272ECB5197}" dt="2026-09-01T19:08:23.250" v="16251" actId="1037"/>
          <ac:spMkLst>
            <pc:docMk/>
            <pc:sldMk cId="1654695189" sldId="264"/>
            <ac:spMk id="53" creationId="{EDCB3272-6A13-3CAF-B799-8DAAD23C3568}"/>
          </ac:spMkLst>
        </pc:spChg>
        <pc:spChg chg="mod">
          <ac:chgData name="Quintana, Bianca, DFA" userId="f4397c3b-b2e6-4f12-9de0-f29ee626bb55" providerId="ADAL" clId="{7E79FDED-10E9-4DCB-8C2A-34272ECB5197}" dt="2026-09-01T19:08:23.250" v="16251" actId="1037"/>
          <ac:spMkLst>
            <pc:docMk/>
            <pc:sldMk cId="1654695189" sldId="264"/>
            <ac:spMk id="55" creationId="{B033B539-6FD3-0976-AFEF-7EE60410729D}"/>
          </ac:spMkLst>
        </pc:spChg>
        <pc:spChg chg="mod">
          <ac:chgData name="Quintana, Bianca, DFA" userId="f4397c3b-b2e6-4f12-9de0-f29ee626bb55" providerId="ADAL" clId="{7E79FDED-10E9-4DCB-8C2A-34272ECB5197}" dt="2026-09-01T19:08:23.250" v="16251" actId="1037"/>
          <ac:spMkLst>
            <pc:docMk/>
            <pc:sldMk cId="1654695189" sldId="264"/>
            <ac:spMk id="57" creationId="{736B5291-FB49-DD2F-F2A4-2F6C8E15790B}"/>
          </ac:spMkLst>
        </pc:spChg>
        <pc:spChg chg="mod">
          <ac:chgData name="Quintana, Bianca, DFA" userId="f4397c3b-b2e6-4f12-9de0-f29ee626bb55" providerId="ADAL" clId="{7E79FDED-10E9-4DCB-8C2A-34272ECB5197}" dt="2026-09-01T19:08:29.340" v="16276" actId="1037"/>
          <ac:spMkLst>
            <pc:docMk/>
            <pc:sldMk cId="1654695189" sldId="264"/>
            <ac:spMk id="67" creationId="{4982CB9D-B835-E66D-FB5B-5723ED795FE0}"/>
          </ac:spMkLst>
        </pc:spChg>
        <pc:graphicFrameChg chg="mod modGraphic">
          <ac:chgData name="Quintana, Bianca, DFA" userId="f4397c3b-b2e6-4f12-9de0-f29ee626bb55" providerId="ADAL" clId="{7E79FDED-10E9-4DCB-8C2A-34272ECB5197}" dt="2026-09-01T19:08:11.528" v="16231" actId="2711"/>
          <ac:graphicFrameMkLst>
            <pc:docMk/>
            <pc:sldMk cId="1654695189" sldId="264"/>
            <ac:graphicFrameMk id="42" creationId="{867BB5F7-BEDC-406A-07C5-C3456219A812}"/>
          </ac:graphicFrameMkLst>
        </pc:graphicFrameChg>
        <pc:graphicFrameChg chg="mod modGraphic">
          <ac:chgData name="Quintana, Bianca, DFA" userId="f4397c3b-b2e6-4f12-9de0-f29ee626bb55" providerId="ADAL" clId="{7E79FDED-10E9-4DCB-8C2A-34272ECB5197}" dt="2026-09-03T13:25:18.036" v="18600" actId="21"/>
          <ac:graphicFrameMkLst>
            <pc:docMk/>
            <pc:sldMk cId="1654695189" sldId="264"/>
            <ac:graphicFrameMk id="43" creationId="{7DD0938F-3F40-2FCB-6833-8074353FA373}"/>
          </ac:graphicFrameMkLst>
        </pc:graphicFrameChg>
        <pc:picChg chg="add mod">
          <ac:chgData name="Quintana, Bianca, DFA" userId="f4397c3b-b2e6-4f12-9de0-f29ee626bb55" providerId="ADAL" clId="{7E79FDED-10E9-4DCB-8C2A-34272ECB5197}" dt="2026-09-01T19:11:16.612" v="16389" actId="207"/>
          <ac:picMkLst>
            <pc:docMk/>
            <pc:sldMk cId="1654695189" sldId="264"/>
            <ac:picMk id="5" creationId="{102E3AEF-301A-36C6-DC85-ECC0FC90D120}"/>
          </ac:picMkLst>
        </pc:picChg>
        <pc:picChg chg="mod">
          <ac:chgData name="Quintana, Bianca, DFA" userId="f4397c3b-b2e6-4f12-9de0-f29ee626bb55" providerId="ADAL" clId="{7E79FDED-10E9-4DCB-8C2A-34272ECB5197}" dt="2026-09-01T19:08:23.250" v="16251" actId="1037"/>
          <ac:picMkLst>
            <pc:docMk/>
            <pc:sldMk cId="1654695189" sldId="264"/>
            <ac:picMk id="19" creationId="{4FD16130-AC26-4202-8EBF-5F788EE36642}"/>
          </ac:picMkLst>
        </pc:picChg>
        <pc:picChg chg="mod">
          <ac:chgData name="Quintana, Bianca, DFA" userId="f4397c3b-b2e6-4f12-9de0-f29ee626bb55" providerId="ADAL" clId="{7E79FDED-10E9-4DCB-8C2A-34272ECB5197}" dt="2026-09-01T19:08:29.340" v="16276" actId="1037"/>
          <ac:picMkLst>
            <pc:docMk/>
            <pc:sldMk cId="1654695189" sldId="264"/>
            <ac:picMk id="41" creationId="{9D78D04F-0045-78A5-03AF-69C8D7F68AE2}"/>
          </ac:picMkLst>
        </pc:picChg>
        <pc:picChg chg="mod">
          <ac:chgData name="Quintana, Bianca, DFA" userId="f4397c3b-b2e6-4f12-9de0-f29ee626bb55" providerId="ADAL" clId="{7E79FDED-10E9-4DCB-8C2A-34272ECB5197}" dt="2026-09-01T19:08:23.250" v="16251" actId="1037"/>
          <ac:picMkLst>
            <pc:docMk/>
            <pc:sldMk cId="1654695189" sldId="264"/>
            <ac:picMk id="59" creationId="{86F81D2C-8107-16AD-C35B-9F00A7777918}"/>
          </ac:picMkLst>
        </pc:picChg>
        <pc:picChg chg="mod">
          <ac:chgData name="Quintana, Bianca, DFA" userId="f4397c3b-b2e6-4f12-9de0-f29ee626bb55" providerId="ADAL" clId="{7E79FDED-10E9-4DCB-8C2A-34272ECB5197}" dt="2026-08-27T20:29:06.682" v="748" actId="1035"/>
          <ac:picMkLst>
            <pc:docMk/>
            <pc:sldMk cId="1654695189" sldId="264"/>
            <ac:picMk id="61" creationId="{89BFC6CB-13A0-A808-A0DC-EBCEE8D1B907}"/>
          </ac:picMkLst>
        </pc:picChg>
        <pc:picChg chg="mod">
          <ac:chgData name="Quintana, Bianca, DFA" userId="f4397c3b-b2e6-4f12-9de0-f29ee626bb55" providerId="ADAL" clId="{7E79FDED-10E9-4DCB-8C2A-34272ECB5197}" dt="2026-08-27T20:17:00.165" v="172" actId="1076"/>
          <ac:picMkLst>
            <pc:docMk/>
            <pc:sldMk cId="1654695189" sldId="264"/>
            <ac:picMk id="63" creationId="{9883C89D-3B29-F2F7-3CCF-9F42CFDCB786}"/>
          </ac:picMkLst>
        </pc:picChg>
        <pc:picChg chg="mod">
          <ac:chgData name="Quintana, Bianca, DFA" userId="f4397c3b-b2e6-4f12-9de0-f29ee626bb55" providerId="ADAL" clId="{7E79FDED-10E9-4DCB-8C2A-34272ECB5197}" dt="2026-09-01T19:08:23.250" v="16251" actId="1037"/>
          <ac:picMkLst>
            <pc:docMk/>
            <pc:sldMk cId="1654695189" sldId="264"/>
            <ac:picMk id="65" creationId="{DC973C02-98B8-77B2-473B-D9FFFFB090F5}"/>
          </ac:picMkLst>
        </pc:picChg>
        <pc:picChg chg="mod">
          <ac:chgData name="Quintana, Bianca, DFA" userId="f4397c3b-b2e6-4f12-9de0-f29ee626bb55" providerId="ADAL" clId="{7E79FDED-10E9-4DCB-8C2A-34272ECB5197}" dt="2026-09-01T19:08:29.340" v="16276" actId="1037"/>
          <ac:picMkLst>
            <pc:docMk/>
            <pc:sldMk cId="1654695189" sldId="264"/>
            <ac:picMk id="69" creationId="{1C55D9A9-C68A-CDF3-842F-34092065B9E3}"/>
          </ac:picMkLst>
        </pc:picChg>
      </pc:sldChg>
      <pc:sldChg chg="addSp delSp modSp mod modNotesTx">
        <pc:chgData name="Quintana, Bianca, DFA" userId="f4397c3b-b2e6-4f12-9de0-f29ee626bb55" providerId="ADAL" clId="{7E79FDED-10E9-4DCB-8C2A-34272ECB5197}" dt="2026-09-01T19:30:15.166" v="17419" actId="20577"/>
        <pc:sldMkLst>
          <pc:docMk/>
          <pc:sldMk cId="1325470091" sldId="265"/>
        </pc:sldMkLst>
        <pc:spChg chg="add mod">
          <ac:chgData name="Quintana, Bianca, DFA" userId="f4397c3b-b2e6-4f12-9de0-f29ee626bb55" providerId="ADAL" clId="{7E79FDED-10E9-4DCB-8C2A-34272ECB5197}" dt="2026-08-27T20:33:08.291" v="800" actId="14100"/>
          <ac:spMkLst>
            <pc:docMk/>
            <pc:sldMk cId="1325470091" sldId="265"/>
            <ac:spMk id="3" creationId="{9C22DCF9-11B4-6064-A7B6-FFA57F5E23A3}"/>
          </ac:spMkLst>
        </pc:spChg>
        <pc:spChg chg="add mod">
          <ac:chgData name="Quintana, Bianca, DFA" userId="f4397c3b-b2e6-4f12-9de0-f29ee626bb55" providerId="ADAL" clId="{7E79FDED-10E9-4DCB-8C2A-34272ECB5197}" dt="2026-08-27T21:09:28.553" v="2395" actId="207"/>
          <ac:spMkLst>
            <pc:docMk/>
            <pc:sldMk cId="1325470091" sldId="265"/>
            <ac:spMk id="10" creationId="{9D40C47A-29A2-EAEF-152A-9FCBFD307123}"/>
          </ac:spMkLst>
        </pc:spChg>
        <pc:spChg chg="add mod">
          <ac:chgData name="Quintana, Bianca, DFA" userId="f4397c3b-b2e6-4f12-9de0-f29ee626bb55" providerId="ADAL" clId="{7E79FDED-10E9-4DCB-8C2A-34272ECB5197}" dt="2026-08-28T17:38:59.311" v="14665" actId="6549"/>
          <ac:spMkLst>
            <pc:docMk/>
            <pc:sldMk cId="1325470091" sldId="265"/>
            <ac:spMk id="14" creationId="{31D658A7-0413-D479-9D2B-A58431104594}"/>
          </ac:spMkLst>
        </pc:spChg>
        <pc:spChg chg="add mod">
          <ac:chgData name="Quintana, Bianca, DFA" userId="f4397c3b-b2e6-4f12-9de0-f29ee626bb55" providerId="ADAL" clId="{7E79FDED-10E9-4DCB-8C2A-34272ECB5197}" dt="2026-08-28T17:38:22.405" v="14664" actId="20577"/>
          <ac:spMkLst>
            <pc:docMk/>
            <pc:sldMk cId="1325470091" sldId="265"/>
            <ac:spMk id="23" creationId="{48439BB6-FA61-86D5-DF8E-F025F2EB12D6}"/>
          </ac:spMkLst>
        </pc:spChg>
        <pc:spChg chg="add">
          <ac:chgData name="Quintana, Bianca, DFA" userId="f4397c3b-b2e6-4f12-9de0-f29ee626bb55" providerId="ADAL" clId="{7E79FDED-10E9-4DCB-8C2A-34272ECB5197}" dt="2026-08-27T20:32:41.883" v="796" actId="22"/>
          <ac:spMkLst>
            <pc:docMk/>
            <pc:sldMk cId="1325470091" sldId="265"/>
            <ac:spMk id="35" creationId="{C8715F32-1560-057A-28EF-51E48359529E}"/>
          </ac:spMkLst>
        </pc:spChg>
        <pc:spChg chg="add mod">
          <ac:chgData name="Quintana, Bianca, DFA" userId="f4397c3b-b2e6-4f12-9de0-f29ee626bb55" providerId="ADAL" clId="{7E79FDED-10E9-4DCB-8C2A-34272ECB5197}" dt="2026-08-27T20:33:19.596" v="802" actId="14100"/>
          <ac:spMkLst>
            <pc:docMk/>
            <pc:sldMk cId="1325470091" sldId="265"/>
            <ac:spMk id="45" creationId="{9A03FCBA-6017-7FA3-4272-C78BB06727FA}"/>
          </ac:spMkLst>
        </pc:spChg>
        <pc:spChg chg="add">
          <ac:chgData name="Quintana, Bianca, DFA" userId="f4397c3b-b2e6-4f12-9de0-f29ee626bb55" providerId="ADAL" clId="{7E79FDED-10E9-4DCB-8C2A-34272ECB5197}" dt="2026-08-27T20:32:41.883" v="796" actId="22"/>
          <ac:spMkLst>
            <pc:docMk/>
            <pc:sldMk cId="1325470091" sldId="265"/>
            <ac:spMk id="49" creationId="{C3214676-0F1B-798F-A544-8839FF9F7866}"/>
          </ac:spMkLst>
        </pc:spChg>
        <pc:spChg chg="add mod">
          <ac:chgData name="Quintana, Bianca, DFA" userId="f4397c3b-b2e6-4f12-9de0-f29ee626bb55" providerId="ADAL" clId="{7E79FDED-10E9-4DCB-8C2A-34272ECB5197}" dt="2026-08-27T20:34:03.046" v="806"/>
          <ac:spMkLst>
            <pc:docMk/>
            <pc:sldMk cId="1325470091" sldId="265"/>
            <ac:spMk id="54" creationId="{E6FBA092-F9DB-E8F9-9FF4-556FCCF674BA}"/>
          </ac:spMkLst>
        </pc:spChg>
        <pc:picChg chg="add mod">
          <ac:chgData name="Quintana, Bianca, DFA" userId="f4397c3b-b2e6-4f12-9de0-f29ee626bb55" providerId="ADAL" clId="{7E79FDED-10E9-4DCB-8C2A-34272ECB5197}" dt="2026-08-27T20:34:03.046" v="806"/>
          <ac:picMkLst>
            <pc:docMk/>
            <pc:sldMk cId="1325470091" sldId="265"/>
            <ac:picMk id="55" creationId="{A5DD0C6F-934A-9170-B535-BC3611435512}"/>
          </ac:picMkLst>
        </pc:picChg>
      </pc:sldChg>
      <pc:sldChg chg="addSp delSp modSp mod modNotesTx">
        <pc:chgData name="Quintana, Bianca, DFA" userId="f4397c3b-b2e6-4f12-9de0-f29ee626bb55" providerId="ADAL" clId="{7E79FDED-10E9-4DCB-8C2A-34272ECB5197}" dt="2026-09-01T19:12:03.606" v="16454" actId="20577"/>
        <pc:sldMkLst>
          <pc:docMk/>
          <pc:sldMk cId="2936521151" sldId="266"/>
        </pc:sldMkLst>
        <pc:spChg chg="add mod">
          <ac:chgData name="Quintana, Bianca, DFA" userId="f4397c3b-b2e6-4f12-9de0-f29ee626bb55" providerId="ADAL" clId="{7E79FDED-10E9-4DCB-8C2A-34272ECB5197}" dt="2026-08-27T20:40:30.259" v="997" actId="1076"/>
          <ac:spMkLst>
            <pc:docMk/>
            <pc:sldMk cId="2936521151" sldId="266"/>
            <ac:spMk id="2" creationId="{FA7298C3-EB12-9264-E3A7-AA4D25BBD3E4}"/>
          </ac:spMkLst>
        </pc:spChg>
        <pc:spChg chg="add mod">
          <ac:chgData name="Quintana, Bianca, DFA" userId="f4397c3b-b2e6-4f12-9de0-f29ee626bb55" providerId="ADAL" clId="{7E79FDED-10E9-4DCB-8C2A-34272ECB5197}" dt="2026-09-01T15:34:58.135" v="15420" actId="14"/>
          <ac:spMkLst>
            <pc:docMk/>
            <pc:sldMk cId="2936521151" sldId="266"/>
            <ac:spMk id="4" creationId="{F28CB819-B2C0-9420-491C-B9EC7D2FC23E}"/>
          </ac:spMkLst>
        </pc:spChg>
        <pc:spChg chg="mod">
          <ac:chgData name="Quintana, Bianca, DFA" userId="f4397c3b-b2e6-4f12-9de0-f29ee626bb55" providerId="ADAL" clId="{7E79FDED-10E9-4DCB-8C2A-34272ECB5197}" dt="2026-08-27T20:38:38.236" v="831" actId="20577"/>
          <ac:spMkLst>
            <pc:docMk/>
            <pc:sldMk cId="2936521151" sldId="266"/>
            <ac:spMk id="9" creationId="{C890D2CB-8971-EEC8-5C6D-5DFC8B930681}"/>
          </ac:spMkLst>
        </pc:spChg>
        <pc:spChg chg="mod">
          <ac:chgData name="Quintana, Bianca, DFA" userId="f4397c3b-b2e6-4f12-9de0-f29ee626bb55" providerId="ADAL" clId="{7E79FDED-10E9-4DCB-8C2A-34272ECB5197}" dt="2026-08-27T20:38:54.802" v="896" actId="20577"/>
          <ac:spMkLst>
            <pc:docMk/>
            <pc:sldMk cId="2936521151" sldId="266"/>
            <ac:spMk id="11" creationId="{656D52A0-3E23-3D3C-DE25-65C4470D376A}"/>
          </ac:spMkLst>
        </pc:spChg>
        <pc:spChg chg="add mod">
          <ac:chgData name="Quintana, Bianca, DFA" userId="f4397c3b-b2e6-4f12-9de0-f29ee626bb55" providerId="ADAL" clId="{7E79FDED-10E9-4DCB-8C2A-34272ECB5197}" dt="2026-09-01T15:34:55.805" v="15419" actId="14"/>
          <ac:spMkLst>
            <pc:docMk/>
            <pc:sldMk cId="2936521151" sldId="266"/>
            <ac:spMk id="20" creationId="{2A7CD58C-1B01-8215-BA52-A918DF8CE405}"/>
          </ac:spMkLst>
        </pc:spChg>
        <pc:spChg chg="add mod">
          <ac:chgData name="Quintana, Bianca, DFA" userId="f4397c3b-b2e6-4f12-9de0-f29ee626bb55" providerId="ADAL" clId="{7E79FDED-10E9-4DCB-8C2A-34272ECB5197}" dt="2026-09-01T15:34:52.505" v="15418" actId="14"/>
          <ac:spMkLst>
            <pc:docMk/>
            <pc:sldMk cId="2936521151" sldId="266"/>
            <ac:spMk id="22" creationId="{34C6242B-9D2E-07C3-4991-23EBD8B92380}"/>
          </ac:spMkLst>
        </pc:spChg>
      </pc:sldChg>
      <pc:sldChg chg="addSp delSp modSp del mod">
        <pc:chgData name="Quintana, Bianca, DFA" userId="f4397c3b-b2e6-4f12-9de0-f29ee626bb55" providerId="ADAL" clId="{7E79FDED-10E9-4DCB-8C2A-34272ECB5197}" dt="2026-09-03T13:27:01.081" v="18609" actId="47"/>
        <pc:sldMkLst>
          <pc:docMk/>
          <pc:sldMk cId="927047854" sldId="267"/>
        </pc:sldMkLst>
        <pc:spChg chg="add del mod">
          <ac:chgData name="Quintana, Bianca, DFA" userId="f4397c3b-b2e6-4f12-9de0-f29ee626bb55" providerId="ADAL" clId="{7E79FDED-10E9-4DCB-8C2A-34272ECB5197}" dt="2026-09-03T13:13:53.589" v="17767" actId="478"/>
          <ac:spMkLst>
            <pc:docMk/>
            <pc:sldMk cId="927047854" sldId="267"/>
            <ac:spMk id="3" creationId="{64BA6DE9-3DDE-AD4F-FA57-508BDE14A72F}"/>
          </ac:spMkLst>
        </pc:spChg>
        <pc:spChg chg="add del mod">
          <ac:chgData name="Quintana, Bianca, DFA" userId="f4397c3b-b2e6-4f12-9de0-f29ee626bb55" providerId="ADAL" clId="{7E79FDED-10E9-4DCB-8C2A-34272ECB5197}" dt="2026-09-03T13:13:53.589" v="17767" actId="478"/>
          <ac:spMkLst>
            <pc:docMk/>
            <pc:sldMk cId="927047854" sldId="267"/>
            <ac:spMk id="6" creationId="{B6277BF2-642A-4A42-AA46-6B35CD08679B}"/>
          </ac:spMkLst>
        </pc:spChg>
        <pc:spChg chg="add del mod">
          <ac:chgData name="Quintana, Bianca, DFA" userId="f4397c3b-b2e6-4f12-9de0-f29ee626bb55" providerId="ADAL" clId="{7E79FDED-10E9-4DCB-8C2A-34272ECB5197}" dt="2026-09-03T13:13:53.589" v="17767" actId="478"/>
          <ac:spMkLst>
            <pc:docMk/>
            <pc:sldMk cId="927047854" sldId="267"/>
            <ac:spMk id="8" creationId="{4739F288-ADEB-8EC9-8CC7-723D75D911C0}"/>
          </ac:spMkLst>
        </pc:spChg>
        <pc:picChg chg="add del mod">
          <ac:chgData name="Quintana, Bianca, DFA" userId="f4397c3b-b2e6-4f12-9de0-f29ee626bb55" providerId="ADAL" clId="{7E79FDED-10E9-4DCB-8C2A-34272ECB5197}" dt="2026-09-03T13:12:29.414" v="17691" actId="478"/>
          <ac:picMkLst>
            <pc:docMk/>
            <pc:sldMk cId="927047854" sldId="267"/>
            <ac:picMk id="5" creationId="{6C07F9B2-9239-C5AA-204F-2D19BC5BCE64}"/>
          </ac:picMkLst>
        </pc:picChg>
        <pc:picChg chg="add del mod">
          <ac:chgData name="Quintana, Bianca, DFA" userId="f4397c3b-b2e6-4f12-9de0-f29ee626bb55" providerId="ADAL" clId="{7E79FDED-10E9-4DCB-8C2A-34272ECB5197}" dt="2026-09-03T13:12:30.623" v="17692" actId="478"/>
          <ac:picMkLst>
            <pc:docMk/>
            <pc:sldMk cId="927047854" sldId="267"/>
            <ac:picMk id="12" creationId="{C7DE6CA0-2539-B420-79F2-8D2E819B1986}"/>
          </ac:picMkLst>
        </pc:picChg>
        <pc:picChg chg="add del mod">
          <ac:chgData name="Quintana, Bianca, DFA" userId="f4397c3b-b2e6-4f12-9de0-f29ee626bb55" providerId="ADAL" clId="{7E79FDED-10E9-4DCB-8C2A-34272ECB5197}" dt="2026-09-03T13:12:31.547" v="17693" actId="478"/>
          <ac:picMkLst>
            <pc:docMk/>
            <pc:sldMk cId="927047854" sldId="267"/>
            <ac:picMk id="14" creationId="{D791EF2C-F32D-FC5C-B25D-59B69EA1B457}"/>
          </ac:picMkLst>
        </pc:picChg>
        <pc:picChg chg="add del mod">
          <ac:chgData name="Quintana, Bianca, DFA" userId="f4397c3b-b2e6-4f12-9de0-f29ee626bb55" providerId="ADAL" clId="{7E79FDED-10E9-4DCB-8C2A-34272ECB5197}" dt="2026-09-03T13:12:06.984" v="17685" actId="478"/>
          <ac:picMkLst>
            <pc:docMk/>
            <pc:sldMk cId="927047854" sldId="267"/>
            <ac:picMk id="15" creationId="{3BF280A7-E15D-54D4-3567-82BDD943ACFC}"/>
          </ac:picMkLst>
        </pc:picChg>
        <pc:picChg chg="add del mod">
          <ac:chgData name="Quintana, Bianca, DFA" userId="f4397c3b-b2e6-4f12-9de0-f29ee626bb55" providerId="ADAL" clId="{7E79FDED-10E9-4DCB-8C2A-34272ECB5197}" dt="2026-09-03T13:12:05.645" v="17684" actId="478"/>
          <ac:picMkLst>
            <pc:docMk/>
            <pc:sldMk cId="927047854" sldId="267"/>
            <ac:picMk id="16" creationId="{8A2729C4-4EF1-4339-B55D-769456F5DC3C}"/>
          </ac:picMkLst>
        </pc:picChg>
        <pc:picChg chg="add del mod">
          <ac:chgData name="Quintana, Bianca, DFA" userId="f4397c3b-b2e6-4f12-9de0-f29ee626bb55" providerId="ADAL" clId="{7E79FDED-10E9-4DCB-8C2A-34272ECB5197}" dt="2026-09-03T13:12:02.269" v="17683" actId="478"/>
          <ac:picMkLst>
            <pc:docMk/>
            <pc:sldMk cId="927047854" sldId="267"/>
            <ac:picMk id="17" creationId="{02791F13-9E4C-AEAE-6536-B6713C6B2782}"/>
          </ac:picMkLst>
        </pc:picChg>
        <pc:cxnChg chg="add del mod">
          <ac:chgData name="Quintana, Bianca, DFA" userId="f4397c3b-b2e6-4f12-9de0-f29ee626bb55" providerId="ADAL" clId="{7E79FDED-10E9-4DCB-8C2A-34272ECB5197}" dt="2026-09-03T13:13:53.589" v="17767" actId="478"/>
          <ac:cxnSpMkLst>
            <pc:docMk/>
            <pc:sldMk cId="927047854" sldId="267"/>
            <ac:cxnSpMk id="4" creationId="{6453C3D3-CF3F-3C25-8E86-0F507DECFD45}"/>
          </ac:cxnSpMkLst>
        </pc:cxnChg>
        <pc:cxnChg chg="add del mod">
          <ac:chgData name="Quintana, Bianca, DFA" userId="f4397c3b-b2e6-4f12-9de0-f29ee626bb55" providerId="ADAL" clId="{7E79FDED-10E9-4DCB-8C2A-34272ECB5197}" dt="2026-09-03T13:13:53.589" v="17767" actId="478"/>
          <ac:cxnSpMkLst>
            <pc:docMk/>
            <pc:sldMk cId="927047854" sldId="267"/>
            <ac:cxnSpMk id="7" creationId="{368F65C7-F813-8B8B-FBB3-CD93233FDD5F}"/>
          </ac:cxnSpMkLst>
        </pc:cxnChg>
        <pc:cxnChg chg="add del mod">
          <ac:chgData name="Quintana, Bianca, DFA" userId="f4397c3b-b2e6-4f12-9de0-f29ee626bb55" providerId="ADAL" clId="{7E79FDED-10E9-4DCB-8C2A-34272ECB5197}" dt="2026-09-03T13:13:53.589" v="17767" actId="478"/>
          <ac:cxnSpMkLst>
            <pc:docMk/>
            <pc:sldMk cId="927047854" sldId="267"/>
            <ac:cxnSpMk id="10" creationId="{EA7D81A6-3998-1477-0768-8D5ADB2A10CA}"/>
          </ac:cxnSpMkLst>
        </pc:cxnChg>
      </pc:sldChg>
      <pc:sldChg chg="addSp delSp modSp add del mod ord">
        <pc:chgData name="Quintana, Bianca, DFA" userId="f4397c3b-b2e6-4f12-9de0-f29ee626bb55" providerId="ADAL" clId="{7E79FDED-10E9-4DCB-8C2A-34272ECB5197}" dt="2026-09-03T13:10:06.976" v="17681" actId="1076"/>
        <pc:sldMkLst>
          <pc:docMk/>
          <pc:sldMk cId="2161988281" sldId="268"/>
        </pc:sldMkLst>
        <pc:spChg chg="mod">
          <ac:chgData name="Quintana, Bianca, DFA" userId="f4397c3b-b2e6-4f12-9de0-f29ee626bb55" providerId="ADAL" clId="{7E79FDED-10E9-4DCB-8C2A-34272ECB5197}" dt="2026-08-27T21:22:33.147" v="2743" actId="20577"/>
          <ac:spMkLst>
            <pc:docMk/>
            <pc:sldMk cId="2161988281" sldId="268"/>
            <ac:spMk id="9" creationId="{DAE3EF33-363B-2613-C2B4-735D7569C8A7}"/>
          </ac:spMkLst>
        </pc:spChg>
        <pc:spChg chg="mod">
          <ac:chgData name="Quintana, Bianca, DFA" userId="f4397c3b-b2e6-4f12-9de0-f29ee626bb55" providerId="ADAL" clId="{7E79FDED-10E9-4DCB-8C2A-34272ECB5197}" dt="2026-08-28T17:54:34.936" v="14727" actId="20577"/>
          <ac:spMkLst>
            <pc:docMk/>
            <pc:sldMk cId="2161988281" sldId="268"/>
            <ac:spMk id="11" creationId="{37BD7624-3C6F-2B90-6466-93B891158A34}"/>
          </ac:spMkLst>
        </pc:spChg>
        <pc:spChg chg="add mod">
          <ac:chgData name="Quintana, Bianca, DFA" userId="f4397c3b-b2e6-4f12-9de0-f29ee626bb55" providerId="ADAL" clId="{7E79FDED-10E9-4DCB-8C2A-34272ECB5197}" dt="2026-09-03T13:09:30.115" v="17671" actId="1076"/>
          <ac:spMkLst>
            <pc:docMk/>
            <pc:sldMk cId="2161988281" sldId="268"/>
            <ac:spMk id="18" creationId="{05D68E90-48E5-21F4-5E60-7737087F92E0}"/>
          </ac:spMkLst>
        </pc:spChg>
        <pc:spChg chg="add mod">
          <ac:chgData name="Quintana, Bianca, DFA" userId="f4397c3b-b2e6-4f12-9de0-f29ee626bb55" providerId="ADAL" clId="{7E79FDED-10E9-4DCB-8C2A-34272ECB5197}" dt="2026-09-03T13:09:30.115" v="17671" actId="1076"/>
          <ac:spMkLst>
            <pc:docMk/>
            <pc:sldMk cId="2161988281" sldId="268"/>
            <ac:spMk id="20" creationId="{FCB1250B-4300-3FE0-FFC1-87C08EC873F2}"/>
          </ac:spMkLst>
        </pc:spChg>
        <pc:spChg chg="add mod">
          <ac:chgData name="Quintana, Bianca, DFA" userId="f4397c3b-b2e6-4f12-9de0-f29ee626bb55" providerId="ADAL" clId="{7E79FDED-10E9-4DCB-8C2A-34272ECB5197}" dt="2026-09-03T13:09:30.115" v="17671" actId="1076"/>
          <ac:spMkLst>
            <pc:docMk/>
            <pc:sldMk cId="2161988281" sldId="268"/>
            <ac:spMk id="22" creationId="{63142C01-6038-3A86-C6F4-52AC5C72C73E}"/>
          </ac:spMkLst>
        </pc:spChg>
        <pc:spChg chg="add mod">
          <ac:chgData name="Quintana, Bianca, DFA" userId="f4397c3b-b2e6-4f12-9de0-f29ee626bb55" providerId="ADAL" clId="{7E79FDED-10E9-4DCB-8C2A-34272ECB5197}" dt="2026-09-03T13:09:41.092" v="17673" actId="1076"/>
          <ac:spMkLst>
            <pc:docMk/>
            <pc:sldMk cId="2161988281" sldId="268"/>
            <ac:spMk id="24" creationId="{9E07639D-1BCB-8730-DB0C-13CA9DAC8813}"/>
          </ac:spMkLst>
        </pc:spChg>
        <pc:spChg chg="add mod">
          <ac:chgData name="Quintana, Bianca, DFA" userId="f4397c3b-b2e6-4f12-9de0-f29ee626bb55" providerId="ADAL" clId="{7E79FDED-10E9-4DCB-8C2A-34272ECB5197}" dt="2026-09-03T13:09:48.502" v="17675" actId="1076"/>
          <ac:spMkLst>
            <pc:docMk/>
            <pc:sldMk cId="2161988281" sldId="268"/>
            <ac:spMk id="26" creationId="{405BA050-3647-06C8-06E1-AC81CFFE82D9}"/>
          </ac:spMkLst>
        </pc:spChg>
        <pc:spChg chg="add mod">
          <ac:chgData name="Quintana, Bianca, DFA" userId="f4397c3b-b2e6-4f12-9de0-f29ee626bb55" providerId="ADAL" clId="{7E79FDED-10E9-4DCB-8C2A-34272ECB5197}" dt="2026-09-03T13:09:43.754" v="17674" actId="1076"/>
          <ac:spMkLst>
            <pc:docMk/>
            <pc:sldMk cId="2161988281" sldId="268"/>
            <ac:spMk id="28" creationId="{59C8C2A3-4B25-BB4D-DD5D-E2149D4AEF41}"/>
          </ac:spMkLst>
        </pc:spChg>
        <pc:cxnChg chg="add mod">
          <ac:chgData name="Quintana, Bianca, DFA" userId="f4397c3b-b2e6-4f12-9de0-f29ee626bb55" providerId="ADAL" clId="{7E79FDED-10E9-4DCB-8C2A-34272ECB5197}" dt="2026-09-03T13:09:52.899" v="17676" actId="1076"/>
          <ac:cxnSpMkLst>
            <pc:docMk/>
            <pc:sldMk cId="2161988281" sldId="268"/>
            <ac:cxnSpMk id="19" creationId="{76BDB9C9-2CFD-0E85-F890-4FC68E5E4ECC}"/>
          </ac:cxnSpMkLst>
        </pc:cxnChg>
        <pc:cxnChg chg="add mod">
          <ac:chgData name="Quintana, Bianca, DFA" userId="f4397c3b-b2e6-4f12-9de0-f29ee626bb55" providerId="ADAL" clId="{7E79FDED-10E9-4DCB-8C2A-34272ECB5197}" dt="2026-09-03T13:09:56.238" v="17677" actId="1076"/>
          <ac:cxnSpMkLst>
            <pc:docMk/>
            <pc:sldMk cId="2161988281" sldId="268"/>
            <ac:cxnSpMk id="21" creationId="{BF12D6D8-722C-3FE7-4820-F6CFA3A28D26}"/>
          </ac:cxnSpMkLst>
        </pc:cxnChg>
        <pc:cxnChg chg="add mod">
          <ac:chgData name="Quintana, Bianca, DFA" userId="f4397c3b-b2e6-4f12-9de0-f29ee626bb55" providerId="ADAL" clId="{7E79FDED-10E9-4DCB-8C2A-34272ECB5197}" dt="2026-09-03T13:09:58.742" v="17678" actId="1076"/>
          <ac:cxnSpMkLst>
            <pc:docMk/>
            <pc:sldMk cId="2161988281" sldId="268"/>
            <ac:cxnSpMk id="23" creationId="{34E27E79-91A0-313D-663D-D06548475830}"/>
          </ac:cxnSpMkLst>
        </pc:cxnChg>
        <pc:cxnChg chg="add mod">
          <ac:chgData name="Quintana, Bianca, DFA" userId="f4397c3b-b2e6-4f12-9de0-f29ee626bb55" providerId="ADAL" clId="{7E79FDED-10E9-4DCB-8C2A-34272ECB5197}" dt="2026-09-03T13:10:01.121" v="17679" actId="1076"/>
          <ac:cxnSpMkLst>
            <pc:docMk/>
            <pc:sldMk cId="2161988281" sldId="268"/>
            <ac:cxnSpMk id="25" creationId="{2101A506-A766-B8A1-1D6A-29EC6B6E0466}"/>
          </ac:cxnSpMkLst>
        </pc:cxnChg>
        <pc:cxnChg chg="add mod">
          <ac:chgData name="Quintana, Bianca, DFA" userId="f4397c3b-b2e6-4f12-9de0-f29ee626bb55" providerId="ADAL" clId="{7E79FDED-10E9-4DCB-8C2A-34272ECB5197}" dt="2026-09-03T13:10:04.941" v="17680" actId="1076"/>
          <ac:cxnSpMkLst>
            <pc:docMk/>
            <pc:sldMk cId="2161988281" sldId="268"/>
            <ac:cxnSpMk id="27" creationId="{7F2E29A6-E2E1-D80A-58F7-5DA6B60D0338}"/>
          </ac:cxnSpMkLst>
        </pc:cxnChg>
        <pc:cxnChg chg="add mod">
          <ac:chgData name="Quintana, Bianca, DFA" userId="f4397c3b-b2e6-4f12-9de0-f29ee626bb55" providerId="ADAL" clId="{7E79FDED-10E9-4DCB-8C2A-34272ECB5197}" dt="2026-09-03T13:10:06.976" v="17681" actId="1076"/>
          <ac:cxnSpMkLst>
            <pc:docMk/>
            <pc:sldMk cId="2161988281" sldId="268"/>
            <ac:cxnSpMk id="29" creationId="{FF2DCEC6-0F19-95E6-0843-34FFF7C6596C}"/>
          </ac:cxnSpMkLst>
        </pc:cxnChg>
      </pc:sldChg>
      <pc:sldChg chg="addSp delSp modSp mod modNotesTx">
        <pc:chgData name="Quintana, Bianca, DFA" userId="f4397c3b-b2e6-4f12-9de0-f29ee626bb55" providerId="ADAL" clId="{7E79FDED-10E9-4DCB-8C2A-34272ECB5197}" dt="2026-09-01T19:25:05.056" v="16810" actId="20577"/>
        <pc:sldMkLst>
          <pc:docMk/>
          <pc:sldMk cId="2076874666" sldId="270"/>
        </pc:sldMkLst>
        <pc:spChg chg="add mod">
          <ac:chgData name="Quintana, Bianca, DFA" userId="f4397c3b-b2e6-4f12-9de0-f29ee626bb55" providerId="ADAL" clId="{7E79FDED-10E9-4DCB-8C2A-34272ECB5197}" dt="2026-09-01T15:40:41.786" v="15503" actId="20577"/>
          <ac:spMkLst>
            <pc:docMk/>
            <pc:sldMk cId="2076874666" sldId="270"/>
            <ac:spMk id="3" creationId="{63F1C554-3DC3-08BA-F400-0A44C62C06F7}"/>
          </ac:spMkLst>
        </pc:spChg>
        <pc:spChg chg="add mod">
          <ac:chgData name="Quintana, Bianca, DFA" userId="f4397c3b-b2e6-4f12-9de0-f29ee626bb55" providerId="ADAL" clId="{7E79FDED-10E9-4DCB-8C2A-34272ECB5197}" dt="2026-08-28T14:42:08.484" v="8214" actId="1076"/>
          <ac:spMkLst>
            <pc:docMk/>
            <pc:sldMk cId="2076874666" sldId="270"/>
            <ac:spMk id="4" creationId="{0727A797-0AA6-8EBC-9D72-C869C8146307}"/>
          </ac:spMkLst>
        </pc:spChg>
        <pc:spChg chg="mod">
          <ac:chgData name="Quintana, Bianca, DFA" userId="f4397c3b-b2e6-4f12-9de0-f29ee626bb55" providerId="ADAL" clId="{7E79FDED-10E9-4DCB-8C2A-34272ECB5197}" dt="2026-09-01T15:38:37.500" v="15436" actId="20577"/>
          <ac:spMkLst>
            <pc:docMk/>
            <pc:sldMk cId="2076874666" sldId="270"/>
            <ac:spMk id="9" creationId="{E29FFDBC-481D-D182-5D6A-D0A498413517}"/>
          </ac:spMkLst>
        </pc:spChg>
        <pc:spChg chg="mod">
          <ac:chgData name="Quintana, Bianca, DFA" userId="f4397c3b-b2e6-4f12-9de0-f29ee626bb55" providerId="ADAL" clId="{7E79FDED-10E9-4DCB-8C2A-34272ECB5197}" dt="2026-08-28T14:37:57.486" v="7985" actId="20577"/>
          <ac:spMkLst>
            <pc:docMk/>
            <pc:sldMk cId="2076874666" sldId="270"/>
            <ac:spMk id="11" creationId="{A0CE6E82-CC16-AADF-B1C1-E8ABED541580}"/>
          </ac:spMkLst>
        </pc:spChg>
        <pc:spChg chg="add mod">
          <ac:chgData name="Quintana, Bianca, DFA" userId="f4397c3b-b2e6-4f12-9de0-f29ee626bb55" providerId="ADAL" clId="{7E79FDED-10E9-4DCB-8C2A-34272ECB5197}" dt="2026-08-31T16:08:40.393" v="15273" actId="20577"/>
          <ac:spMkLst>
            <pc:docMk/>
            <pc:sldMk cId="2076874666" sldId="270"/>
            <ac:spMk id="14" creationId="{9F40DE05-970E-8E54-3DCD-9F5056402394}"/>
          </ac:spMkLst>
        </pc:spChg>
        <pc:spChg chg="add mod">
          <ac:chgData name="Quintana, Bianca, DFA" userId="f4397c3b-b2e6-4f12-9de0-f29ee626bb55" providerId="ADAL" clId="{7E79FDED-10E9-4DCB-8C2A-34272ECB5197}" dt="2026-08-28T15:03:12.209" v="9507" actId="207"/>
          <ac:spMkLst>
            <pc:docMk/>
            <pc:sldMk cId="2076874666" sldId="270"/>
            <ac:spMk id="37" creationId="{99C82FF0-F5A9-2331-D556-3E7F4F5F8AB8}"/>
          </ac:spMkLst>
        </pc:spChg>
        <pc:spChg chg="add mod">
          <ac:chgData name="Quintana, Bianca, DFA" userId="f4397c3b-b2e6-4f12-9de0-f29ee626bb55" providerId="ADAL" clId="{7E79FDED-10E9-4DCB-8C2A-34272ECB5197}" dt="2026-08-28T14:49:14.237" v="8681" actId="20577"/>
          <ac:spMkLst>
            <pc:docMk/>
            <pc:sldMk cId="2076874666" sldId="270"/>
            <ac:spMk id="42" creationId="{02BDA8CC-3AB1-8B8A-E6E8-B286F47C7309}"/>
          </ac:spMkLst>
        </pc:spChg>
        <pc:picChg chg="add mod">
          <ac:chgData name="Quintana, Bianca, DFA" userId="f4397c3b-b2e6-4f12-9de0-f29ee626bb55" providerId="ADAL" clId="{7E79FDED-10E9-4DCB-8C2A-34272ECB5197}" dt="2026-08-28T14:42:08.484" v="8214" actId="1076"/>
          <ac:picMkLst>
            <pc:docMk/>
            <pc:sldMk cId="2076874666" sldId="270"/>
            <ac:picMk id="8" creationId="{5DA52744-04A7-8DDD-369E-DC4F1A26898E}"/>
          </ac:picMkLst>
        </pc:picChg>
        <pc:picChg chg="add mod ord">
          <ac:chgData name="Quintana, Bianca, DFA" userId="f4397c3b-b2e6-4f12-9de0-f29ee626bb55" providerId="ADAL" clId="{7E79FDED-10E9-4DCB-8C2A-34272ECB5197}" dt="2026-08-28T14:47:12.484" v="8394" actId="1076"/>
          <ac:picMkLst>
            <pc:docMk/>
            <pc:sldMk cId="2076874666" sldId="270"/>
            <ac:picMk id="19" creationId="{F03236D2-D7DE-B0F2-02FC-B44DF744E5E1}"/>
          </ac:picMkLst>
        </pc:picChg>
        <pc:picChg chg="add mod ord">
          <ac:chgData name="Quintana, Bianca, DFA" userId="f4397c3b-b2e6-4f12-9de0-f29ee626bb55" providerId="ADAL" clId="{7E79FDED-10E9-4DCB-8C2A-34272ECB5197}" dt="2026-08-28T14:47:27.165" v="8399" actId="1076"/>
          <ac:picMkLst>
            <pc:docMk/>
            <pc:sldMk cId="2076874666" sldId="270"/>
            <ac:picMk id="21" creationId="{91255291-7ACB-3993-292C-F77F07FEB766}"/>
          </ac:picMkLst>
        </pc:picChg>
        <pc:picChg chg="add mod">
          <ac:chgData name="Quintana, Bianca, DFA" userId="f4397c3b-b2e6-4f12-9de0-f29ee626bb55" providerId="ADAL" clId="{7E79FDED-10E9-4DCB-8C2A-34272ECB5197}" dt="2026-08-28T14:46:39.416" v="8385" actId="1076"/>
          <ac:picMkLst>
            <pc:docMk/>
            <pc:sldMk cId="2076874666" sldId="270"/>
            <ac:picMk id="23" creationId="{467A0C29-E3D1-3801-C5D7-083E276E9194}"/>
          </ac:picMkLst>
        </pc:picChg>
        <pc:picChg chg="add mod">
          <ac:chgData name="Quintana, Bianca, DFA" userId="f4397c3b-b2e6-4f12-9de0-f29ee626bb55" providerId="ADAL" clId="{7E79FDED-10E9-4DCB-8C2A-34272ECB5197}" dt="2026-08-28T14:53:44.746" v="8847" actId="1076"/>
          <ac:picMkLst>
            <pc:docMk/>
            <pc:sldMk cId="2076874666" sldId="270"/>
            <ac:picMk id="56" creationId="{33179501-1F05-C5A0-3D46-89BD5B43D695}"/>
          </ac:picMkLst>
        </pc:picChg>
        <pc:picChg chg="add mod">
          <ac:chgData name="Quintana, Bianca, DFA" userId="f4397c3b-b2e6-4f12-9de0-f29ee626bb55" providerId="ADAL" clId="{7E79FDED-10E9-4DCB-8C2A-34272ECB5197}" dt="2026-08-28T14:53:37.639" v="8845" actId="1076"/>
          <ac:picMkLst>
            <pc:docMk/>
            <pc:sldMk cId="2076874666" sldId="270"/>
            <ac:picMk id="58" creationId="{61409278-BDBE-AF48-25DD-FE095AE913C2}"/>
          </ac:picMkLst>
        </pc:picChg>
        <pc:picChg chg="add mod">
          <ac:chgData name="Quintana, Bianca, DFA" userId="f4397c3b-b2e6-4f12-9de0-f29ee626bb55" providerId="ADAL" clId="{7E79FDED-10E9-4DCB-8C2A-34272ECB5197}" dt="2026-08-28T14:53:26.238" v="8841" actId="1076"/>
          <ac:picMkLst>
            <pc:docMk/>
            <pc:sldMk cId="2076874666" sldId="270"/>
            <ac:picMk id="60" creationId="{2AF3DDFA-BC13-0BA5-B4D6-49E44EBFF368}"/>
          </ac:picMkLst>
        </pc:picChg>
        <pc:cxnChg chg="add mod">
          <ac:chgData name="Quintana, Bianca, DFA" userId="f4397c3b-b2e6-4f12-9de0-f29ee626bb55" providerId="ADAL" clId="{7E79FDED-10E9-4DCB-8C2A-34272ECB5197}" dt="2026-08-28T14:47:33.582" v="8400" actId="1076"/>
          <ac:cxnSpMkLst>
            <pc:docMk/>
            <pc:sldMk cId="2076874666" sldId="270"/>
            <ac:cxnSpMk id="16" creationId="{8A254695-C31D-81E0-689F-CE962B2299F0}"/>
          </ac:cxnSpMkLst>
        </pc:cxnChg>
        <pc:cxnChg chg="add mod">
          <ac:chgData name="Quintana, Bianca, DFA" userId="f4397c3b-b2e6-4f12-9de0-f29ee626bb55" providerId="ADAL" clId="{7E79FDED-10E9-4DCB-8C2A-34272ECB5197}" dt="2026-08-28T14:47:36.709" v="8401" actId="1076"/>
          <ac:cxnSpMkLst>
            <pc:docMk/>
            <pc:sldMk cId="2076874666" sldId="270"/>
            <ac:cxnSpMk id="38" creationId="{B6F3C3A1-8100-0FE3-5BF7-73EC9C6B05B7}"/>
          </ac:cxnSpMkLst>
        </pc:cxnChg>
        <pc:cxnChg chg="add mod">
          <ac:chgData name="Quintana, Bianca, DFA" userId="f4397c3b-b2e6-4f12-9de0-f29ee626bb55" providerId="ADAL" clId="{7E79FDED-10E9-4DCB-8C2A-34272ECB5197}" dt="2026-08-28T14:47:39.908" v="8402" actId="1076"/>
          <ac:cxnSpMkLst>
            <pc:docMk/>
            <pc:sldMk cId="2076874666" sldId="270"/>
            <ac:cxnSpMk id="43" creationId="{9B77E970-A3C7-419D-6460-31167E755916}"/>
          </ac:cxnSpMkLst>
        </pc:cxnChg>
      </pc:sldChg>
      <pc:sldChg chg="addSp delSp modSp mod modNotesTx">
        <pc:chgData name="Quintana, Bianca, DFA" userId="f4397c3b-b2e6-4f12-9de0-f29ee626bb55" providerId="ADAL" clId="{7E79FDED-10E9-4DCB-8C2A-34272ECB5197}" dt="2026-09-01T19:26:05.758" v="17016" actId="20577"/>
        <pc:sldMkLst>
          <pc:docMk/>
          <pc:sldMk cId="3121542858" sldId="271"/>
        </pc:sldMkLst>
        <pc:spChg chg="add mod">
          <ac:chgData name="Quintana, Bianca, DFA" userId="f4397c3b-b2e6-4f12-9de0-f29ee626bb55" providerId="ADAL" clId="{7E79FDED-10E9-4DCB-8C2A-34272ECB5197}" dt="2026-08-28T14:59:40.364" v="9186" actId="1076"/>
          <ac:spMkLst>
            <pc:docMk/>
            <pc:sldMk cId="3121542858" sldId="271"/>
            <ac:spMk id="3" creationId="{07982222-FCA1-AF69-C8C2-E760EC9D5DE2}"/>
          </ac:spMkLst>
        </pc:spChg>
        <pc:spChg chg="add mod">
          <ac:chgData name="Quintana, Bianca, DFA" userId="f4397c3b-b2e6-4f12-9de0-f29ee626bb55" providerId="ADAL" clId="{7E79FDED-10E9-4DCB-8C2A-34272ECB5197}" dt="2026-09-01T15:41:15.738" v="15505" actId="14"/>
          <ac:spMkLst>
            <pc:docMk/>
            <pc:sldMk cId="3121542858" sldId="271"/>
            <ac:spMk id="6" creationId="{B9E224DA-02E2-CB94-F04F-56C4AB748CBE}"/>
          </ac:spMkLst>
        </pc:spChg>
        <pc:spChg chg="mod">
          <ac:chgData name="Quintana, Bianca, DFA" userId="f4397c3b-b2e6-4f12-9de0-f29ee626bb55" providerId="ADAL" clId="{7E79FDED-10E9-4DCB-8C2A-34272ECB5197}" dt="2026-09-01T15:41:46.470" v="15511" actId="20577"/>
          <ac:spMkLst>
            <pc:docMk/>
            <pc:sldMk cId="3121542858" sldId="271"/>
            <ac:spMk id="9" creationId="{D0A03FE0-0D90-86ED-418A-77FC4CA35A0D}"/>
          </ac:spMkLst>
        </pc:spChg>
        <pc:spChg chg="mod">
          <ac:chgData name="Quintana, Bianca, DFA" userId="f4397c3b-b2e6-4f12-9de0-f29ee626bb55" providerId="ADAL" clId="{7E79FDED-10E9-4DCB-8C2A-34272ECB5197}" dt="2026-08-28T14:59:11.472" v="9079" actId="20577"/>
          <ac:spMkLst>
            <pc:docMk/>
            <pc:sldMk cId="3121542858" sldId="271"/>
            <ac:spMk id="11" creationId="{36EE9BF9-0AEC-23C3-9C55-3B9826A60ED8}"/>
          </ac:spMkLst>
        </pc:spChg>
        <pc:spChg chg="add del mod">
          <ac:chgData name="Quintana, Bianca, DFA" userId="f4397c3b-b2e6-4f12-9de0-f29ee626bb55" providerId="ADAL" clId="{7E79FDED-10E9-4DCB-8C2A-34272ECB5197}" dt="2026-08-28T15:03:41.377" v="9511" actId="478"/>
          <ac:spMkLst>
            <pc:docMk/>
            <pc:sldMk cId="3121542858" sldId="271"/>
            <ac:spMk id="18" creationId="{8B7E0216-C46D-168C-037C-2671291E526C}"/>
          </ac:spMkLst>
        </pc:spChg>
        <pc:spChg chg="add mod">
          <ac:chgData name="Quintana, Bianca, DFA" userId="f4397c3b-b2e6-4f12-9de0-f29ee626bb55" providerId="ADAL" clId="{7E79FDED-10E9-4DCB-8C2A-34272ECB5197}" dt="2026-08-28T15:14:10.459" v="10252" actId="20577"/>
          <ac:spMkLst>
            <pc:docMk/>
            <pc:sldMk cId="3121542858" sldId="271"/>
            <ac:spMk id="22" creationId="{CE27795F-EC05-488B-DD50-DF83933856CA}"/>
          </ac:spMkLst>
        </pc:spChg>
        <pc:spChg chg="add mod">
          <ac:chgData name="Quintana, Bianca, DFA" userId="f4397c3b-b2e6-4f12-9de0-f29ee626bb55" providerId="ADAL" clId="{7E79FDED-10E9-4DCB-8C2A-34272ECB5197}" dt="2026-08-28T15:14:12.015" v="10253" actId="20577"/>
          <ac:spMkLst>
            <pc:docMk/>
            <pc:sldMk cId="3121542858" sldId="271"/>
            <ac:spMk id="40" creationId="{04823F1F-7FDB-4FCC-200E-80884BC73761}"/>
          </ac:spMkLst>
        </pc:spChg>
        <pc:spChg chg="add mod">
          <ac:chgData name="Quintana, Bianca, DFA" userId="f4397c3b-b2e6-4f12-9de0-f29ee626bb55" providerId="ADAL" clId="{7E79FDED-10E9-4DCB-8C2A-34272ECB5197}" dt="2026-09-01T15:45:32.713" v="15547" actId="20577"/>
          <ac:spMkLst>
            <pc:docMk/>
            <pc:sldMk cId="3121542858" sldId="271"/>
            <ac:spMk id="44" creationId="{D91F9467-DF69-D464-4DB6-6DE15D091EF8}"/>
          </ac:spMkLst>
        </pc:spChg>
        <pc:spChg chg="add mod">
          <ac:chgData name="Quintana, Bianca, DFA" userId="f4397c3b-b2e6-4f12-9de0-f29ee626bb55" providerId="ADAL" clId="{7E79FDED-10E9-4DCB-8C2A-34272ECB5197}" dt="2026-08-28T15:13:39.344" v="10224" actId="20577"/>
          <ac:spMkLst>
            <pc:docMk/>
            <pc:sldMk cId="3121542858" sldId="271"/>
            <ac:spMk id="48" creationId="{61786B9E-848D-D398-64C7-CEB2094DA403}"/>
          </ac:spMkLst>
        </pc:spChg>
        <pc:spChg chg="add mod">
          <ac:chgData name="Quintana, Bianca, DFA" userId="f4397c3b-b2e6-4f12-9de0-f29ee626bb55" providerId="ADAL" clId="{7E79FDED-10E9-4DCB-8C2A-34272ECB5197}" dt="2026-08-28T15:13:50.849" v="10248" actId="20577"/>
          <ac:spMkLst>
            <pc:docMk/>
            <pc:sldMk cId="3121542858" sldId="271"/>
            <ac:spMk id="52" creationId="{88E7793F-387B-1016-91FA-1F309633D1DB}"/>
          </ac:spMkLst>
        </pc:spChg>
        <pc:picChg chg="add mod">
          <ac:chgData name="Quintana, Bianca, DFA" userId="f4397c3b-b2e6-4f12-9de0-f29ee626bb55" providerId="ADAL" clId="{7E79FDED-10E9-4DCB-8C2A-34272ECB5197}" dt="2026-08-28T15:07:21.881" v="9703" actId="1076"/>
          <ac:picMkLst>
            <pc:docMk/>
            <pc:sldMk cId="3121542858" sldId="271"/>
            <ac:picMk id="39" creationId="{05BE7AA6-5380-6317-6E0C-AB8BBEE803C6}"/>
          </ac:picMkLst>
        </pc:picChg>
        <pc:picChg chg="add mod">
          <ac:chgData name="Quintana, Bianca, DFA" userId="f4397c3b-b2e6-4f12-9de0-f29ee626bb55" providerId="ADAL" clId="{7E79FDED-10E9-4DCB-8C2A-34272ECB5197}" dt="2026-08-28T15:09:21.313" v="9719" actId="207"/>
          <ac:picMkLst>
            <pc:docMk/>
            <pc:sldMk cId="3121542858" sldId="271"/>
            <ac:picMk id="43" creationId="{07677CFA-6BD4-7F6D-469B-6268D8E8CDAB}"/>
          </ac:picMkLst>
        </pc:picChg>
        <pc:picChg chg="add mod">
          <ac:chgData name="Quintana, Bianca, DFA" userId="f4397c3b-b2e6-4f12-9de0-f29ee626bb55" providerId="ADAL" clId="{7E79FDED-10E9-4DCB-8C2A-34272ECB5197}" dt="2026-08-28T15:10:21.891" v="9722" actId="14826"/>
          <ac:picMkLst>
            <pc:docMk/>
            <pc:sldMk cId="3121542858" sldId="271"/>
            <ac:picMk id="47" creationId="{B75A587A-9982-E024-CCD5-1FDDBE3ADDEF}"/>
          </ac:picMkLst>
        </pc:picChg>
        <pc:picChg chg="add mod">
          <ac:chgData name="Quintana, Bianca, DFA" userId="f4397c3b-b2e6-4f12-9de0-f29ee626bb55" providerId="ADAL" clId="{7E79FDED-10E9-4DCB-8C2A-34272ECB5197}" dt="2026-08-28T15:10:49.468" v="9724" actId="207"/>
          <ac:picMkLst>
            <pc:docMk/>
            <pc:sldMk cId="3121542858" sldId="271"/>
            <ac:picMk id="51" creationId="{6105AD3D-2036-4749-DFE0-B42EE1ECBF97}"/>
          </ac:picMkLst>
        </pc:picChg>
        <pc:picChg chg="add mod">
          <ac:chgData name="Quintana, Bianca, DFA" userId="f4397c3b-b2e6-4f12-9de0-f29ee626bb55" providerId="ADAL" clId="{7E79FDED-10E9-4DCB-8C2A-34272ECB5197}" dt="2026-08-28T15:11:20.269" v="9726" actId="207"/>
          <ac:picMkLst>
            <pc:docMk/>
            <pc:sldMk cId="3121542858" sldId="271"/>
            <ac:picMk id="55" creationId="{A6F0D0DF-2C26-49DD-0123-18FC5F53DCF7}"/>
          </ac:picMkLst>
        </pc:picChg>
        <pc:cxnChg chg="add mod">
          <ac:chgData name="Quintana, Bianca, DFA" userId="f4397c3b-b2e6-4f12-9de0-f29ee626bb55" providerId="ADAL" clId="{7E79FDED-10E9-4DCB-8C2A-34272ECB5197}" dt="2026-08-28T15:02:50.184" v="9506" actId="1076"/>
          <ac:cxnSpMkLst>
            <pc:docMk/>
            <pc:sldMk cId="3121542858" sldId="271"/>
            <ac:cxnSpMk id="20" creationId="{E152CD6D-A108-7C6D-4159-11EEDA6F928F}"/>
          </ac:cxnSpMkLst>
        </pc:cxnChg>
        <pc:cxnChg chg="add mod">
          <ac:chgData name="Quintana, Bianca, DFA" userId="f4397c3b-b2e6-4f12-9de0-f29ee626bb55" providerId="ADAL" clId="{7E79FDED-10E9-4DCB-8C2A-34272ECB5197}" dt="2026-08-28T15:02:50.184" v="9506" actId="1076"/>
          <ac:cxnSpMkLst>
            <pc:docMk/>
            <pc:sldMk cId="3121542858" sldId="271"/>
            <ac:cxnSpMk id="21" creationId="{D01866BD-909F-B315-8B35-2E1C3ECB7E9B}"/>
          </ac:cxnSpMkLst>
        </pc:cxnChg>
        <pc:cxnChg chg="mod">
          <ac:chgData name="Quintana, Bianca, DFA" userId="f4397c3b-b2e6-4f12-9de0-f29ee626bb55" providerId="ADAL" clId="{7E79FDED-10E9-4DCB-8C2A-34272ECB5197}" dt="2026-08-28T15:14:26.095" v="10264" actId="1036"/>
          <ac:cxnSpMkLst>
            <pc:docMk/>
            <pc:sldMk cId="3121542858" sldId="271"/>
            <ac:cxnSpMk id="23" creationId="{318A6CA0-96CB-E50F-6196-30EBD43B8717}"/>
          </ac:cxnSpMkLst>
        </pc:cxnChg>
        <pc:cxnChg chg="add mod">
          <ac:chgData name="Quintana, Bianca, DFA" userId="f4397c3b-b2e6-4f12-9de0-f29ee626bb55" providerId="ADAL" clId="{7E79FDED-10E9-4DCB-8C2A-34272ECB5197}" dt="2026-08-28T15:14:26.095" v="10264" actId="1036"/>
          <ac:cxnSpMkLst>
            <pc:docMk/>
            <pc:sldMk cId="3121542858" sldId="271"/>
            <ac:cxnSpMk id="41" creationId="{8147D533-9D89-8675-B40E-169179C90CBC}"/>
          </ac:cxnSpMkLst>
        </pc:cxnChg>
        <pc:cxnChg chg="add mod">
          <ac:chgData name="Quintana, Bianca, DFA" userId="f4397c3b-b2e6-4f12-9de0-f29ee626bb55" providerId="ADAL" clId="{7E79FDED-10E9-4DCB-8C2A-34272ECB5197}" dt="2026-08-28T15:14:26.095" v="10264" actId="1036"/>
          <ac:cxnSpMkLst>
            <pc:docMk/>
            <pc:sldMk cId="3121542858" sldId="271"/>
            <ac:cxnSpMk id="45" creationId="{AE74F216-61D8-4ABC-B4A4-C0D2C90BA7CC}"/>
          </ac:cxnSpMkLst>
        </pc:cxnChg>
        <pc:cxnChg chg="add mod">
          <ac:chgData name="Quintana, Bianca, DFA" userId="f4397c3b-b2e6-4f12-9de0-f29ee626bb55" providerId="ADAL" clId="{7E79FDED-10E9-4DCB-8C2A-34272ECB5197}" dt="2026-08-28T15:14:26.095" v="10264" actId="1036"/>
          <ac:cxnSpMkLst>
            <pc:docMk/>
            <pc:sldMk cId="3121542858" sldId="271"/>
            <ac:cxnSpMk id="49" creationId="{498437A4-2D91-2307-AA20-55C31BBE8323}"/>
          </ac:cxnSpMkLst>
        </pc:cxnChg>
        <pc:cxnChg chg="add mod">
          <ac:chgData name="Quintana, Bianca, DFA" userId="f4397c3b-b2e6-4f12-9de0-f29ee626bb55" providerId="ADAL" clId="{7E79FDED-10E9-4DCB-8C2A-34272ECB5197}" dt="2026-08-28T15:14:26.095" v="10264" actId="1036"/>
          <ac:cxnSpMkLst>
            <pc:docMk/>
            <pc:sldMk cId="3121542858" sldId="271"/>
            <ac:cxnSpMk id="53" creationId="{BDA255E7-55E2-7CB6-E1F2-5E16326BAF7D}"/>
          </ac:cxnSpMkLst>
        </pc:cxnChg>
      </pc:sldChg>
      <pc:sldChg chg="addSp delSp modSp mod">
        <pc:chgData name="Quintana, Bianca, DFA" userId="f4397c3b-b2e6-4f12-9de0-f29ee626bb55" providerId="ADAL" clId="{7E79FDED-10E9-4DCB-8C2A-34272ECB5197}" dt="2026-09-03T13:29:58.099" v="18926" actId="6549"/>
        <pc:sldMkLst>
          <pc:docMk/>
          <pc:sldMk cId="1244911685" sldId="272"/>
        </pc:sldMkLst>
        <pc:spChg chg="mod">
          <ac:chgData name="Quintana, Bianca, DFA" userId="f4397c3b-b2e6-4f12-9de0-f29ee626bb55" providerId="ADAL" clId="{7E79FDED-10E9-4DCB-8C2A-34272ECB5197}" dt="2026-08-28T15:33:04.349" v="10472" actId="20577"/>
          <ac:spMkLst>
            <pc:docMk/>
            <pc:sldMk cId="1244911685" sldId="272"/>
            <ac:spMk id="9" creationId="{7E1D7840-EE8F-CF5E-C1DD-C32DC4036BF7}"/>
          </ac:spMkLst>
        </pc:spChg>
        <pc:spChg chg="mod">
          <ac:chgData name="Quintana, Bianca, DFA" userId="f4397c3b-b2e6-4f12-9de0-f29ee626bb55" providerId="ADAL" clId="{7E79FDED-10E9-4DCB-8C2A-34272ECB5197}" dt="2026-08-28T15:33:19.501" v="10537" actId="20577"/>
          <ac:spMkLst>
            <pc:docMk/>
            <pc:sldMk cId="1244911685" sldId="272"/>
            <ac:spMk id="11" creationId="{55D5368B-6C30-DA59-C830-8BA19A9D8262}"/>
          </ac:spMkLst>
        </pc:spChg>
        <pc:graphicFrameChg chg="add mod modGraphic">
          <ac:chgData name="Quintana, Bianca, DFA" userId="f4397c3b-b2e6-4f12-9de0-f29ee626bb55" providerId="ADAL" clId="{7E79FDED-10E9-4DCB-8C2A-34272ECB5197}" dt="2026-08-28T18:05:26.416" v="14889" actId="20577"/>
          <ac:graphicFrameMkLst>
            <pc:docMk/>
            <pc:sldMk cId="1244911685" sldId="272"/>
            <ac:graphicFrameMk id="21" creationId="{DB27CED3-3585-B452-0A52-76F04C7FDA8D}"/>
          </ac:graphicFrameMkLst>
        </pc:graphicFrameChg>
        <pc:graphicFrameChg chg="add mod modGraphic">
          <ac:chgData name="Quintana, Bianca, DFA" userId="f4397c3b-b2e6-4f12-9de0-f29ee626bb55" providerId="ADAL" clId="{7E79FDED-10E9-4DCB-8C2A-34272ECB5197}" dt="2026-09-03T13:29:58.099" v="18926" actId="6549"/>
          <ac:graphicFrameMkLst>
            <pc:docMk/>
            <pc:sldMk cId="1244911685" sldId="272"/>
            <ac:graphicFrameMk id="24" creationId="{2D14CD9D-FDE5-1477-A979-706880B1DF0E}"/>
          </ac:graphicFrameMkLst>
        </pc:graphicFrameChg>
        <pc:picChg chg="add mod ord">
          <ac:chgData name="Quintana, Bianca, DFA" userId="f4397c3b-b2e6-4f12-9de0-f29ee626bb55" providerId="ADAL" clId="{7E79FDED-10E9-4DCB-8C2A-34272ECB5197}" dt="2026-08-28T16:04:41.839" v="11777" actId="207"/>
          <ac:picMkLst>
            <pc:docMk/>
            <pc:sldMk cId="1244911685" sldId="272"/>
            <ac:picMk id="54" creationId="{F8342EFD-4AED-E51C-E84C-DF023F3D5DCA}"/>
          </ac:picMkLst>
        </pc:picChg>
        <pc:picChg chg="add mod">
          <ac:chgData name="Quintana, Bianca, DFA" userId="f4397c3b-b2e6-4f12-9de0-f29ee626bb55" providerId="ADAL" clId="{7E79FDED-10E9-4DCB-8C2A-34272ECB5197}" dt="2026-09-01T15:52:43.983" v="15634" actId="1035"/>
          <ac:picMkLst>
            <pc:docMk/>
            <pc:sldMk cId="1244911685" sldId="272"/>
            <ac:picMk id="61" creationId="{2637C193-DBB1-31DB-27CB-6F0FEB2CEE7C}"/>
          </ac:picMkLst>
        </pc:picChg>
        <pc:picChg chg="add mod">
          <ac:chgData name="Quintana, Bianca, DFA" userId="f4397c3b-b2e6-4f12-9de0-f29ee626bb55" providerId="ADAL" clId="{7E79FDED-10E9-4DCB-8C2A-34272ECB5197}" dt="2026-08-28T16:07:23.228" v="11796" actId="1076"/>
          <ac:picMkLst>
            <pc:docMk/>
            <pc:sldMk cId="1244911685" sldId="272"/>
            <ac:picMk id="63" creationId="{456C2F00-5BB0-6EC5-1F50-EC1A4E7E77C7}"/>
          </ac:picMkLst>
        </pc:picChg>
        <pc:picChg chg="add mod">
          <ac:chgData name="Quintana, Bianca, DFA" userId="f4397c3b-b2e6-4f12-9de0-f29ee626bb55" providerId="ADAL" clId="{7E79FDED-10E9-4DCB-8C2A-34272ECB5197}" dt="2026-08-28T16:07:03.800" v="11794" actId="1076"/>
          <ac:picMkLst>
            <pc:docMk/>
            <pc:sldMk cId="1244911685" sldId="272"/>
            <ac:picMk id="65" creationId="{E2E8E119-3E4E-0B91-3532-D2E7CDFB55A9}"/>
          </ac:picMkLst>
        </pc:picChg>
        <pc:picChg chg="add mod">
          <ac:chgData name="Quintana, Bianca, DFA" userId="f4397c3b-b2e6-4f12-9de0-f29ee626bb55" providerId="ADAL" clId="{7E79FDED-10E9-4DCB-8C2A-34272ECB5197}" dt="2026-08-28T16:06:39.857" v="11789" actId="1076"/>
          <ac:picMkLst>
            <pc:docMk/>
            <pc:sldMk cId="1244911685" sldId="272"/>
            <ac:picMk id="67" creationId="{720EACF9-61F8-6996-265D-AD000FC28D31}"/>
          </ac:picMkLst>
        </pc:picChg>
        <pc:picChg chg="add mod">
          <ac:chgData name="Quintana, Bianca, DFA" userId="f4397c3b-b2e6-4f12-9de0-f29ee626bb55" providerId="ADAL" clId="{7E79FDED-10E9-4DCB-8C2A-34272ECB5197}" dt="2026-08-28T16:06:52.469" v="11792" actId="1076"/>
          <ac:picMkLst>
            <pc:docMk/>
            <pc:sldMk cId="1244911685" sldId="272"/>
            <ac:picMk id="69" creationId="{F5E09AEE-6DF7-07BB-E474-1365BF8579B5}"/>
          </ac:picMkLst>
        </pc:picChg>
        <pc:picChg chg="add mod">
          <ac:chgData name="Quintana, Bianca, DFA" userId="f4397c3b-b2e6-4f12-9de0-f29ee626bb55" providerId="ADAL" clId="{7E79FDED-10E9-4DCB-8C2A-34272ECB5197}" dt="2026-09-01T19:27:38.653" v="17100" actId="1076"/>
          <ac:picMkLst>
            <pc:docMk/>
            <pc:sldMk cId="1244911685" sldId="272"/>
            <ac:picMk id="71" creationId="{280093B5-EEA9-5B73-18A6-094C983F9B01}"/>
          </ac:picMkLst>
        </pc:picChg>
        <pc:picChg chg="add mod">
          <ac:chgData name="Quintana, Bianca, DFA" userId="f4397c3b-b2e6-4f12-9de0-f29ee626bb55" providerId="ADAL" clId="{7E79FDED-10E9-4DCB-8C2A-34272ECB5197}" dt="2026-09-01T19:27:34.852" v="17099" actId="1076"/>
          <ac:picMkLst>
            <pc:docMk/>
            <pc:sldMk cId="1244911685" sldId="272"/>
            <ac:picMk id="73" creationId="{D8503A92-CABB-23E9-2F5B-C1A355207791}"/>
          </ac:picMkLst>
        </pc:picChg>
        <pc:picChg chg="add mod">
          <ac:chgData name="Quintana, Bianca, DFA" userId="f4397c3b-b2e6-4f12-9de0-f29ee626bb55" providerId="ADAL" clId="{7E79FDED-10E9-4DCB-8C2A-34272ECB5197}" dt="2026-09-01T19:27:31.310" v="17098" actId="1076"/>
          <ac:picMkLst>
            <pc:docMk/>
            <pc:sldMk cId="1244911685" sldId="272"/>
            <ac:picMk id="75" creationId="{3E21E639-429A-E3F2-3E2C-1813FBF6D93B}"/>
          </ac:picMkLst>
        </pc:picChg>
        <pc:picChg chg="add mod">
          <ac:chgData name="Quintana, Bianca, DFA" userId="f4397c3b-b2e6-4f12-9de0-f29ee626bb55" providerId="ADAL" clId="{7E79FDED-10E9-4DCB-8C2A-34272ECB5197}" dt="2026-09-01T19:27:27.040" v="17097" actId="1076"/>
          <ac:picMkLst>
            <pc:docMk/>
            <pc:sldMk cId="1244911685" sldId="272"/>
            <ac:picMk id="77" creationId="{486FED2F-4071-0CD5-53E6-658C1282A337}"/>
          </ac:picMkLst>
        </pc:picChg>
        <pc:picChg chg="add mod">
          <ac:chgData name="Quintana, Bianca, DFA" userId="f4397c3b-b2e6-4f12-9de0-f29ee626bb55" providerId="ADAL" clId="{7E79FDED-10E9-4DCB-8C2A-34272ECB5197}" dt="2026-09-01T19:27:22.807" v="17096" actId="1076"/>
          <ac:picMkLst>
            <pc:docMk/>
            <pc:sldMk cId="1244911685" sldId="272"/>
            <ac:picMk id="79" creationId="{49A9734E-92ED-5BF8-A510-9FA537E42E69}"/>
          </ac:picMkLst>
        </pc:picChg>
        <pc:picChg chg="add mod">
          <ac:chgData name="Quintana, Bianca, DFA" userId="f4397c3b-b2e6-4f12-9de0-f29ee626bb55" providerId="ADAL" clId="{7E79FDED-10E9-4DCB-8C2A-34272ECB5197}" dt="2026-08-28T16:09:08.724" v="11801" actId="1076"/>
          <ac:picMkLst>
            <pc:docMk/>
            <pc:sldMk cId="1244911685" sldId="272"/>
            <ac:picMk id="81" creationId="{B9FBED04-CC2D-B0FE-2630-2ECE57ACD6C2}"/>
          </ac:picMkLst>
        </pc:picChg>
        <pc:cxnChg chg="add mod">
          <ac:chgData name="Quintana, Bianca, DFA" userId="f4397c3b-b2e6-4f12-9de0-f29ee626bb55" providerId="ADAL" clId="{7E79FDED-10E9-4DCB-8C2A-34272ECB5197}" dt="2026-08-28T15:46:18" v="11066" actId="1076"/>
          <ac:cxnSpMkLst>
            <pc:docMk/>
            <pc:sldMk cId="1244911685" sldId="272"/>
            <ac:cxnSpMk id="23" creationId="{F20E4A9D-56C7-6D2C-27F7-3C8C03211202}"/>
          </ac:cxnSpMkLst>
        </pc:cxnChg>
      </pc:sldChg>
      <pc:sldChg chg="addSp delSp modSp mod modNotesTx">
        <pc:chgData name="Quintana, Bianca, DFA" userId="f4397c3b-b2e6-4f12-9de0-f29ee626bb55" providerId="ADAL" clId="{7E79FDED-10E9-4DCB-8C2A-34272ECB5197}" dt="2026-09-01T19:29:38.426" v="17319" actId="20577"/>
        <pc:sldMkLst>
          <pc:docMk/>
          <pc:sldMk cId="2017253360" sldId="273"/>
        </pc:sldMkLst>
        <pc:spChg chg="add mod">
          <ac:chgData name="Quintana, Bianca, DFA" userId="f4397c3b-b2e6-4f12-9de0-f29ee626bb55" providerId="ADAL" clId="{7E79FDED-10E9-4DCB-8C2A-34272ECB5197}" dt="2026-08-28T16:13:13.653" v="11950" actId="20577"/>
          <ac:spMkLst>
            <pc:docMk/>
            <pc:sldMk cId="2017253360" sldId="273"/>
            <ac:spMk id="3" creationId="{22F52BF6-0568-CAF0-CB72-B3F51583CE94}"/>
          </ac:spMkLst>
        </pc:spChg>
        <pc:spChg chg="add mod">
          <ac:chgData name="Quintana, Bianca, DFA" userId="f4397c3b-b2e6-4f12-9de0-f29ee626bb55" providerId="ADAL" clId="{7E79FDED-10E9-4DCB-8C2A-34272ECB5197}" dt="2026-08-28T16:19:41.037" v="12573" actId="20577"/>
          <ac:spMkLst>
            <pc:docMk/>
            <pc:sldMk cId="2017253360" sldId="273"/>
            <ac:spMk id="4" creationId="{D692F78E-0FA3-E186-730A-3ED2FB47E592}"/>
          </ac:spMkLst>
        </pc:spChg>
        <pc:spChg chg="mod">
          <ac:chgData name="Quintana, Bianca, DFA" userId="f4397c3b-b2e6-4f12-9de0-f29ee626bb55" providerId="ADAL" clId="{7E79FDED-10E9-4DCB-8C2A-34272ECB5197}" dt="2026-08-28T16:12:02.471" v="11847" actId="20577"/>
          <ac:spMkLst>
            <pc:docMk/>
            <pc:sldMk cId="2017253360" sldId="273"/>
            <ac:spMk id="9" creationId="{6C985E5F-D6E5-266C-A690-4C11C9851C0D}"/>
          </ac:spMkLst>
        </pc:spChg>
        <pc:spChg chg="mod">
          <ac:chgData name="Quintana, Bianca, DFA" userId="f4397c3b-b2e6-4f12-9de0-f29ee626bb55" providerId="ADAL" clId="{7E79FDED-10E9-4DCB-8C2A-34272ECB5197}" dt="2026-08-28T16:12:11.356" v="11873" actId="20577"/>
          <ac:spMkLst>
            <pc:docMk/>
            <pc:sldMk cId="2017253360" sldId="273"/>
            <ac:spMk id="11" creationId="{9D6ED183-D433-6762-E582-F7E081EC730D}"/>
          </ac:spMkLst>
        </pc:spChg>
        <pc:spChg chg="add mod">
          <ac:chgData name="Quintana, Bianca, DFA" userId="f4397c3b-b2e6-4f12-9de0-f29ee626bb55" providerId="ADAL" clId="{7E79FDED-10E9-4DCB-8C2A-34272ECB5197}" dt="2026-08-28T16:15:58.158" v="12309" actId="20577"/>
          <ac:spMkLst>
            <pc:docMk/>
            <pc:sldMk cId="2017253360" sldId="273"/>
            <ac:spMk id="12" creationId="{60BC0FB8-257B-22BB-A679-5021DF31CB3A}"/>
          </ac:spMkLst>
        </pc:spChg>
        <pc:spChg chg="add mod">
          <ac:chgData name="Quintana, Bianca, DFA" userId="f4397c3b-b2e6-4f12-9de0-f29ee626bb55" providerId="ADAL" clId="{7E79FDED-10E9-4DCB-8C2A-34272ECB5197}" dt="2026-08-28T18:08:48.330" v="14984" actId="6549"/>
          <ac:spMkLst>
            <pc:docMk/>
            <pc:sldMk cId="2017253360" sldId="273"/>
            <ac:spMk id="18" creationId="{AAD6DD66-A68E-9DC2-AAB8-E7480A3E4950}"/>
          </ac:spMkLst>
        </pc:spChg>
        <pc:spChg chg="add mod">
          <ac:chgData name="Quintana, Bianca, DFA" userId="f4397c3b-b2e6-4f12-9de0-f29ee626bb55" providerId="ADAL" clId="{7E79FDED-10E9-4DCB-8C2A-34272ECB5197}" dt="2026-08-28T18:09:59.920" v="15053" actId="20577"/>
          <ac:spMkLst>
            <pc:docMk/>
            <pc:sldMk cId="2017253360" sldId="273"/>
            <ac:spMk id="22" creationId="{26A7E2DB-4EDE-DE0B-B247-03EAF9A61CE3}"/>
          </ac:spMkLst>
        </pc:spChg>
        <pc:spChg chg="add mod">
          <ac:chgData name="Quintana, Bianca, DFA" userId="f4397c3b-b2e6-4f12-9de0-f29ee626bb55" providerId="ADAL" clId="{7E79FDED-10E9-4DCB-8C2A-34272ECB5197}" dt="2026-08-28T18:09:41.610" v="15033" actId="20577"/>
          <ac:spMkLst>
            <pc:docMk/>
            <pc:sldMk cId="2017253360" sldId="273"/>
            <ac:spMk id="31" creationId="{2B8C744B-FBAF-B888-60E8-B64314BD5521}"/>
          </ac:spMkLst>
        </pc:spChg>
        <pc:spChg chg="add mod">
          <ac:chgData name="Quintana, Bianca, DFA" userId="f4397c3b-b2e6-4f12-9de0-f29ee626bb55" providerId="ADAL" clId="{7E79FDED-10E9-4DCB-8C2A-34272ECB5197}" dt="2026-08-28T16:23:09.253" v="13055" actId="20577"/>
          <ac:spMkLst>
            <pc:docMk/>
            <pc:sldMk cId="2017253360" sldId="273"/>
            <ac:spMk id="33" creationId="{DBE18EFC-8CAF-0226-D978-38F0718E36A3}"/>
          </ac:spMkLst>
        </pc:spChg>
        <pc:spChg chg="add mod">
          <ac:chgData name="Quintana, Bianca, DFA" userId="f4397c3b-b2e6-4f12-9de0-f29ee626bb55" providerId="ADAL" clId="{7E79FDED-10E9-4DCB-8C2A-34272ECB5197}" dt="2026-08-28T16:24:02.195" v="13089" actId="20577"/>
          <ac:spMkLst>
            <pc:docMk/>
            <pc:sldMk cId="2017253360" sldId="273"/>
            <ac:spMk id="35" creationId="{C97E6A2A-0A33-1B95-AF85-2CF3050C42FF}"/>
          </ac:spMkLst>
        </pc:spChg>
        <pc:spChg chg="add mod">
          <ac:chgData name="Quintana, Bianca, DFA" userId="f4397c3b-b2e6-4f12-9de0-f29ee626bb55" providerId="ADAL" clId="{7E79FDED-10E9-4DCB-8C2A-34272ECB5197}" dt="2026-08-28T16:26:31.894" v="13241" actId="14100"/>
          <ac:spMkLst>
            <pc:docMk/>
            <pc:sldMk cId="2017253360" sldId="273"/>
            <ac:spMk id="40" creationId="{D4AFCC35-AB1E-3B91-517E-4D49FA396462}"/>
          </ac:spMkLst>
        </pc:spChg>
        <pc:picChg chg="add mod">
          <ac:chgData name="Quintana, Bianca, DFA" userId="f4397c3b-b2e6-4f12-9de0-f29ee626bb55" providerId="ADAL" clId="{7E79FDED-10E9-4DCB-8C2A-34272ECB5197}" dt="2026-08-28T16:17:23.319" v="12540" actId="14826"/>
          <ac:picMkLst>
            <pc:docMk/>
            <pc:sldMk cId="2017253360" sldId="273"/>
            <ac:picMk id="10" creationId="{135EAC10-4175-38F0-AA40-31117C1DA104}"/>
          </ac:picMkLst>
        </pc:picChg>
        <pc:picChg chg="mod">
          <ac:chgData name="Quintana, Bianca, DFA" userId="f4397c3b-b2e6-4f12-9de0-f29ee626bb55" providerId="ADAL" clId="{7E79FDED-10E9-4DCB-8C2A-34272ECB5197}" dt="2026-08-28T16:13:55.326" v="11955" actId="1076"/>
          <ac:picMkLst>
            <pc:docMk/>
            <pc:sldMk cId="2017253360" sldId="273"/>
            <ac:picMk id="13" creationId="{93147F6F-09E3-80E1-0B71-E1962C914DAF}"/>
          </ac:picMkLst>
        </pc:picChg>
        <pc:picChg chg="add mod">
          <ac:chgData name="Quintana, Bianca, DFA" userId="f4397c3b-b2e6-4f12-9de0-f29ee626bb55" providerId="ADAL" clId="{7E79FDED-10E9-4DCB-8C2A-34272ECB5197}" dt="2026-08-28T16:17:38.503" v="12541" actId="14826"/>
          <ac:picMkLst>
            <pc:docMk/>
            <pc:sldMk cId="2017253360" sldId="273"/>
            <ac:picMk id="17" creationId="{3191F0A6-4891-7933-0DBA-635113C75991}"/>
          </ac:picMkLst>
        </pc:picChg>
        <pc:picChg chg="mod">
          <ac:chgData name="Quintana, Bianca, DFA" userId="f4397c3b-b2e6-4f12-9de0-f29ee626bb55" providerId="ADAL" clId="{7E79FDED-10E9-4DCB-8C2A-34272ECB5197}" dt="2026-08-28T16:18:32.641" v="12544" actId="14826"/>
          <ac:picMkLst>
            <pc:docMk/>
            <pc:sldMk cId="2017253360" sldId="273"/>
            <ac:picMk id="21" creationId="{56EBE034-5823-792E-4CA3-93E3D00F9DF1}"/>
          </ac:picMkLst>
        </pc:picChg>
        <pc:picChg chg="mod">
          <ac:chgData name="Quintana, Bianca, DFA" userId="f4397c3b-b2e6-4f12-9de0-f29ee626bb55" providerId="ADAL" clId="{7E79FDED-10E9-4DCB-8C2A-34272ECB5197}" dt="2026-08-28T16:18:20.354" v="12543" actId="14826"/>
          <ac:picMkLst>
            <pc:docMk/>
            <pc:sldMk cId="2017253360" sldId="273"/>
            <ac:picMk id="25" creationId="{A83190C4-11C0-80C3-8A0B-A301EB2E524B}"/>
          </ac:picMkLst>
        </pc:picChg>
        <pc:picChg chg="add mod">
          <ac:chgData name="Quintana, Bianca, DFA" userId="f4397c3b-b2e6-4f12-9de0-f29ee626bb55" providerId="ADAL" clId="{7E79FDED-10E9-4DCB-8C2A-34272ECB5197}" dt="2026-08-28T16:24:48.989" v="13092" actId="1076"/>
          <ac:picMkLst>
            <pc:docMk/>
            <pc:sldMk cId="2017253360" sldId="273"/>
            <ac:picMk id="37" creationId="{93139950-7F38-7F6E-AB66-D8D40D2120EA}"/>
          </ac:picMkLst>
        </pc:picChg>
        <pc:picChg chg="add mod">
          <ac:chgData name="Quintana, Bianca, DFA" userId="f4397c3b-b2e6-4f12-9de0-f29ee626bb55" providerId="ADAL" clId="{7E79FDED-10E9-4DCB-8C2A-34272ECB5197}" dt="2026-08-28T16:24:42.513" v="13091" actId="1076"/>
          <ac:picMkLst>
            <pc:docMk/>
            <pc:sldMk cId="2017253360" sldId="273"/>
            <ac:picMk id="39" creationId="{A76ABD8D-C877-F1B8-8E2E-9E1EA0757217}"/>
          </ac:picMkLst>
        </pc:picChg>
        <pc:picChg chg="add mod">
          <ac:chgData name="Quintana, Bianca, DFA" userId="f4397c3b-b2e6-4f12-9de0-f29ee626bb55" providerId="ADAL" clId="{7E79FDED-10E9-4DCB-8C2A-34272ECB5197}" dt="2026-08-28T16:26:37.393" v="13242" actId="1076"/>
          <ac:picMkLst>
            <pc:docMk/>
            <pc:sldMk cId="2017253360" sldId="273"/>
            <ac:picMk id="41" creationId="{430DA1D5-18C6-B816-21D1-E85F374DE8BF}"/>
          </ac:picMkLst>
        </pc:picChg>
        <pc:cxnChg chg="mod">
          <ac:chgData name="Quintana, Bianca, DFA" userId="f4397c3b-b2e6-4f12-9de0-f29ee626bb55" providerId="ADAL" clId="{7E79FDED-10E9-4DCB-8C2A-34272ECB5197}" dt="2026-08-28T16:13:50.056" v="11954" actId="1076"/>
          <ac:cxnSpMkLst>
            <pc:docMk/>
            <pc:sldMk cId="2017253360" sldId="273"/>
            <ac:cxnSpMk id="19" creationId="{4E3BDFA1-8AEE-BE73-2696-69DBD8265313}"/>
          </ac:cxnSpMkLst>
        </pc:cxnChg>
        <pc:cxnChg chg="mod">
          <ac:chgData name="Quintana, Bianca, DFA" userId="f4397c3b-b2e6-4f12-9de0-f29ee626bb55" providerId="ADAL" clId="{7E79FDED-10E9-4DCB-8C2A-34272ECB5197}" dt="2026-08-28T16:13:55.326" v="11955" actId="1076"/>
          <ac:cxnSpMkLst>
            <pc:docMk/>
            <pc:sldMk cId="2017253360" sldId="273"/>
            <ac:cxnSpMk id="23" creationId="{535A8766-168D-79C6-098F-95F85C00D6EA}"/>
          </ac:cxnSpMkLst>
        </pc:cxnChg>
        <pc:cxnChg chg="add">
          <ac:chgData name="Quintana, Bianca, DFA" userId="f4397c3b-b2e6-4f12-9de0-f29ee626bb55" providerId="ADAL" clId="{7E79FDED-10E9-4DCB-8C2A-34272ECB5197}" dt="2026-08-28T16:18:42.945" v="12545" actId="11529"/>
          <ac:cxnSpMkLst>
            <pc:docMk/>
            <pc:sldMk cId="2017253360" sldId="273"/>
            <ac:cxnSpMk id="27" creationId="{A47686CD-5012-01EC-A3CD-6B21F854240D}"/>
          </ac:cxnSpMkLst>
        </pc:cxnChg>
        <pc:cxnChg chg="add mod">
          <ac:chgData name="Quintana, Bianca, DFA" userId="f4397c3b-b2e6-4f12-9de0-f29ee626bb55" providerId="ADAL" clId="{7E79FDED-10E9-4DCB-8C2A-34272ECB5197}" dt="2026-08-28T16:18:51.179" v="12552" actId="1037"/>
          <ac:cxnSpMkLst>
            <pc:docMk/>
            <pc:sldMk cId="2017253360" sldId="273"/>
            <ac:cxnSpMk id="28" creationId="{B616E421-2443-DD0B-B982-BFD1A8FF0470}"/>
          </ac:cxnSpMkLst>
        </pc:cxnChg>
        <pc:cxnChg chg="add mod">
          <ac:chgData name="Quintana, Bianca, DFA" userId="f4397c3b-b2e6-4f12-9de0-f29ee626bb55" providerId="ADAL" clId="{7E79FDED-10E9-4DCB-8C2A-34272ECB5197}" dt="2026-08-28T16:18:59.604" v="12562" actId="1038"/>
          <ac:cxnSpMkLst>
            <pc:docMk/>
            <pc:sldMk cId="2017253360" sldId="273"/>
            <ac:cxnSpMk id="29" creationId="{C3B77C27-E168-37B2-8AC4-0872E1EE3EA9}"/>
          </ac:cxnSpMkLst>
        </pc:cxnChg>
      </pc:sldChg>
      <pc:sldChg chg="addSp delSp modSp mod ord">
        <pc:chgData name="Quintana, Bianca, DFA" userId="f4397c3b-b2e6-4f12-9de0-f29ee626bb55" providerId="ADAL" clId="{7E79FDED-10E9-4DCB-8C2A-34272ECB5197}" dt="2026-09-01T19:16:03.312" v="16648" actId="1036"/>
        <pc:sldMkLst>
          <pc:docMk/>
          <pc:sldMk cId="2292603749" sldId="274"/>
        </pc:sldMkLst>
        <pc:spChg chg="add mod">
          <ac:chgData name="Quintana, Bianca, DFA" userId="f4397c3b-b2e6-4f12-9de0-f29ee626bb55" providerId="ADAL" clId="{7E79FDED-10E9-4DCB-8C2A-34272ECB5197}" dt="2026-09-01T19:15:03.167" v="16617" actId="20577"/>
          <ac:spMkLst>
            <pc:docMk/>
            <pc:sldMk cId="2292603749" sldId="274"/>
            <ac:spMk id="2" creationId="{E4C38744-8F46-FC5A-3455-897D803A9BC6}"/>
          </ac:spMkLst>
        </pc:spChg>
        <pc:spChg chg="mod">
          <ac:chgData name="Quintana, Bianca, DFA" userId="f4397c3b-b2e6-4f12-9de0-f29ee626bb55" providerId="ADAL" clId="{7E79FDED-10E9-4DCB-8C2A-34272ECB5197}" dt="2026-09-01T19:16:03.312" v="16648" actId="1036"/>
          <ac:spMkLst>
            <pc:docMk/>
            <pc:sldMk cId="2292603749" sldId="274"/>
            <ac:spMk id="4" creationId="{51BAFEA0-19B4-A3EA-931C-DB2039A81832}"/>
          </ac:spMkLst>
        </pc:spChg>
        <pc:spChg chg="add mod">
          <ac:chgData name="Quintana, Bianca, DFA" userId="f4397c3b-b2e6-4f12-9de0-f29ee626bb55" providerId="ADAL" clId="{7E79FDED-10E9-4DCB-8C2A-34272ECB5197}" dt="2026-09-01T19:15:18.488" v="16620" actId="14100"/>
          <ac:spMkLst>
            <pc:docMk/>
            <pc:sldMk cId="2292603749" sldId="274"/>
            <ac:spMk id="6" creationId="{45481FA0-E524-5EF8-FF88-0B9F8E43ABBB}"/>
          </ac:spMkLst>
        </pc:spChg>
        <pc:spChg chg="mod">
          <ac:chgData name="Quintana, Bianca, DFA" userId="f4397c3b-b2e6-4f12-9de0-f29ee626bb55" providerId="ADAL" clId="{7E79FDED-10E9-4DCB-8C2A-34272ECB5197}" dt="2026-09-01T15:38:17.812" v="15430" actId="6549"/>
          <ac:spMkLst>
            <pc:docMk/>
            <pc:sldMk cId="2292603749" sldId="274"/>
            <ac:spMk id="9" creationId="{69AD0660-4718-976E-BE38-CF42D58E584C}"/>
          </ac:spMkLst>
        </pc:spChg>
        <pc:spChg chg="mod">
          <ac:chgData name="Quintana, Bianca, DFA" userId="f4397c3b-b2e6-4f12-9de0-f29ee626bb55" providerId="ADAL" clId="{7E79FDED-10E9-4DCB-8C2A-34272ECB5197}" dt="2026-08-28T13:43:31.224" v="4016" actId="20577"/>
          <ac:spMkLst>
            <pc:docMk/>
            <pc:sldMk cId="2292603749" sldId="274"/>
            <ac:spMk id="11" creationId="{3841C27D-9EDB-E1CB-5D99-667E44899044}"/>
          </ac:spMkLst>
        </pc:spChg>
        <pc:spChg chg="add mod">
          <ac:chgData name="Quintana, Bianca, DFA" userId="f4397c3b-b2e6-4f12-9de0-f29ee626bb55" providerId="ADAL" clId="{7E79FDED-10E9-4DCB-8C2A-34272ECB5197}" dt="2026-09-01T19:15:18.488" v="16620" actId="14100"/>
          <ac:spMkLst>
            <pc:docMk/>
            <pc:sldMk cId="2292603749" sldId="274"/>
            <ac:spMk id="21" creationId="{BA7072E9-F703-3D8E-54FD-A8464E070D78}"/>
          </ac:spMkLst>
        </pc:spChg>
        <pc:graphicFrameChg chg="add mod modGraphic">
          <ac:chgData name="Quintana, Bianca, DFA" userId="f4397c3b-b2e6-4f12-9de0-f29ee626bb55" providerId="ADAL" clId="{7E79FDED-10E9-4DCB-8C2A-34272ECB5197}" dt="2026-09-01T19:15:57.523" v="16639" actId="1035"/>
          <ac:graphicFrameMkLst>
            <pc:docMk/>
            <pc:sldMk cId="2292603749" sldId="274"/>
            <ac:graphicFrameMk id="22" creationId="{24D5853D-7FB6-8F2D-FF78-40B1C99C58E9}"/>
          </ac:graphicFrameMkLst>
        </pc:graphicFrameChg>
      </pc:sldChg>
      <pc:sldChg chg="modSp add mod">
        <pc:chgData name="Quintana, Bianca, DFA" userId="f4397c3b-b2e6-4f12-9de0-f29ee626bb55" providerId="ADAL" clId="{7E79FDED-10E9-4DCB-8C2A-34272ECB5197}" dt="2026-09-04T13:40:12.259" v="19221" actId="2711"/>
        <pc:sldMkLst>
          <pc:docMk/>
          <pc:sldMk cId="0" sldId="295"/>
        </pc:sldMkLst>
        <pc:spChg chg="mod">
          <ac:chgData name="Quintana, Bianca, DFA" userId="f4397c3b-b2e6-4f12-9de0-f29ee626bb55" providerId="ADAL" clId="{7E79FDED-10E9-4DCB-8C2A-34272ECB5197}" dt="2026-09-04T13:40:12.259" v="19221" actId="2711"/>
          <ac:spMkLst>
            <pc:docMk/>
            <pc:sldMk cId="0" sldId="295"/>
            <ac:spMk id="16" creationId="{80B4C9C2-BAD0-3F65-9E0C-658CDDB1823E}"/>
          </ac:spMkLst>
        </pc:spChg>
        <pc:spChg chg="mod">
          <ac:chgData name="Quintana, Bianca, DFA" userId="f4397c3b-b2e6-4f12-9de0-f29ee626bb55" providerId="ADAL" clId="{7E79FDED-10E9-4DCB-8C2A-34272ECB5197}" dt="2026-09-04T13:40:01.359" v="19220" actId="2711"/>
          <ac:spMkLst>
            <pc:docMk/>
            <pc:sldMk cId="0" sldId="295"/>
            <ac:spMk id="20" creationId="{AA0AD6DB-2F2D-544D-92FC-5332FC9BEB93}"/>
          </ac:spMkLst>
        </pc:spChg>
        <pc:spChg chg="mod">
          <ac:chgData name="Quintana, Bianca, DFA" userId="f4397c3b-b2e6-4f12-9de0-f29ee626bb55" providerId="ADAL" clId="{7E79FDED-10E9-4DCB-8C2A-34272ECB5197}" dt="2026-09-04T13:39:53.530" v="19219" actId="2711"/>
          <ac:spMkLst>
            <pc:docMk/>
            <pc:sldMk cId="0" sldId="295"/>
            <ac:spMk id="24" creationId="{6562B011-5E93-258C-419F-B97F43B16787}"/>
          </ac:spMkLst>
        </pc:spChg>
      </pc:sldChg>
      <pc:sldChg chg="modSp mod modNotesTx">
        <pc:chgData name="Quintana, Bianca, DFA" userId="f4397c3b-b2e6-4f12-9de0-f29ee626bb55" providerId="ADAL" clId="{7E79FDED-10E9-4DCB-8C2A-34272ECB5197}" dt="2026-09-01T19:14:46.425" v="16616" actId="20577"/>
        <pc:sldMkLst>
          <pc:docMk/>
          <pc:sldMk cId="3857909318" sldId="296"/>
        </pc:sldMkLst>
        <pc:spChg chg="mod">
          <ac:chgData name="Quintana, Bianca, DFA" userId="f4397c3b-b2e6-4f12-9de0-f29ee626bb55" providerId="ADAL" clId="{7E79FDED-10E9-4DCB-8C2A-34272ECB5197}" dt="2026-09-01T19:14:44.307" v="16615" actId="20577"/>
          <ac:spMkLst>
            <pc:docMk/>
            <pc:sldMk cId="3857909318" sldId="296"/>
            <ac:spMk id="31" creationId="{7F9193B2-F9A7-55B6-0137-25B42B1CACDE}"/>
          </ac:spMkLst>
        </pc:spChg>
        <pc:spChg chg="mod">
          <ac:chgData name="Quintana, Bianca, DFA" userId="f4397c3b-b2e6-4f12-9de0-f29ee626bb55" providerId="ADAL" clId="{7E79FDED-10E9-4DCB-8C2A-34272ECB5197}" dt="2026-09-01T19:14:46.425" v="16616" actId="20577"/>
          <ac:spMkLst>
            <pc:docMk/>
            <pc:sldMk cId="3857909318" sldId="296"/>
            <ac:spMk id="33" creationId="{CCF182B8-1B87-64F8-7E11-634EF8D45080}"/>
          </ac:spMkLst>
        </pc:spChg>
        <pc:spChg chg="mod">
          <ac:chgData name="Quintana, Bianca, DFA" userId="f4397c3b-b2e6-4f12-9de0-f29ee626bb55" providerId="ADAL" clId="{7E79FDED-10E9-4DCB-8C2A-34272ECB5197}" dt="2026-09-01T19:14:32.113" v="16612" actId="20577"/>
          <ac:spMkLst>
            <pc:docMk/>
            <pc:sldMk cId="3857909318" sldId="296"/>
            <ac:spMk id="35" creationId="{F8D1C2FA-94D3-18F1-22A2-64E6E11F42EE}"/>
          </ac:spMkLst>
        </pc:spChg>
        <pc:spChg chg="mod">
          <ac:chgData name="Quintana, Bianca, DFA" userId="f4397c3b-b2e6-4f12-9de0-f29ee626bb55" providerId="ADAL" clId="{7E79FDED-10E9-4DCB-8C2A-34272ECB5197}" dt="2026-09-01T15:37:02.114" v="15423" actId="1076"/>
          <ac:spMkLst>
            <pc:docMk/>
            <pc:sldMk cId="3857909318" sldId="296"/>
            <ac:spMk id="53" creationId="{F52EF34F-86EA-F9D6-6A3E-8E12A2FA772A}"/>
          </ac:spMkLst>
        </pc:spChg>
        <pc:spChg chg="mod">
          <ac:chgData name="Quintana, Bianca, DFA" userId="f4397c3b-b2e6-4f12-9de0-f29ee626bb55" providerId="ADAL" clId="{7E79FDED-10E9-4DCB-8C2A-34272ECB5197}" dt="2026-09-01T15:37:15.881" v="15428" actId="1076"/>
          <ac:spMkLst>
            <pc:docMk/>
            <pc:sldMk cId="3857909318" sldId="296"/>
            <ac:spMk id="57" creationId="{0E9BF3EE-5AE6-E6D3-A4E7-D0A1566792DC}"/>
          </ac:spMkLst>
        </pc:spChg>
        <pc:spChg chg="mod">
          <ac:chgData name="Quintana, Bianca, DFA" userId="f4397c3b-b2e6-4f12-9de0-f29ee626bb55" providerId="ADAL" clId="{7E79FDED-10E9-4DCB-8C2A-34272ECB5197}" dt="2026-09-01T15:37:20.255" v="15429" actId="1076"/>
          <ac:spMkLst>
            <pc:docMk/>
            <pc:sldMk cId="3857909318" sldId="296"/>
            <ac:spMk id="61" creationId="{6781D1F7-70AB-CB6E-1CBA-6E13342E5E14}"/>
          </ac:spMkLst>
        </pc:spChg>
        <pc:picChg chg="mod">
          <ac:chgData name="Quintana, Bianca, DFA" userId="f4397c3b-b2e6-4f12-9de0-f29ee626bb55" providerId="ADAL" clId="{7E79FDED-10E9-4DCB-8C2A-34272ECB5197}" dt="2026-09-01T15:37:02.114" v="15423" actId="1076"/>
          <ac:picMkLst>
            <pc:docMk/>
            <pc:sldMk cId="3857909318" sldId="296"/>
            <ac:picMk id="55" creationId="{812333C3-9F09-C88E-3B4A-4C9F16B19725}"/>
          </ac:picMkLst>
        </pc:picChg>
        <pc:picChg chg="mod">
          <ac:chgData name="Quintana, Bianca, DFA" userId="f4397c3b-b2e6-4f12-9de0-f29ee626bb55" providerId="ADAL" clId="{7E79FDED-10E9-4DCB-8C2A-34272ECB5197}" dt="2026-09-01T15:37:15.881" v="15428" actId="1076"/>
          <ac:picMkLst>
            <pc:docMk/>
            <pc:sldMk cId="3857909318" sldId="296"/>
            <ac:picMk id="59" creationId="{09D82853-14BF-5B74-42E4-6E8A9B7D630A}"/>
          </ac:picMkLst>
        </pc:picChg>
        <pc:picChg chg="mod">
          <ac:chgData name="Quintana, Bianca, DFA" userId="f4397c3b-b2e6-4f12-9de0-f29ee626bb55" providerId="ADAL" clId="{7E79FDED-10E9-4DCB-8C2A-34272ECB5197}" dt="2026-09-01T15:37:20.255" v="15429" actId="1076"/>
          <ac:picMkLst>
            <pc:docMk/>
            <pc:sldMk cId="3857909318" sldId="296"/>
            <ac:picMk id="63" creationId="{273D32DB-8DBD-4BF3-700F-EE28DBE6D95A}"/>
          </ac:picMkLst>
        </pc:picChg>
      </pc:sldChg>
      <pc:sldChg chg="addSp delSp modSp add mod">
        <pc:chgData name="Quintana, Bianca, DFA" userId="f4397c3b-b2e6-4f12-9de0-f29ee626bb55" providerId="ADAL" clId="{7E79FDED-10E9-4DCB-8C2A-34272ECB5197}" dt="2026-09-03T13:39:48.841" v="19206" actId="1076"/>
        <pc:sldMkLst>
          <pc:docMk/>
          <pc:sldMk cId="660375414" sldId="297"/>
        </pc:sldMkLst>
        <pc:spChg chg="add mod">
          <ac:chgData name="Quintana, Bianca, DFA" userId="f4397c3b-b2e6-4f12-9de0-f29ee626bb55" providerId="ADAL" clId="{7E79FDED-10E9-4DCB-8C2A-34272ECB5197}" dt="2026-09-03T13:31:10.920" v="18985" actId="20577"/>
          <ac:spMkLst>
            <pc:docMk/>
            <pc:sldMk cId="660375414" sldId="297"/>
            <ac:spMk id="2" creationId="{987B832C-7FA6-4BDF-010B-29B60D4C55A7}"/>
          </ac:spMkLst>
        </pc:spChg>
        <pc:spChg chg="mod">
          <ac:chgData name="Quintana, Bianca, DFA" userId="f4397c3b-b2e6-4f12-9de0-f29ee626bb55" providerId="ADAL" clId="{7E79FDED-10E9-4DCB-8C2A-34272ECB5197}" dt="2026-09-03T13:30:39.029" v="18942" actId="20577"/>
          <ac:spMkLst>
            <pc:docMk/>
            <pc:sldMk cId="660375414" sldId="297"/>
            <ac:spMk id="9" creationId="{C7BB8E59-ABE9-279A-AD36-AC8E857DC11E}"/>
          </ac:spMkLst>
        </pc:spChg>
        <pc:spChg chg="mod">
          <ac:chgData name="Quintana, Bianca, DFA" userId="f4397c3b-b2e6-4f12-9de0-f29ee626bb55" providerId="ADAL" clId="{7E79FDED-10E9-4DCB-8C2A-34272ECB5197}" dt="2026-09-03T13:31:02.509" v="18976" actId="20577"/>
          <ac:spMkLst>
            <pc:docMk/>
            <pc:sldMk cId="660375414" sldId="297"/>
            <ac:spMk id="11" creationId="{70984C3C-C4DD-17BE-17C3-ABC16C7E2DCA}"/>
          </ac:spMkLst>
        </pc:spChg>
        <pc:graphicFrameChg chg="add del mod modGraphic">
          <ac:chgData name="Quintana, Bianca, DFA" userId="f4397c3b-b2e6-4f12-9de0-f29ee626bb55" providerId="ADAL" clId="{7E79FDED-10E9-4DCB-8C2A-34272ECB5197}" dt="2026-09-03T13:39:48.841" v="19206" actId="1076"/>
          <ac:graphicFrameMkLst>
            <pc:docMk/>
            <pc:sldMk cId="660375414" sldId="297"/>
            <ac:graphicFrameMk id="24" creationId="{208A0098-F64C-C4D1-341D-37CE1AA62AE3}"/>
          </ac:graphicFrameMkLst>
        </pc:graphicFrameChg>
      </pc:sldChg>
      <pc:sldChg chg="addSp delSp modSp add mod">
        <pc:chgData name="Quintana, Bianca, DFA" userId="f4397c3b-b2e6-4f12-9de0-f29ee626bb55" providerId="ADAL" clId="{7E79FDED-10E9-4DCB-8C2A-34272ECB5197}" dt="2026-09-03T13:27:11.204" v="18610" actId="1076"/>
        <pc:sldMkLst>
          <pc:docMk/>
          <pc:sldMk cId="4047459458" sldId="298"/>
        </pc:sldMkLst>
        <pc:spChg chg="del mod">
          <ac:chgData name="Quintana, Bianca, DFA" userId="f4397c3b-b2e6-4f12-9de0-f29ee626bb55" providerId="ADAL" clId="{7E79FDED-10E9-4DCB-8C2A-34272ECB5197}" dt="2026-09-03T13:16:26.724" v="18236" actId="478"/>
          <ac:spMkLst>
            <pc:docMk/>
            <pc:sldMk cId="4047459458" sldId="298"/>
            <ac:spMk id="2" creationId="{4F060FC8-C6D4-472B-A0C2-84E6B9A8DEC5}"/>
          </ac:spMkLst>
        </pc:spChg>
        <pc:spChg chg="mod">
          <ac:chgData name="Quintana, Bianca, DFA" userId="f4397c3b-b2e6-4f12-9de0-f29ee626bb55" providerId="ADAL" clId="{7E79FDED-10E9-4DCB-8C2A-34272ECB5197}" dt="2026-09-03T13:27:11.204" v="18610" actId="1076"/>
          <ac:spMkLst>
            <pc:docMk/>
            <pc:sldMk cId="4047459458" sldId="298"/>
            <ac:spMk id="3" creationId="{F621E024-9C02-F5C4-E1AD-76F98AB55950}"/>
          </ac:spMkLst>
        </pc:spChg>
        <pc:spChg chg="mod">
          <ac:chgData name="Quintana, Bianca, DFA" userId="f4397c3b-b2e6-4f12-9de0-f29ee626bb55" providerId="ADAL" clId="{7E79FDED-10E9-4DCB-8C2A-34272ECB5197}" dt="2026-09-03T13:27:11.204" v="18610" actId="1076"/>
          <ac:spMkLst>
            <pc:docMk/>
            <pc:sldMk cId="4047459458" sldId="298"/>
            <ac:spMk id="6" creationId="{D0EC1580-8222-02F7-22F7-E4E1B55AD0A1}"/>
          </ac:spMkLst>
        </pc:spChg>
        <pc:spChg chg="mod">
          <ac:chgData name="Quintana, Bianca, DFA" userId="f4397c3b-b2e6-4f12-9de0-f29ee626bb55" providerId="ADAL" clId="{7E79FDED-10E9-4DCB-8C2A-34272ECB5197}" dt="2026-09-03T13:27:11.204" v="18610" actId="1076"/>
          <ac:spMkLst>
            <pc:docMk/>
            <pc:sldMk cId="4047459458" sldId="298"/>
            <ac:spMk id="8" creationId="{3FB1A4C5-DE34-5FF6-BF3D-6E01B28B9260}"/>
          </ac:spMkLst>
        </pc:spChg>
        <pc:spChg chg="add mod">
          <ac:chgData name="Quintana, Bianca, DFA" userId="f4397c3b-b2e6-4f12-9de0-f29ee626bb55" providerId="ADAL" clId="{7E79FDED-10E9-4DCB-8C2A-34272ECB5197}" dt="2026-09-03T13:23:13.515" v="18498" actId="1076"/>
          <ac:spMkLst>
            <pc:docMk/>
            <pc:sldMk cId="4047459458" sldId="298"/>
            <ac:spMk id="12" creationId="{5872A425-E8D4-016D-AA1F-C6204518C8D7}"/>
          </ac:spMkLst>
        </pc:spChg>
        <pc:spChg chg="add mod">
          <ac:chgData name="Quintana, Bianca, DFA" userId="f4397c3b-b2e6-4f12-9de0-f29ee626bb55" providerId="ADAL" clId="{7E79FDED-10E9-4DCB-8C2A-34272ECB5197}" dt="2026-09-03T13:24:12.135" v="18599" actId="20577"/>
          <ac:spMkLst>
            <pc:docMk/>
            <pc:sldMk cId="4047459458" sldId="298"/>
            <ac:spMk id="15" creationId="{9AA7B2BE-175B-5FAD-5A45-CB04D1A98BC1}"/>
          </ac:spMkLst>
        </pc:spChg>
        <pc:cxnChg chg="del mod">
          <ac:chgData name="Quintana, Bianca, DFA" userId="f4397c3b-b2e6-4f12-9de0-f29ee626bb55" providerId="ADAL" clId="{7E79FDED-10E9-4DCB-8C2A-34272ECB5197}" dt="2026-09-03T13:17:55.585" v="18266" actId="478"/>
          <ac:cxnSpMkLst>
            <pc:docMk/>
            <pc:sldMk cId="4047459458" sldId="298"/>
            <ac:cxnSpMk id="4" creationId="{9496944F-9B27-C314-D0DE-7CB0F57D1F52}"/>
          </ac:cxnSpMkLst>
        </pc:cxnChg>
        <pc:cxnChg chg="del mod">
          <ac:chgData name="Quintana, Bianca, DFA" userId="f4397c3b-b2e6-4f12-9de0-f29ee626bb55" providerId="ADAL" clId="{7E79FDED-10E9-4DCB-8C2A-34272ECB5197}" dt="2026-09-03T13:17:53.021" v="18264" actId="478"/>
          <ac:cxnSpMkLst>
            <pc:docMk/>
            <pc:sldMk cId="4047459458" sldId="298"/>
            <ac:cxnSpMk id="7" creationId="{773C42B8-A030-2290-2E46-24675F0A2512}"/>
          </ac:cxnSpMkLst>
        </pc:cxnChg>
        <pc:cxnChg chg="del mod">
          <ac:chgData name="Quintana, Bianca, DFA" userId="f4397c3b-b2e6-4f12-9de0-f29ee626bb55" providerId="ADAL" clId="{7E79FDED-10E9-4DCB-8C2A-34272ECB5197}" dt="2026-09-03T13:17:54.382" v="18265" actId="478"/>
          <ac:cxnSpMkLst>
            <pc:docMk/>
            <pc:sldMk cId="4047459458" sldId="298"/>
            <ac:cxnSpMk id="10" creationId="{470A05FD-BFF2-8AE7-2CAC-E790C3678014}"/>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408FF4-526E-4014-AD2C-7DA37551F3F2}"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CB3C4B-5BD8-4B8A-A36F-7DF87A42CE76}" type="slidenum">
              <a:rPr lang="en-US" smtClean="0"/>
              <a:t>‹#›</a:t>
            </a:fld>
            <a:endParaRPr lang="en-US"/>
          </a:p>
        </p:txBody>
      </p:sp>
    </p:spTree>
    <p:extLst>
      <p:ext uri="{BB962C8B-B14F-4D97-AF65-F5344CB8AC3E}">
        <p14:creationId xmlns:p14="http://schemas.microsoft.com/office/powerpoint/2010/main" val="2057089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program provides funding to eligible New Mexico governmental entities for initiatives that increase workforce and employment capacity for eligible public safety professionals.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not pertain to all entities, but we want to cover the separation of the 2 funds.</a:t>
            </a:r>
          </a:p>
        </p:txBody>
      </p:sp>
      <p:sp>
        <p:nvSpPr>
          <p:cNvPr id="4" name="Slide Number Placeholder 3"/>
          <p:cNvSpPr>
            <a:spLocks noGrp="1"/>
          </p:cNvSpPr>
          <p:nvPr>
            <p:ph type="sldNum" sz="quarter" idx="5"/>
          </p:nvPr>
        </p:nvSpPr>
        <p:spPr/>
        <p:txBody>
          <a:bodyPr/>
          <a:lstStyle/>
          <a:p>
            <a:fld id="{01CB3C4B-5BD8-4B8A-A36F-7DF87A42CE76}" type="slidenum">
              <a:rPr lang="en-US" smtClean="0"/>
              <a:t>18</a:t>
            </a:fld>
            <a:endParaRPr lang="en-US"/>
          </a:p>
        </p:txBody>
      </p:sp>
    </p:spTree>
    <p:extLst>
      <p:ext uri="{BB962C8B-B14F-4D97-AF65-F5344CB8AC3E}">
        <p14:creationId xmlns:p14="http://schemas.microsoft.com/office/powerpoint/2010/main" val="4182772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Tribal Government must apply via application and will be scored with other applications. Grant agreements with be within partnership with IAD</a:t>
            </a:r>
          </a:p>
        </p:txBody>
      </p:sp>
      <p:sp>
        <p:nvSpPr>
          <p:cNvPr id="4" name="Slide Number Placeholder 3"/>
          <p:cNvSpPr>
            <a:spLocks noGrp="1"/>
          </p:cNvSpPr>
          <p:nvPr>
            <p:ph type="sldNum" sz="quarter" idx="5"/>
          </p:nvPr>
        </p:nvSpPr>
        <p:spPr/>
        <p:txBody>
          <a:bodyPr/>
          <a:lstStyle/>
          <a:p>
            <a:fld id="{01CB3C4B-5BD8-4B8A-A36F-7DF87A42CE76}" type="slidenum">
              <a:rPr lang="en-US" smtClean="0"/>
              <a:t>5</a:t>
            </a:fld>
            <a:endParaRPr lang="en-US"/>
          </a:p>
        </p:txBody>
      </p:sp>
    </p:spTree>
    <p:extLst>
      <p:ext uri="{BB962C8B-B14F-4D97-AF65-F5344CB8AC3E}">
        <p14:creationId xmlns:p14="http://schemas.microsoft.com/office/powerpoint/2010/main" val="1158118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Recruitment differential: pays officers salary at 100% for first year, 50% 2</a:t>
            </a:r>
            <a:r>
              <a:rPr lang="en-US" baseline="30000" dirty="0"/>
              <a:t>nd</a:t>
            </a:r>
            <a:r>
              <a:rPr lang="en-US" dirty="0"/>
              <a:t> year and the agency must pay the other 50% and then completely sustain the salary at 100% from there on out</a:t>
            </a:r>
          </a:p>
          <a:p>
            <a:r>
              <a:rPr lang="en-US" dirty="0"/>
              <a:t>Relocation: Up to $5000 to help pay for a newly hired public safety professional. The individual must make a commitment to the agency for 3 years</a:t>
            </a:r>
          </a:p>
          <a:p>
            <a:r>
              <a:rPr lang="en-US" dirty="0"/>
              <a:t>Retention: </a:t>
            </a:r>
            <a:r>
              <a:rPr lang="en-US" sz="1200" kern="1200" dirty="0">
                <a:solidFill>
                  <a:schemeClr val="tx1"/>
                </a:solidFill>
                <a:effectLst/>
                <a:latin typeface="+mn-lt"/>
                <a:ea typeface="+mn-ea"/>
                <a:cs typeface="+mn-cs"/>
              </a:rPr>
              <a:t>Retention incentives will be administered as a Temporary Retention Differential (TRD) and may be funded at up to 15% of the employee’s base salary.</a:t>
            </a:r>
            <a:endParaRPr lang="en-US" dirty="0"/>
          </a:p>
        </p:txBody>
      </p:sp>
      <p:sp>
        <p:nvSpPr>
          <p:cNvPr id="4" name="Slide Number Placeholder 3"/>
          <p:cNvSpPr>
            <a:spLocks noGrp="1"/>
          </p:cNvSpPr>
          <p:nvPr>
            <p:ph type="sldNum" sz="quarter" idx="5"/>
          </p:nvPr>
        </p:nvSpPr>
        <p:spPr/>
        <p:txBody>
          <a:bodyPr/>
          <a:lstStyle/>
          <a:p>
            <a:fld id="{01CB3C4B-5BD8-4B8A-A36F-7DF87A42CE76}" type="slidenum">
              <a:rPr lang="en-US" smtClean="0"/>
              <a:t>6</a:t>
            </a:fld>
            <a:endParaRPr lang="en-US"/>
          </a:p>
        </p:txBody>
      </p:sp>
    </p:spTree>
    <p:extLst>
      <p:ext uri="{BB962C8B-B14F-4D97-AF65-F5344CB8AC3E}">
        <p14:creationId xmlns:p14="http://schemas.microsoft.com/office/powerpoint/2010/main" val="1661483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Equipment – </a:t>
            </a:r>
          </a:p>
        </p:txBody>
      </p:sp>
      <p:sp>
        <p:nvSpPr>
          <p:cNvPr id="4" name="Slide Number Placeholder 3"/>
          <p:cNvSpPr>
            <a:spLocks noGrp="1"/>
          </p:cNvSpPr>
          <p:nvPr>
            <p:ph type="sldNum" sz="quarter" idx="5"/>
          </p:nvPr>
        </p:nvSpPr>
        <p:spPr/>
        <p:txBody>
          <a:bodyPr/>
          <a:lstStyle/>
          <a:p>
            <a:fld id="{01CB3C4B-5BD8-4B8A-A36F-7DF87A42CE76}" type="slidenum">
              <a:rPr lang="en-US" smtClean="0"/>
              <a:t>7</a:t>
            </a:fld>
            <a:endParaRPr lang="en-US"/>
          </a:p>
        </p:txBody>
      </p:sp>
    </p:spTree>
    <p:extLst>
      <p:ext uri="{BB962C8B-B14F-4D97-AF65-F5344CB8AC3E}">
        <p14:creationId xmlns:p14="http://schemas.microsoft.com/office/powerpoint/2010/main" val="3242920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Local Crimes Rates will not apply to firefighter applications</a:t>
            </a:r>
          </a:p>
        </p:txBody>
      </p:sp>
      <p:sp>
        <p:nvSpPr>
          <p:cNvPr id="4" name="Slide Number Placeholder 3"/>
          <p:cNvSpPr>
            <a:spLocks noGrp="1"/>
          </p:cNvSpPr>
          <p:nvPr>
            <p:ph type="sldNum" sz="quarter" idx="5"/>
          </p:nvPr>
        </p:nvSpPr>
        <p:spPr/>
        <p:txBody>
          <a:bodyPr/>
          <a:lstStyle/>
          <a:p>
            <a:fld id="{01CB3C4B-5BD8-4B8A-A36F-7DF87A42CE76}" type="slidenum">
              <a:rPr lang="en-US" smtClean="0"/>
              <a:t>8</a:t>
            </a:fld>
            <a:endParaRPr lang="en-US"/>
          </a:p>
        </p:txBody>
      </p:sp>
    </p:spTree>
    <p:extLst>
      <p:ext uri="{BB962C8B-B14F-4D97-AF65-F5344CB8AC3E}">
        <p14:creationId xmlns:p14="http://schemas.microsoft.com/office/powerpoint/2010/main" val="3076627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priorities according to the bill</a:t>
            </a:r>
          </a:p>
        </p:txBody>
      </p:sp>
      <p:sp>
        <p:nvSpPr>
          <p:cNvPr id="4" name="Slide Number Placeholder 3"/>
          <p:cNvSpPr>
            <a:spLocks noGrp="1"/>
          </p:cNvSpPr>
          <p:nvPr>
            <p:ph type="sldNum" sz="quarter" idx="5"/>
          </p:nvPr>
        </p:nvSpPr>
        <p:spPr/>
        <p:txBody>
          <a:bodyPr/>
          <a:lstStyle/>
          <a:p>
            <a:fld id="{01CB3C4B-5BD8-4B8A-A36F-7DF87A42CE76}" type="slidenum">
              <a:rPr lang="en-US" smtClean="0"/>
              <a:t>9</a:t>
            </a:fld>
            <a:endParaRPr lang="en-US"/>
          </a:p>
        </p:txBody>
      </p:sp>
    </p:spTree>
    <p:extLst>
      <p:ext uri="{BB962C8B-B14F-4D97-AF65-F5344CB8AC3E}">
        <p14:creationId xmlns:p14="http://schemas.microsoft.com/office/powerpoint/2010/main" val="4139762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initiative ends, the entity must be able to sustain the budget</a:t>
            </a:r>
          </a:p>
          <a:p>
            <a:r>
              <a:rPr lang="en-US" dirty="0"/>
              <a:t>We are funding the start up costs unless they are one time funds</a:t>
            </a:r>
          </a:p>
        </p:txBody>
      </p:sp>
      <p:sp>
        <p:nvSpPr>
          <p:cNvPr id="4" name="Slide Number Placeholder 3"/>
          <p:cNvSpPr>
            <a:spLocks noGrp="1"/>
          </p:cNvSpPr>
          <p:nvPr>
            <p:ph type="sldNum" sz="quarter" idx="5"/>
          </p:nvPr>
        </p:nvSpPr>
        <p:spPr/>
        <p:txBody>
          <a:bodyPr/>
          <a:lstStyle/>
          <a:p>
            <a:fld id="{01CB3C4B-5BD8-4B8A-A36F-7DF87A42CE76}" type="slidenum">
              <a:rPr lang="en-US" smtClean="0"/>
              <a:t>12</a:t>
            </a:fld>
            <a:endParaRPr lang="en-US"/>
          </a:p>
        </p:txBody>
      </p:sp>
    </p:spTree>
    <p:extLst>
      <p:ext uri="{BB962C8B-B14F-4D97-AF65-F5344CB8AC3E}">
        <p14:creationId xmlns:p14="http://schemas.microsoft.com/office/powerpoint/2010/main" val="180138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Fire dept working on fire suppression</a:t>
            </a:r>
          </a:p>
          <a:p>
            <a:r>
              <a:rPr lang="en-US" dirty="0"/>
              <a:t>Multiple agencies combining training sessions or professional development</a:t>
            </a:r>
          </a:p>
          <a:p>
            <a:r>
              <a:rPr lang="en-US" dirty="0"/>
              <a:t>PD &amp; DA collaboration</a:t>
            </a:r>
          </a:p>
          <a:p>
            <a:r>
              <a:rPr lang="en-US" dirty="0"/>
              <a:t>JPA required for capital purchases</a:t>
            </a:r>
          </a:p>
        </p:txBody>
      </p:sp>
      <p:sp>
        <p:nvSpPr>
          <p:cNvPr id="4" name="Slide Number Placeholder 3"/>
          <p:cNvSpPr>
            <a:spLocks noGrp="1"/>
          </p:cNvSpPr>
          <p:nvPr>
            <p:ph type="sldNum" sz="quarter" idx="5"/>
          </p:nvPr>
        </p:nvSpPr>
        <p:spPr/>
        <p:txBody>
          <a:bodyPr/>
          <a:lstStyle/>
          <a:p>
            <a:fld id="{01CB3C4B-5BD8-4B8A-A36F-7DF87A42CE76}" type="slidenum">
              <a:rPr lang="en-US" smtClean="0"/>
              <a:t>13</a:t>
            </a:fld>
            <a:endParaRPr lang="en-US"/>
          </a:p>
        </p:txBody>
      </p:sp>
    </p:spTree>
    <p:extLst>
      <p:ext uri="{BB962C8B-B14F-4D97-AF65-F5344CB8AC3E}">
        <p14:creationId xmlns:p14="http://schemas.microsoft.com/office/powerpoint/2010/main" val="1206333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Applications via Microsoft Forms.</a:t>
            </a:r>
          </a:p>
          <a:p>
            <a:r>
              <a:rPr lang="en-US" dirty="0"/>
              <a:t>GA’s will be executed through PARS.</a:t>
            </a:r>
          </a:p>
          <a:p>
            <a:r>
              <a:rPr lang="en-US" dirty="0"/>
              <a:t>Pay requests via PARS..</a:t>
            </a:r>
          </a:p>
        </p:txBody>
      </p:sp>
      <p:sp>
        <p:nvSpPr>
          <p:cNvPr id="4" name="Slide Number Placeholder 3"/>
          <p:cNvSpPr>
            <a:spLocks noGrp="1"/>
          </p:cNvSpPr>
          <p:nvPr>
            <p:ph type="sldNum" sz="quarter" idx="5"/>
          </p:nvPr>
        </p:nvSpPr>
        <p:spPr/>
        <p:txBody>
          <a:bodyPr/>
          <a:lstStyle/>
          <a:p>
            <a:fld id="{01CB3C4B-5BD8-4B8A-A36F-7DF87A42CE76}" type="slidenum">
              <a:rPr lang="en-US" smtClean="0"/>
              <a:t>17</a:t>
            </a:fld>
            <a:endParaRPr lang="en-US"/>
          </a:p>
        </p:txBody>
      </p:sp>
    </p:spTree>
    <p:extLst>
      <p:ext uri="{BB962C8B-B14F-4D97-AF65-F5344CB8AC3E}">
        <p14:creationId xmlns:p14="http://schemas.microsoft.com/office/powerpoint/2010/main" val="572712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FBA51-6061-A1C7-9208-0339C3BB1B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DC1099-C10B-808C-4D23-16132B81B2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A97FB9-A4F5-8031-2273-5D7B9291E9DD}"/>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5" name="Footer Placeholder 4">
            <a:extLst>
              <a:ext uri="{FF2B5EF4-FFF2-40B4-BE49-F238E27FC236}">
                <a16:creationId xmlns:a16="http://schemas.microsoft.com/office/drawing/2014/main" id="{C89CCD5D-1498-2D95-1972-942FBA010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F1ADE-103E-9FF0-CC14-CDA44FDCE465}"/>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379941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0221B-303A-66EB-7DC9-D36ACDBD2C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0AFE62-6CD0-7050-4EAC-2323AE68AB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0A113B-7E94-1701-C468-6407FD93E02D}"/>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5" name="Footer Placeholder 4">
            <a:extLst>
              <a:ext uri="{FF2B5EF4-FFF2-40B4-BE49-F238E27FC236}">
                <a16:creationId xmlns:a16="http://schemas.microsoft.com/office/drawing/2014/main" id="{8E05D9FD-CE6A-270A-161A-CBF8C22452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8FDAC-F701-5602-65CB-F0FC3FE588A6}"/>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2627387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42F372-6548-D469-9C9A-AD246D05FE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2EC8D2-97C1-E846-2F82-03167291A5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71894-D550-D753-06E9-486EE4D5E12A}"/>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5" name="Footer Placeholder 4">
            <a:extLst>
              <a:ext uri="{FF2B5EF4-FFF2-40B4-BE49-F238E27FC236}">
                <a16:creationId xmlns:a16="http://schemas.microsoft.com/office/drawing/2014/main" id="{50643436-81A1-4B9D-440F-BE034FA3AE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7A855-AD75-0BAE-20E0-74FACB1CCBE7}"/>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987399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1735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653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C90B3-0219-6344-A497-6175A4BFFF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501215-0B50-C3CA-667C-E20172ED89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DD481-2C6B-3EE2-428A-67AFDF947362}"/>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5" name="Footer Placeholder 4">
            <a:extLst>
              <a:ext uri="{FF2B5EF4-FFF2-40B4-BE49-F238E27FC236}">
                <a16:creationId xmlns:a16="http://schemas.microsoft.com/office/drawing/2014/main" id="{C66588F3-2188-141D-7FF9-2EFF27BE34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4A4240-6E79-9ED9-BA86-433ECA01B110}"/>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291273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86E6E-E4F3-F787-FDEC-3209B242E5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2AF4F0-2947-4C73-C067-0BB32E2713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E4DBBA-E42B-D140-2021-A89022D31369}"/>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5" name="Footer Placeholder 4">
            <a:extLst>
              <a:ext uri="{FF2B5EF4-FFF2-40B4-BE49-F238E27FC236}">
                <a16:creationId xmlns:a16="http://schemas.microsoft.com/office/drawing/2014/main" id="{C9BE2AA7-D913-4D4D-E574-069E43A1E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C46D7-9300-2C65-56D6-60766156A5C2}"/>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3021397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1D10F-529A-58FB-3C5D-441B282EF3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6ADBAA-B377-19D8-6663-BCC0677BB5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581C89-012A-A87B-CF1E-EADADC2A77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5370E9-7FF0-D80A-2CC2-15A252FB05E3}"/>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6" name="Footer Placeholder 5">
            <a:extLst>
              <a:ext uri="{FF2B5EF4-FFF2-40B4-BE49-F238E27FC236}">
                <a16:creationId xmlns:a16="http://schemas.microsoft.com/office/drawing/2014/main" id="{FA9FEB06-C27E-2341-5FCF-D2252A5CF9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72B67F-8BE3-3422-A02F-FF3FB8E92B5C}"/>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3535036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C68BC-1C95-0377-DF0E-0B838C72CB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C15B58-6E36-CDDB-E6DE-B939EF5970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4606B6-ECF3-421D-4FDC-72B0DDA350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2D18C1-EDE8-6CAD-71DE-11984B8992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6D7184-1BD2-5C0B-1FE8-CA09BF6FCE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4713FE-A720-7473-EBAC-4AC7AFDF648B}"/>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8" name="Footer Placeholder 7">
            <a:extLst>
              <a:ext uri="{FF2B5EF4-FFF2-40B4-BE49-F238E27FC236}">
                <a16:creationId xmlns:a16="http://schemas.microsoft.com/office/drawing/2014/main" id="{C27104FE-7887-1D18-01A0-E1B96CFB97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265E0C-4411-CEDB-1F08-C196429E58D0}"/>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1349159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BD59E-6AE4-05C5-485E-1FFFEF6A8CD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C9B4CF-7A5F-9B4C-2BD4-F8559F3E64DB}"/>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4" name="Footer Placeholder 3">
            <a:extLst>
              <a:ext uri="{FF2B5EF4-FFF2-40B4-BE49-F238E27FC236}">
                <a16:creationId xmlns:a16="http://schemas.microsoft.com/office/drawing/2014/main" id="{3FBB0833-C0AB-003D-6256-E412EDCD4D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150139-5254-0F70-49A4-4D9007640345}"/>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3277302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7420D7-0C10-464C-0343-F0FC20F1F2D0}"/>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3" name="Footer Placeholder 2">
            <a:extLst>
              <a:ext uri="{FF2B5EF4-FFF2-40B4-BE49-F238E27FC236}">
                <a16:creationId xmlns:a16="http://schemas.microsoft.com/office/drawing/2014/main" id="{E5AE7ED5-C188-8749-3BA3-50B2400BE9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300EEB-836B-13D4-0A3D-1D51B18368AB}"/>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1423261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90F41-4FB5-BE5D-3A43-01B817AF2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8BB910-9144-A588-7A25-1D232ED00C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BD67A9-5733-FFBB-6BE1-6933BCE3F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3DF7CF-9BAF-F24C-2594-E1123B45A7D2}"/>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6" name="Footer Placeholder 5">
            <a:extLst>
              <a:ext uri="{FF2B5EF4-FFF2-40B4-BE49-F238E27FC236}">
                <a16:creationId xmlns:a16="http://schemas.microsoft.com/office/drawing/2014/main" id="{44E9286F-A3D3-37BC-F5A0-3CF9AD053C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1F363F-4923-301A-7CA2-D5D8CFED93DA}"/>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78482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2CF78-B6F9-DA90-2E9C-AEF5DAD093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2C4CF-31A8-ED51-97C3-B94A409894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6FF283-EDEC-EABC-5E07-1BF4DD0AEE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EB5D9A-3239-35E9-B3F4-36D947E05A6D}"/>
              </a:ext>
            </a:extLst>
          </p:cNvPr>
          <p:cNvSpPr>
            <a:spLocks noGrp="1"/>
          </p:cNvSpPr>
          <p:nvPr>
            <p:ph type="dt" sz="half" idx="10"/>
          </p:nvPr>
        </p:nvSpPr>
        <p:spPr/>
        <p:txBody>
          <a:bodyPr/>
          <a:lstStyle/>
          <a:p>
            <a:fld id="{C533E812-97A3-476D-BD43-D997A7C54658}" type="datetimeFigureOut">
              <a:rPr lang="en-US" smtClean="0"/>
              <a:t>9/8/2026</a:t>
            </a:fld>
            <a:endParaRPr lang="en-US"/>
          </a:p>
        </p:txBody>
      </p:sp>
      <p:sp>
        <p:nvSpPr>
          <p:cNvPr id="6" name="Footer Placeholder 5">
            <a:extLst>
              <a:ext uri="{FF2B5EF4-FFF2-40B4-BE49-F238E27FC236}">
                <a16:creationId xmlns:a16="http://schemas.microsoft.com/office/drawing/2014/main" id="{81D4FC89-1551-261E-3D0C-A998A1075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F49672-CE07-1A38-A732-E8D422EA965E}"/>
              </a:ext>
            </a:extLst>
          </p:cNvPr>
          <p:cNvSpPr>
            <a:spLocks noGrp="1"/>
          </p:cNvSpPr>
          <p:nvPr>
            <p:ph type="sldNum" sz="quarter" idx="12"/>
          </p:nvPr>
        </p:nvSpPr>
        <p:spPr/>
        <p:txBody>
          <a:bodyPr/>
          <a:lstStyle/>
          <a:p>
            <a:fld id="{0D9E211A-51C5-4892-8D45-F8837E1A7053}" type="slidenum">
              <a:rPr lang="en-US" smtClean="0"/>
              <a:t>‹#›</a:t>
            </a:fld>
            <a:endParaRPr lang="en-US"/>
          </a:p>
        </p:txBody>
      </p:sp>
    </p:spTree>
    <p:extLst>
      <p:ext uri="{BB962C8B-B14F-4D97-AF65-F5344CB8AC3E}">
        <p14:creationId xmlns:p14="http://schemas.microsoft.com/office/powerpoint/2010/main" val="758989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C90F03-811F-1A8D-8178-C80AF1678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EF5897-EDC1-1A8C-A76F-1C15D63ADC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9BFF6-BD4D-041F-7620-C8D0626197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33E812-97A3-476D-BD43-D997A7C54658}" type="datetimeFigureOut">
              <a:rPr lang="en-US" smtClean="0"/>
              <a:t>9/8/2026</a:t>
            </a:fld>
            <a:endParaRPr lang="en-US"/>
          </a:p>
        </p:txBody>
      </p:sp>
      <p:sp>
        <p:nvSpPr>
          <p:cNvPr id="5" name="Footer Placeholder 4">
            <a:extLst>
              <a:ext uri="{FF2B5EF4-FFF2-40B4-BE49-F238E27FC236}">
                <a16:creationId xmlns:a16="http://schemas.microsoft.com/office/drawing/2014/main" id="{C32ED9F6-1173-27FF-56D6-F0AE870492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2A34B4D-D7A1-50BF-F895-9759E48F36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9E211A-51C5-4892-8D45-F8837E1A7053}" type="slidenum">
              <a:rPr lang="en-US" smtClean="0"/>
              <a:t>‹#›</a:t>
            </a:fld>
            <a:endParaRPr lang="en-US"/>
          </a:p>
        </p:txBody>
      </p:sp>
    </p:spTree>
    <p:extLst>
      <p:ext uri="{BB962C8B-B14F-4D97-AF65-F5344CB8AC3E}">
        <p14:creationId xmlns:p14="http://schemas.microsoft.com/office/powerpoint/2010/main" val="1988670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339219"/>
      </p:ext>
    </p:extLst>
  </p:cSld>
  <p:clrMap bg1="lt1" tx1="dk1" bg2="lt2" tx2="dk2" accent1="accent1" accent2="accent2" accent3="accent3" accent4="accent4" accent5="accent5" accent6="accent6" hlink="hlink" folHlink="folHlink"/>
  <p:sldLayoutIdLst>
    <p:sldLayoutId id="2147483662"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png"/><Relationship Id="rId7"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sv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svg"/></Relationships>
</file>

<file path=ppt/slides/_rels/slide1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png"/><Relationship Id="rId7"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41.svg"/><Relationship Id="rId3" Type="http://schemas.openxmlformats.org/officeDocument/2006/relationships/image" Target="../media/image32.svg"/><Relationship Id="rId7" Type="http://schemas.openxmlformats.org/officeDocument/2006/relationships/image" Target="../media/image36.svg"/><Relationship Id="rId12" Type="http://schemas.openxmlformats.org/officeDocument/2006/relationships/image" Target="../media/image40.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5.svg"/><Relationship Id="rId11" Type="http://schemas.openxmlformats.org/officeDocument/2006/relationships/image" Target="../media/image39.svg"/><Relationship Id="rId5" Type="http://schemas.openxmlformats.org/officeDocument/2006/relationships/image" Target="../media/image34.svg"/><Relationship Id="rId10" Type="http://schemas.openxmlformats.org/officeDocument/2006/relationships/image" Target="../media/image38.svg"/><Relationship Id="rId4" Type="http://schemas.openxmlformats.org/officeDocument/2006/relationships/image" Target="../media/image33.svg"/><Relationship Id="rId9" Type="http://schemas.openxmlformats.org/officeDocument/2006/relationships/image" Target="../media/image37.svg"/><Relationship Id="rId14" Type="http://schemas.openxmlformats.org/officeDocument/2006/relationships/image" Target="../media/image42.svg"/></Relationships>
</file>

<file path=ppt/slides/_rels/slide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19.png"/><Relationship Id="rId7" Type="http://schemas.openxmlformats.org/officeDocument/2006/relationships/image" Target="../media/image45.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4.sv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svg"/><Relationship Id="rId4" Type="http://schemas.openxmlformats.org/officeDocument/2006/relationships/image" Target="../media/image2.png"/><Relationship Id="rId9" Type="http://schemas.openxmlformats.org/officeDocument/2006/relationships/image" Target="../media/image47.sv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2.svg"/><Relationship Id="rId5" Type="http://schemas.openxmlformats.org/officeDocument/2006/relationships/image" Target="../media/image51.svg"/><Relationship Id="rId4" Type="http://schemas.openxmlformats.org/officeDocument/2006/relationships/image" Target="../media/image50.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mailto:erica.cummings@dfa.nm.gov"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hyperlink" Target="mailto:bianca.quintana@dfa.nm.gov" TargetMode="External"/><Relationship Id="rId5" Type="http://schemas.openxmlformats.org/officeDocument/2006/relationships/hyperlink" Target="mailto:PSWC@dfa.nm.gov" TargetMode="External"/><Relationship Id="rId4" Type="http://schemas.openxmlformats.org/officeDocument/2006/relationships/hyperlink" Target="https://www.nmdfa.state.nm.us/proposed-rulemaking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sv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D4C"/>
        </a:solidFill>
        <a:effectLst/>
      </p:bgPr>
    </p:bg>
    <p:spTree>
      <p:nvGrpSpPr>
        <p:cNvPr id="1" name=""/>
        <p:cNvGrpSpPr/>
        <p:nvPr/>
      </p:nvGrpSpPr>
      <p:grpSpPr>
        <a:xfrm>
          <a:off x="0" y="0"/>
          <a:ext cx="0" cy="0"/>
          <a:chOff x="0" y="0"/>
          <a:chExt cx="0" cy="0"/>
        </a:xfrm>
      </p:grpSpPr>
      <p:pic>
        <p:nvPicPr>
          <p:cNvPr id="4" name="Image 0" descr="/home/claude/pswbp/logos/DFA_Horizontal_White.png"/>
          <p:cNvPicPr>
            <a:picLocks noChangeAspect="1"/>
          </p:cNvPicPr>
          <p:nvPr/>
        </p:nvPicPr>
        <p:blipFill>
          <a:blip r:embed="rId3"/>
          <a:stretch>
            <a:fillRect/>
          </a:stretch>
        </p:blipFill>
        <p:spPr>
          <a:xfrm>
            <a:off x="731520" y="640080"/>
            <a:ext cx="2834640" cy="535978"/>
          </a:xfrm>
          <a:prstGeom prst="rect">
            <a:avLst/>
          </a:prstGeom>
        </p:spPr>
      </p:pic>
      <p:sp>
        <p:nvSpPr>
          <p:cNvPr id="5" name="Shape 2"/>
          <p:cNvSpPr/>
          <p:nvPr/>
        </p:nvSpPr>
        <p:spPr>
          <a:xfrm>
            <a:off x="731520" y="1691640"/>
            <a:ext cx="868680" cy="868680"/>
          </a:xfrm>
          <a:prstGeom prst="ellipse">
            <a:avLst/>
          </a:prstGeom>
          <a:solidFill>
            <a:srgbClr val="DD6128"/>
          </a:solidFill>
          <a:ln/>
        </p:spPr>
        <p:txBody>
          <a:bodyPr/>
          <a:lstStyle/>
          <a:p>
            <a:endParaRPr lang="en-US"/>
          </a:p>
        </p:txBody>
      </p:sp>
      <p:sp>
        <p:nvSpPr>
          <p:cNvPr id="7" name="Text 3"/>
          <p:cNvSpPr/>
          <p:nvPr/>
        </p:nvSpPr>
        <p:spPr>
          <a:xfrm>
            <a:off x="928757" y="1716157"/>
            <a:ext cx="10332720" cy="1783080"/>
          </a:xfrm>
          <a:prstGeom prst="rect">
            <a:avLst/>
          </a:prstGeom>
          <a:noFill/>
          <a:ln/>
        </p:spPr>
        <p:txBody>
          <a:bodyPr wrap="square" lIns="0" tIns="0" rIns="0" bIns="0" rtlCol="0" anchor="ctr"/>
          <a:lstStyle/>
          <a:p>
            <a:pPr marL="0" indent="0">
              <a:lnSpc>
                <a:spcPct val="105000"/>
              </a:lnSpc>
              <a:buNone/>
            </a:pPr>
            <a:r>
              <a:rPr lang="en-US" sz="4900" b="1" dirty="0">
                <a:solidFill>
                  <a:srgbClr val="FFFFFF"/>
                </a:solidFill>
                <a:latin typeface="Source Sans 3"/>
                <a:ea typeface="Source Serif 4" pitchFamily="34" charset="-122"/>
                <a:cs typeface="Source Serif 4" pitchFamily="34" charset="-120"/>
              </a:rPr>
              <a:t>Public Safety Workforce Capacity</a:t>
            </a:r>
            <a:endParaRPr lang="en-US" sz="4900" dirty="0">
              <a:latin typeface="Source Sans 3"/>
            </a:endParaRPr>
          </a:p>
          <a:p>
            <a:pPr marL="0" indent="0">
              <a:lnSpc>
                <a:spcPct val="105000"/>
              </a:lnSpc>
              <a:buNone/>
            </a:pPr>
            <a:r>
              <a:rPr lang="en-US" sz="4900" b="1" dirty="0">
                <a:solidFill>
                  <a:srgbClr val="FFFFFF"/>
                </a:solidFill>
                <a:latin typeface="Source Sans 3"/>
                <a:ea typeface="Source Serif 4" pitchFamily="34" charset="-122"/>
                <a:cs typeface="Source Serif 4" pitchFamily="34" charset="-120"/>
              </a:rPr>
              <a:t>Building Program</a:t>
            </a:r>
            <a:endParaRPr lang="en-US" sz="4900" dirty="0">
              <a:latin typeface="Source Sans 3"/>
            </a:endParaRPr>
          </a:p>
        </p:txBody>
      </p:sp>
      <p:sp>
        <p:nvSpPr>
          <p:cNvPr id="8" name="Text 4"/>
          <p:cNvSpPr/>
          <p:nvPr/>
        </p:nvSpPr>
        <p:spPr>
          <a:xfrm>
            <a:off x="819868" y="3432976"/>
            <a:ext cx="10332720" cy="457200"/>
          </a:xfrm>
          <a:prstGeom prst="rect">
            <a:avLst/>
          </a:prstGeom>
          <a:noFill/>
          <a:ln/>
        </p:spPr>
        <p:txBody>
          <a:bodyPr wrap="square" lIns="0" tIns="0" rIns="0" bIns="0" rtlCol="0" anchor="ctr"/>
          <a:lstStyle/>
          <a:p>
            <a:pPr marL="0" indent="0">
              <a:buNone/>
            </a:pPr>
            <a:r>
              <a:rPr lang="en-US" sz="1900" i="1">
                <a:solidFill>
                  <a:srgbClr val="E08C1D"/>
                </a:solidFill>
                <a:latin typeface="Source Sans 3" pitchFamily="34" charset="0"/>
                <a:ea typeface="Source Sans 3" pitchFamily="34" charset="-122"/>
                <a:cs typeface="Source Sans 3" pitchFamily="34" charset="-120"/>
              </a:rPr>
              <a:t>Applicant Workshop  —  Authorized under HB 255, 2026 Regular Session</a:t>
            </a:r>
            <a:endParaRPr lang="en-US" sz="1900"/>
          </a:p>
        </p:txBody>
      </p:sp>
      <p:sp>
        <p:nvSpPr>
          <p:cNvPr id="11" name="Text 7"/>
          <p:cNvSpPr/>
          <p:nvPr/>
        </p:nvSpPr>
        <p:spPr>
          <a:xfrm>
            <a:off x="731520" y="5797296"/>
            <a:ext cx="3291840" cy="274320"/>
          </a:xfrm>
          <a:prstGeom prst="rect">
            <a:avLst/>
          </a:prstGeom>
          <a:noFill/>
          <a:ln/>
        </p:spPr>
        <p:txBody>
          <a:bodyPr wrap="square" lIns="0" tIns="0" rIns="0" bIns="0" rtlCol="0" anchor="ctr"/>
          <a:lstStyle/>
          <a:p>
            <a:pPr marL="0" indent="0">
              <a:buNone/>
            </a:pPr>
            <a:r>
              <a:rPr lang="en-US" sz="1200" b="1" kern="0" spc="100">
                <a:solidFill>
                  <a:srgbClr val="9FD6D2"/>
                </a:solidFill>
                <a:latin typeface="Source Sans 3" pitchFamily="34" charset="0"/>
                <a:ea typeface="Source Sans 3" pitchFamily="34" charset="-122"/>
                <a:cs typeface="Source Sans 3" pitchFamily="34" charset="-120"/>
              </a:rPr>
              <a:t>APPLICATION WINDOW</a:t>
            </a:r>
            <a:endParaRPr lang="en-US" sz="1200"/>
          </a:p>
        </p:txBody>
      </p:sp>
      <p:sp>
        <p:nvSpPr>
          <p:cNvPr id="12" name="Text 8"/>
          <p:cNvSpPr/>
          <p:nvPr/>
        </p:nvSpPr>
        <p:spPr>
          <a:xfrm>
            <a:off x="731520" y="6053328"/>
            <a:ext cx="3291840" cy="384048"/>
          </a:xfrm>
          <a:prstGeom prst="rect">
            <a:avLst/>
          </a:prstGeom>
          <a:noFill/>
          <a:ln/>
        </p:spPr>
        <p:txBody>
          <a:bodyPr wrap="square" lIns="0" tIns="0" rIns="0" bIns="0" rtlCol="0" anchor="ctr"/>
          <a:lstStyle/>
          <a:p>
            <a:pPr marL="0" indent="0">
              <a:buNone/>
            </a:pPr>
            <a:r>
              <a:rPr lang="en-US" sz="1700" b="1">
                <a:solidFill>
                  <a:srgbClr val="FFFFFF"/>
                </a:solidFill>
                <a:latin typeface="Source Sans 3" pitchFamily="34" charset="0"/>
                <a:ea typeface="Source Sans 3" pitchFamily="34" charset="-122"/>
                <a:cs typeface="Source Sans 3" pitchFamily="34" charset="-120"/>
              </a:rPr>
              <a:t>Sept 8 – Oct 9, 2026</a:t>
            </a:r>
            <a:endParaRPr lang="en-US" sz="1700"/>
          </a:p>
        </p:txBody>
      </p:sp>
      <p:sp>
        <p:nvSpPr>
          <p:cNvPr id="13" name="Text 9"/>
          <p:cNvSpPr/>
          <p:nvPr/>
        </p:nvSpPr>
        <p:spPr>
          <a:xfrm>
            <a:off x="4251960" y="5797296"/>
            <a:ext cx="3291840" cy="274320"/>
          </a:xfrm>
          <a:prstGeom prst="rect">
            <a:avLst/>
          </a:prstGeom>
          <a:noFill/>
          <a:ln/>
        </p:spPr>
        <p:txBody>
          <a:bodyPr wrap="square" lIns="0" tIns="0" rIns="0" bIns="0" rtlCol="0" anchor="ctr"/>
          <a:lstStyle/>
          <a:p>
            <a:pPr marL="0" indent="0">
              <a:buNone/>
            </a:pPr>
            <a:r>
              <a:rPr lang="en-US" sz="1200" b="1" kern="0" spc="100">
                <a:solidFill>
                  <a:srgbClr val="9FD6D2"/>
                </a:solidFill>
                <a:latin typeface="Source Sans 3" pitchFamily="34" charset="0"/>
                <a:ea typeface="Source Sans 3" pitchFamily="34" charset="-122"/>
                <a:cs typeface="Source Sans 3" pitchFamily="34" charset="-120"/>
              </a:rPr>
              <a:t>ADMINISTERING AGENCY</a:t>
            </a:r>
            <a:endParaRPr lang="en-US" sz="1200"/>
          </a:p>
        </p:txBody>
      </p:sp>
      <p:sp>
        <p:nvSpPr>
          <p:cNvPr id="14" name="Text 10"/>
          <p:cNvSpPr/>
          <p:nvPr/>
        </p:nvSpPr>
        <p:spPr>
          <a:xfrm>
            <a:off x="4251960" y="6053328"/>
            <a:ext cx="3291840" cy="384048"/>
          </a:xfrm>
          <a:prstGeom prst="rect">
            <a:avLst/>
          </a:prstGeom>
          <a:noFill/>
          <a:ln/>
        </p:spPr>
        <p:txBody>
          <a:bodyPr wrap="square" lIns="0" tIns="0" rIns="0" bIns="0" rtlCol="0" anchor="ctr"/>
          <a:lstStyle/>
          <a:p>
            <a:pPr marL="0" indent="0">
              <a:buNone/>
            </a:pPr>
            <a:r>
              <a:rPr lang="en-US" sz="1700" b="1">
                <a:solidFill>
                  <a:srgbClr val="FFFFFF"/>
                </a:solidFill>
                <a:latin typeface="Source Sans 3" pitchFamily="34" charset="0"/>
                <a:ea typeface="Source Sans 3" pitchFamily="34" charset="-122"/>
                <a:cs typeface="Source Sans 3" pitchFamily="34" charset="-120"/>
              </a:rPr>
              <a:t>DFA</a:t>
            </a:r>
            <a:endParaRPr lang="en-US" sz="17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0E394-921E-A7A5-2F5F-44F2A6574ADC}"/>
            </a:ext>
          </a:extLst>
        </p:cNvPr>
        <p:cNvGrpSpPr/>
        <p:nvPr/>
      </p:nvGrpSpPr>
      <p:grpSpPr>
        <a:xfrm>
          <a:off x="0" y="0"/>
          <a:ext cx="0" cy="0"/>
          <a:chOff x="0" y="0"/>
          <a:chExt cx="0" cy="0"/>
        </a:xfrm>
      </p:grpSpPr>
      <p:sp>
        <p:nvSpPr>
          <p:cNvPr id="5" name="Shape 0">
            <a:extLst>
              <a:ext uri="{FF2B5EF4-FFF2-40B4-BE49-F238E27FC236}">
                <a16:creationId xmlns:a16="http://schemas.microsoft.com/office/drawing/2014/main" id="{CF052C84-8D6F-D0FD-877C-2425356A1EA0}"/>
              </a:ext>
            </a:extLst>
          </p:cNvPr>
          <p:cNvSpPr/>
          <p:nvPr/>
        </p:nvSpPr>
        <p:spPr>
          <a:xfrm>
            <a:off x="457200" y="347472"/>
            <a:ext cx="621792" cy="621792"/>
          </a:xfrm>
          <a:prstGeom prst="ellipse">
            <a:avLst/>
          </a:prstGeom>
          <a:solidFill>
            <a:srgbClr val="004D4C"/>
          </a:solidFill>
          <a:ln/>
        </p:spPr>
        <p:txBody>
          <a:bodyPr/>
          <a:lstStyle/>
          <a:p>
            <a:endParaRPr lang="en-US"/>
          </a:p>
        </p:txBody>
      </p:sp>
      <p:pic>
        <p:nvPicPr>
          <p:cNvPr id="7" name="Image 0" descr="preencoded.png">
            <a:extLst>
              <a:ext uri="{FF2B5EF4-FFF2-40B4-BE49-F238E27FC236}">
                <a16:creationId xmlns:a16="http://schemas.microsoft.com/office/drawing/2014/main" id="{7D211728-63BF-5917-2064-3F3D97022B37}"/>
              </a:ext>
            </a:extLst>
          </p:cNvPr>
          <p:cNvPicPr>
            <a:picLocks noChangeAspect="1"/>
          </p:cNvPicPr>
          <p:nvPr/>
        </p:nvPicPr>
        <p:blipFill>
          <a:blip r:embed="rId2"/>
          <a:stretch>
            <a:fillRect/>
          </a:stretch>
        </p:blipFill>
        <p:spPr>
          <a:xfrm>
            <a:off x="625084" y="515356"/>
            <a:ext cx="286024" cy="286024"/>
          </a:xfrm>
          <a:prstGeom prst="rect">
            <a:avLst/>
          </a:prstGeom>
        </p:spPr>
      </p:pic>
      <p:sp>
        <p:nvSpPr>
          <p:cNvPr id="9" name="Text 1">
            <a:extLst>
              <a:ext uri="{FF2B5EF4-FFF2-40B4-BE49-F238E27FC236}">
                <a16:creationId xmlns:a16="http://schemas.microsoft.com/office/drawing/2014/main" id="{DAE3EF33-363B-2613-C2B4-735D7569C8A7}"/>
              </a:ext>
            </a:extLst>
          </p:cNvPr>
          <p:cNvSpPr/>
          <p:nvPr/>
        </p:nvSpPr>
        <p:spPr>
          <a:xfrm>
            <a:off x="1261872" y="310896"/>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APPLICATION REQUIREMENTS</a:t>
            </a:r>
            <a:endParaRPr lang="en-US" sz="1500"/>
          </a:p>
        </p:txBody>
      </p:sp>
      <p:sp>
        <p:nvSpPr>
          <p:cNvPr id="11" name="Text 2">
            <a:extLst>
              <a:ext uri="{FF2B5EF4-FFF2-40B4-BE49-F238E27FC236}">
                <a16:creationId xmlns:a16="http://schemas.microsoft.com/office/drawing/2014/main" id="{37BD7624-3C6F-2B90-6466-93B891158A34}"/>
              </a:ext>
            </a:extLst>
          </p:cNvPr>
          <p:cNvSpPr/>
          <p:nvPr/>
        </p:nvSpPr>
        <p:spPr>
          <a:xfrm>
            <a:off x="1261872" y="576072"/>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cs typeface="Source Serif 4" pitchFamily="34" charset="-120"/>
              </a:rPr>
              <a:t>Application Contents</a:t>
            </a:r>
            <a:endParaRPr lang="en-US" sz="3100"/>
          </a:p>
        </p:txBody>
      </p:sp>
      <p:pic>
        <p:nvPicPr>
          <p:cNvPr id="13" name="Image 1" descr="/home/claude/pswbp/logos/DFA_Horizontal_Color.png">
            <a:extLst>
              <a:ext uri="{FF2B5EF4-FFF2-40B4-BE49-F238E27FC236}">
                <a16:creationId xmlns:a16="http://schemas.microsoft.com/office/drawing/2014/main" id="{5A1C526E-C9E1-2B85-4254-C4C67C3F4506}"/>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18" name="Rectangle: Rounded Corners 17">
            <a:extLst>
              <a:ext uri="{FF2B5EF4-FFF2-40B4-BE49-F238E27FC236}">
                <a16:creationId xmlns:a16="http://schemas.microsoft.com/office/drawing/2014/main" id="{05D68E90-48E5-21F4-5E60-7737087F92E0}"/>
              </a:ext>
            </a:extLst>
          </p:cNvPr>
          <p:cNvSpPr/>
          <p:nvPr/>
        </p:nvSpPr>
        <p:spPr>
          <a:xfrm>
            <a:off x="1078992" y="1540584"/>
            <a:ext cx="32004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800" dirty="0">
              <a:solidFill>
                <a:srgbClr val="E65E1A"/>
              </a:solidFill>
            </a:endParaRPr>
          </a:p>
          <a:p>
            <a:r>
              <a:rPr lang="en-US" sz="1600" b="1" dirty="0">
                <a:solidFill>
                  <a:srgbClr val="004D4C"/>
                </a:solidFill>
              </a:rPr>
              <a:t>Workforce Need &amp; Supporting Data</a:t>
            </a:r>
          </a:p>
          <a:p>
            <a:endParaRPr lang="en-US" sz="1100" b="1" dirty="0">
              <a:solidFill>
                <a:srgbClr val="004D4C"/>
              </a:solidFill>
            </a:endParaRPr>
          </a:p>
          <a:p>
            <a:r>
              <a:rPr lang="en-US" sz="1200" dirty="0">
                <a:solidFill>
                  <a:srgbClr val="004D4C"/>
                </a:solidFill>
              </a:rPr>
              <a:t>Vacancies, compensation, crime data, and other supporting data</a:t>
            </a:r>
            <a:endParaRPr lang="en-US" sz="1400" dirty="0">
              <a:solidFill>
                <a:srgbClr val="004D4C"/>
              </a:solidFill>
            </a:endParaRPr>
          </a:p>
          <a:p>
            <a:endParaRPr lang="en-US" sz="1400" dirty="0">
              <a:solidFill>
                <a:srgbClr val="004D4C"/>
              </a:solidFill>
            </a:endParaRPr>
          </a:p>
        </p:txBody>
      </p:sp>
      <p:cxnSp>
        <p:nvCxnSpPr>
          <p:cNvPr id="19" name="Straight Connector 18">
            <a:extLst>
              <a:ext uri="{FF2B5EF4-FFF2-40B4-BE49-F238E27FC236}">
                <a16:creationId xmlns:a16="http://schemas.microsoft.com/office/drawing/2014/main" id="{76BDB9C9-2CFD-0E85-F890-4FC68E5E4ECC}"/>
              </a:ext>
            </a:extLst>
          </p:cNvPr>
          <p:cNvCxnSpPr/>
          <p:nvPr/>
        </p:nvCxnSpPr>
        <p:spPr>
          <a:xfrm>
            <a:off x="1261872" y="2843598"/>
            <a:ext cx="493776" cy="0"/>
          </a:xfrm>
          <a:prstGeom prst="line">
            <a:avLst/>
          </a:prstGeom>
        </p:spPr>
        <p:style>
          <a:lnRef idx="2">
            <a:schemeClr val="accent2"/>
          </a:lnRef>
          <a:fillRef idx="0">
            <a:schemeClr val="accent2"/>
          </a:fillRef>
          <a:effectRef idx="1">
            <a:schemeClr val="accent2"/>
          </a:effectRef>
          <a:fontRef idx="minor">
            <a:schemeClr val="tx1"/>
          </a:fontRef>
        </p:style>
      </p:cxnSp>
      <p:sp>
        <p:nvSpPr>
          <p:cNvPr id="20" name="Rectangle: Rounded Corners 19">
            <a:extLst>
              <a:ext uri="{FF2B5EF4-FFF2-40B4-BE49-F238E27FC236}">
                <a16:creationId xmlns:a16="http://schemas.microsoft.com/office/drawing/2014/main" id="{FCB1250B-4300-3FE0-FFC1-87C08EC873F2}"/>
              </a:ext>
            </a:extLst>
          </p:cNvPr>
          <p:cNvSpPr/>
          <p:nvPr/>
        </p:nvSpPr>
        <p:spPr>
          <a:xfrm>
            <a:off x="4439600" y="1540584"/>
            <a:ext cx="32004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800" dirty="0">
              <a:solidFill>
                <a:srgbClr val="E65E1A"/>
              </a:solidFill>
            </a:endParaRPr>
          </a:p>
          <a:p>
            <a:r>
              <a:rPr lang="en-US" sz="1600" b="1" dirty="0">
                <a:solidFill>
                  <a:srgbClr val="004D4C"/>
                </a:solidFill>
              </a:rPr>
              <a:t>Initiative Design, Feasibility &amp; Program Alignment</a:t>
            </a:r>
          </a:p>
          <a:p>
            <a:endParaRPr lang="en-US" sz="1100" b="1" dirty="0">
              <a:solidFill>
                <a:srgbClr val="004D4C"/>
              </a:solidFill>
            </a:endParaRPr>
          </a:p>
          <a:p>
            <a:r>
              <a:rPr lang="en-US" sz="1200" dirty="0">
                <a:solidFill>
                  <a:srgbClr val="004D4C"/>
                </a:solidFill>
              </a:rPr>
              <a:t>Describe your proposed initiative and how it aligns with program objectives and priorities</a:t>
            </a:r>
            <a:endParaRPr lang="en-US" sz="1400" dirty="0">
              <a:solidFill>
                <a:srgbClr val="004D4C"/>
              </a:solidFill>
            </a:endParaRPr>
          </a:p>
          <a:p>
            <a:endParaRPr lang="en-US" sz="1400" dirty="0">
              <a:solidFill>
                <a:srgbClr val="004D4C"/>
              </a:solidFill>
            </a:endParaRPr>
          </a:p>
        </p:txBody>
      </p:sp>
      <p:cxnSp>
        <p:nvCxnSpPr>
          <p:cNvPr id="21" name="Straight Connector 20">
            <a:extLst>
              <a:ext uri="{FF2B5EF4-FFF2-40B4-BE49-F238E27FC236}">
                <a16:creationId xmlns:a16="http://schemas.microsoft.com/office/drawing/2014/main" id="{BF12D6D8-722C-3FE7-4820-F6CFA3A28D26}"/>
              </a:ext>
            </a:extLst>
          </p:cNvPr>
          <p:cNvCxnSpPr/>
          <p:nvPr/>
        </p:nvCxnSpPr>
        <p:spPr>
          <a:xfrm>
            <a:off x="4666790" y="2739565"/>
            <a:ext cx="493776" cy="0"/>
          </a:xfrm>
          <a:prstGeom prst="line">
            <a:avLst/>
          </a:prstGeom>
        </p:spPr>
        <p:style>
          <a:lnRef idx="2">
            <a:schemeClr val="accent2"/>
          </a:lnRef>
          <a:fillRef idx="0">
            <a:schemeClr val="accent2"/>
          </a:fillRef>
          <a:effectRef idx="1">
            <a:schemeClr val="accent2"/>
          </a:effectRef>
          <a:fontRef idx="minor">
            <a:schemeClr val="tx1"/>
          </a:fontRef>
        </p:style>
      </p:cxnSp>
      <p:sp>
        <p:nvSpPr>
          <p:cNvPr id="22" name="Rectangle: Rounded Corners 21">
            <a:extLst>
              <a:ext uri="{FF2B5EF4-FFF2-40B4-BE49-F238E27FC236}">
                <a16:creationId xmlns:a16="http://schemas.microsoft.com/office/drawing/2014/main" id="{63142C01-6038-3A86-C6F4-52AC5C72C73E}"/>
              </a:ext>
            </a:extLst>
          </p:cNvPr>
          <p:cNvSpPr/>
          <p:nvPr/>
        </p:nvSpPr>
        <p:spPr>
          <a:xfrm>
            <a:off x="7800208" y="1530075"/>
            <a:ext cx="32004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800" dirty="0">
              <a:solidFill>
                <a:srgbClr val="E65E1A"/>
              </a:solidFill>
            </a:endParaRPr>
          </a:p>
          <a:p>
            <a:r>
              <a:rPr lang="en-US" sz="1600" b="1" dirty="0">
                <a:solidFill>
                  <a:srgbClr val="004D4C"/>
                </a:solidFill>
              </a:rPr>
              <a:t>Budget &amp; Budget Narrative</a:t>
            </a:r>
          </a:p>
          <a:p>
            <a:endParaRPr lang="en-US" sz="1100" b="1" dirty="0">
              <a:solidFill>
                <a:srgbClr val="004D4C"/>
              </a:solidFill>
            </a:endParaRPr>
          </a:p>
          <a:p>
            <a:r>
              <a:rPr lang="en-US" sz="1200" dirty="0">
                <a:solidFill>
                  <a:srgbClr val="004D4C"/>
                </a:solidFill>
              </a:rPr>
              <a:t>Detailed budget, cost, justification, and requested funding amount</a:t>
            </a:r>
          </a:p>
          <a:p>
            <a:endParaRPr lang="en-US" sz="1400" dirty="0">
              <a:solidFill>
                <a:srgbClr val="004D4C"/>
              </a:solidFill>
            </a:endParaRPr>
          </a:p>
        </p:txBody>
      </p:sp>
      <p:cxnSp>
        <p:nvCxnSpPr>
          <p:cNvPr id="23" name="Straight Connector 22">
            <a:extLst>
              <a:ext uri="{FF2B5EF4-FFF2-40B4-BE49-F238E27FC236}">
                <a16:creationId xmlns:a16="http://schemas.microsoft.com/office/drawing/2014/main" id="{34E27E79-91A0-313D-663D-D06548475830}"/>
              </a:ext>
            </a:extLst>
          </p:cNvPr>
          <p:cNvCxnSpPr/>
          <p:nvPr/>
        </p:nvCxnSpPr>
        <p:spPr>
          <a:xfrm>
            <a:off x="7981216" y="2739565"/>
            <a:ext cx="493776" cy="0"/>
          </a:xfrm>
          <a:prstGeom prst="line">
            <a:avLst/>
          </a:prstGeom>
        </p:spPr>
        <p:style>
          <a:lnRef idx="2">
            <a:schemeClr val="accent2"/>
          </a:lnRef>
          <a:fillRef idx="0">
            <a:schemeClr val="accent2"/>
          </a:fillRef>
          <a:effectRef idx="1">
            <a:schemeClr val="accent2"/>
          </a:effectRef>
          <a:fontRef idx="minor">
            <a:schemeClr val="tx1"/>
          </a:fontRef>
        </p:style>
      </p:cxnSp>
      <p:sp>
        <p:nvSpPr>
          <p:cNvPr id="24" name="Rectangle: Rounded Corners 23">
            <a:extLst>
              <a:ext uri="{FF2B5EF4-FFF2-40B4-BE49-F238E27FC236}">
                <a16:creationId xmlns:a16="http://schemas.microsoft.com/office/drawing/2014/main" id="{9E07639D-1BCB-8730-DB0C-13CA9DAC8813}"/>
              </a:ext>
            </a:extLst>
          </p:cNvPr>
          <p:cNvSpPr/>
          <p:nvPr/>
        </p:nvSpPr>
        <p:spPr>
          <a:xfrm>
            <a:off x="1078992" y="4072107"/>
            <a:ext cx="32004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800" dirty="0">
              <a:solidFill>
                <a:srgbClr val="E65E1A"/>
              </a:solidFill>
            </a:endParaRPr>
          </a:p>
          <a:p>
            <a:r>
              <a:rPr lang="en-US" sz="1600" b="1" dirty="0">
                <a:solidFill>
                  <a:srgbClr val="004D4C"/>
                </a:solidFill>
              </a:rPr>
              <a:t>Sustainability Plan</a:t>
            </a:r>
          </a:p>
          <a:p>
            <a:endParaRPr lang="en-US" sz="1600" b="1" dirty="0">
              <a:solidFill>
                <a:srgbClr val="004D4C"/>
              </a:solidFill>
            </a:endParaRPr>
          </a:p>
          <a:p>
            <a:endParaRPr lang="en-US" sz="1100" b="1" dirty="0">
              <a:solidFill>
                <a:srgbClr val="004D4C"/>
              </a:solidFill>
            </a:endParaRPr>
          </a:p>
          <a:p>
            <a:r>
              <a:rPr lang="en-US" sz="1200" dirty="0">
                <a:solidFill>
                  <a:srgbClr val="004D4C"/>
                </a:solidFill>
              </a:rPr>
              <a:t>Plan for sustaining the initiative beyond the grant period</a:t>
            </a:r>
          </a:p>
          <a:p>
            <a:endParaRPr lang="en-US" sz="1400" dirty="0">
              <a:solidFill>
                <a:srgbClr val="004D4C"/>
              </a:solidFill>
            </a:endParaRPr>
          </a:p>
        </p:txBody>
      </p:sp>
      <p:cxnSp>
        <p:nvCxnSpPr>
          <p:cNvPr id="25" name="Straight Connector 24">
            <a:extLst>
              <a:ext uri="{FF2B5EF4-FFF2-40B4-BE49-F238E27FC236}">
                <a16:creationId xmlns:a16="http://schemas.microsoft.com/office/drawing/2014/main" id="{2101A506-A766-B8A1-1D6A-29EC6B6E0466}"/>
              </a:ext>
            </a:extLst>
          </p:cNvPr>
          <p:cNvCxnSpPr/>
          <p:nvPr/>
        </p:nvCxnSpPr>
        <p:spPr>
          <a:xfrm>
            <a:off x="1261872" y="5226796"/>
            <a:ext cx="493776" cy="0"/>
          </a:xfrm>
          <a:prstGeom prst="line">
            <a:avLst/>
          </a:prstGeom>
        </p:spPr>
        <p:style>
          <a:lnRef idx="2">
            <a:schemeClr val="accent2"/>
          </a:lnRef>
          <a:fillRef idx="0">
            <a:schemeClr val="accent2"/>
          </a:fillRef>
          <a:effectRef idx="1">
            <a:schemeClr val="accent2"/>
          </a:effectRef>
          <a:fontRef idx="minor">
            <a:schemeClr val="tx1"/>
          </a:fontRef>
        </p:style>
      </p:cxnSp>
      <p:sp>
        <p:nvSpPr>
          <p:cNvPr id="26" name="Rectangle: Rounded Corners 25">
            <a:extLst>
              <a:ext uri="{FF2B5EF4-FFF2-40B4-BE49-F238E27FC236}">
                <a16:creationId xmlns:a16="http://schemas.microsoft.com/office/drawing/2014/main" id="{405BA050-3647-06C8-06E1-AC81CFFE82D9}"/>
              </a:ext>
            </a:extLst>
          </p:cNvPr>
          <p:cNvSpPr/>
          <p:nvPr/>
        </p:nvSpPr>
        <p:spPr>
          <a:xfrm>
            <a:off x="4439600" y="4097015"/>
            <a:ext cx="32004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800" dirty="0">
              <a:solidFill>
                <a:srgbClr val="E65E1A"/>
              </a:solidFill>
            </a:endParaRPr>
          </a:p>
          <a:p>
            <a:r>
              <a:rPr lang="en-US" sz="1600" b="1" dirty="0">
                <a:solidFill>
                  <a:srgbClr val="004D4C"/>
                </a:solidFill>
              </a:rPr>
              <a:t>Joint Application Information</a:t>
            </a:r>
          </a:p>
          <a:p>
            <a:endParaRPr lang="en-US" sz="1600" b="1" dirty="0">
              <a:solidFill>
                <a:srgbClr val="004D4C"/>
              </a:solidFill>
            </a:endParaRPr>
          </a:p>
          <a:p>
            <a:endParaRPr lang="en-US" sz="1100" b="1" dirty="0">
              <a:solidFill>
                <a:srgbClr val="004D4C"/>
              </a:solidFill>
            </a:endParaRPr>
          </a:p>
          <a:p>
            <a:r>
              <a:rPr lang="en-US" sz="1200" dirty="0">
                <a:solidFill>
                  <a:srgbClr val="004D4C"/>
                </a:solidFill>
              </a:rPr>
              <a:t>Partners, roles, and details about the joint application and collaboration</a:t>
            </a:r>
          </a:p>
          <a:p>
            <a:endParaRPr lang="en-US" sz="1400" dirty="0">
              <a:solidFill>
                <a:srgbClr val="004D4C"/>
              </a:solidFill>
            </a:endParaRPr>
          </a:p>
        </p:txBody>
      </p:sp>
      <p:cxnSp>
        <p:nvCxnSpPr>
          <p:cNvPr id="27" name="Straight Connector 26">
            <a:extLst>
              <a:ext uri="{FF2B5EF4-FFF2-40B4-BE49-F238E27FC236}">
                <a16:creationId xmlns:a16="http://schemas.microsoft.com/office/drawing/2014/main" id="{7F2E29A6-E2E1-D80A-58F7-5DA6B60D0338}"/>
              </a:ext>
            </a:extLst>
          </p:cNvPr>
          <p:cNvCxnSpPr/>
          <p:nvPr/>
        </p:nvCxnSpPr>
        <p:spPr>
          <a:xfrm>
            <a:off x="4623038" y="5215107"/>
            <a:ext cx="493776" cy="0"/>
          </a:xfrm>
          <a:prstGeom prst="line">
            <a:avLst/>
          </a:prstGeom>
        </p:spPr>
        <p:style>
          <a:lnRef idx="2">
            <a:schemeClr val="accent2"/>
          </a:lnRef>
          <a:fillRef idx="0">
            <a:schemeClr val="accent2"/>
          </a:fillRef>
          <a:effectRef idx="1">
            <a:schemeClr val="accent2"/>
          </a:effectRef>
          <a:fontRef idx="minor">
            <a:schemeClr val="tx1"/>
          </a:fontRef>
        </p:style>
      </p:cxnSp>
      <p:sp>
        <p:nvSpPr>
          <p:cNvPr id="28" name="Rectangle: Rounded Corners 27">
            <a:extLst>
              <a:ext uri="{FF2B5EF4-FFF2-40B4-BE49-F238E27FC236}">
                <a16:creationId xmlns:a16="http://schemas.microsoft.com/office/drawing/2014/main" id="{59C8C2A3-4B25-BB4D-DD5D-E2149D4AEF41}"/>
              </a:ext>
            </a:extLst>
          </p:cNvPr>
          <p:cNvSpPr/>
          <p:nvPr/>
        </p:nvSpPr>
        <p:spPr>
          <a:xfrm>
            <a:off x="7800208" y="4072107"/>
            <a:ext cx="32004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800" dirty="0">
              <a:solidFill>
                <a:srgbClr val="E65E1A"/>
              </a:solidFill>
            </a:endParaRPr>
          </a:p>
          <a:p>
            <a:r>
              <a:rPr lang="en-US" sz="1600" b="1" dirty="0">
                <a:solidFill>
                  <a:srgbClr val="004D4C"/>
                </a:solidFill>
              </a:rPr>
              <a:t>Related Funding</a:t>
            </a:r>
          </a:p>
          <a:p>
            <a:endParaRPr lang="en-US" sz="1600" b="1" dirty="0">
              <a:solidFill>
                <a:srgbClr val="004D4C"/>
              </a:solidFill>
            </a:endParaRPr>
          </a:p>
          <a:p>
            <a:endParaRPr lang="en-US" sz="1100" b="1" dirty="0">
              <a:solidFill>
                <a:srgbClr val="004D4C"/>
              </a:solidFill>
            </a:endParaRPr>
          </a:p>
          <a:p>
            <a:r>
              <a:rPr lang="en-US" sz="1200" dirty="0">
                <a:solidFill>
                  <a:srgbClr val="004D4C"/>
                </a:solidFill>
              </a:rPr>
              <a:t>Identify any other funding sources related to this initiative</a:t>
            </a:r>
          </a:p>
          <a:p>
            <a:endParaRPr lang="en-US" sz="1400" dirty="0">
              <a:solidFill>
                <a:srgbClr val="004D4C"/>
              </a:solidFill>
            </a:endParaRPr>
          </a:p>
        </p:txBody>
      </p:sp>
      <p:cxnSp>
        <p:nvCxnSpPr>
          <p:cNvPr id="29" name="Straight Connector 28">
            <a:extLst>
              <a:ext uri="{FF2B5EF4-FFF2-40B4-BE49-F238E27FC236}">
                <a16:creationId xmlns:a16="http://schemas.microsoft.com/office/drawing/2014/main" id="{FF2DCEC6-0F19-95E6-0843-34FFF7C6596C}"/>
              </a:ext>
            </a:extLst>
          </p:cNvPr>
          <p:cNvCxnSpPr/>
          <p:nvPr/>
        </p:nvCxnSpPr>
        <p:spPr>
          <a:xfrm>
            <a:off x="7987211" y="5208323"/>
            <a:ext cx="493776"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161988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1E8E4-ECAF-E597-FD06-E0842D473CA6}"/>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69AD0660-4718-976E-BE38-CF42D58E584C}"/>
              </a:ext>
            </a:extLst>
          </p:cNvPr>
          <p:cNvSpPr/>
          <p:nvPr/>
        </p:nvSpPr>
        <p:spPr>
          <a:xfrm>
            <a:off x="499872" y="434161"/>
            <a:ext cx="10424160" cy="292608"/>
          </a:xfrm>
          <a:prstGeom prst="rect">
            <a:avLst/>
          </a:prstGeom>
          <a:noFill/>
          <a:ln/>
        </p:spPr>
        <p:txBody>
          <a:bodyPr wrap="square" lIns="0" tIns="0" rIns="0" bIns="0" rtlCol="0" anchor="ctr"/>
          <a:lstStyle/>
          <a:p>
            <a:pPr marL="0" indent="0">
              <a:buNone/>
            </a:pPr>
            <a:r>
              <a:rPr lang="en-US" sz="1500" b="1" kern="0" spc="140" dirty="0">
                <a:solidFill>
                  <a:srgbClr val="DD6128"/>
                </a:solidFill>
                <a:latin typeface="Source Sans 3" pitchFamily="34" charset="0"/>
                <a:ea typeface="Source Sans 3"/>
                <a:cs typeface="Source Sans 3" pitchFamily="34" charset="-120"/>
              </a:rPr>
              <a:t>APPLICATION</a:t>
            </a:r>
            <a:endParaRPr lang="en-US" sz="1500" dirty="0"/>
          </a:p>
        </p:txBody>
      </p:sp>
      <p:sp>
        <p:nvSpPr>
          <p:cNvPr id="11" name="Text 2">
            <a:extLst>
              <a:ext uri="{FF2B5EF4-FFF2-40B4-BE49-F238E27FC236}">
                <a16:creationId xmlns:a16="http://schemas.microsoft.com/office/drawing/2014/main" id="{3841C27D-9EDB-E1CB-5D99-667E44899044}"/>
              </a:ext>
            </a:extLst>
          </p:cNvPr>
          <p:cNvSpPr/>
          <p:nvPr/>
        </p:nvSpPr>
        <p:spPr>
          <a:xfrm>
            <a:off x="499872" y="699337"/>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rPr>
              <a:t>Demonstrating Workforce Need &amp; Initiative Design</a:t>
            </a:r>
            <a:endParaRPr lang="en-US" sz="3100"/>
          </a:p>
        </p:txBody>
      </p:sp>
      <p:pic>
        <p:nvPicPr>
          <p:cNvPr id="13" name="Image 1" descr="/home/claude/pswbp/logos/DFA_Horizontal_Color.png">
            <a:extLst>
              <a:ext uri="{FF2B5EF4-FFF2-40B4-BE49-F238E27FC236}">
                <a16:creationId xmlns:a16="http://schemas.microsoft.com/office/drawing/2014/main" id="{89D6EB4A-188C-5EE5-C8BE-6B9660713EC6}"/>
              </a:ext>
            </a:extLst>
          </p:cNvPr>
          <p:cNvPicPr>
            <a:picLocks noChangeAspect="1"/>
          </p:cNvPicPr>
          <p:nvPr/>
        </p:nvPicPr>
        <p:blipFill>
          <a:blip r:embed="rId2"/>
          <a:stretch>
            <a:fillRect/>
          </a:stretch>
        </p:blipFill>
        <p:spPr>
          <a:xfrm>
            <a:off x="10195560" y="384048"/>
            <a:ext cx="1554480" cy="293924"/>
          </a:xfrm>
          <a:prstGeom prst="rect">
            <a:avLst/>
          </a:prstGeom>
        </p:spPr>
      </p:pic>
      <p:sp>
        <p:nvSpPr>
          <p:cNvPr id="2" name="TextBox 1">
            <a:extLst>
              <a:ext uri="{FF2B5EF4-FFF2-40B4-BE49-F238E27FC236}">
                <a16:creationId xmlns:a16="http://schemas.microsoft.com/office/drawing/2014/main" id="{E4C38744-8F46-FC5A-3455-897D803A9BC6}"/>
              </a:ext>
            </a:extLst>
          </p:cNvPr>
          <p:cNvSpPr txBox="1"/>
          <p:nvPr/>
        </p:nvSpPr>
        <p:spPr>
          <a:xfrm>
            <a:off x="411146" y="1448696"/>
            <a:ext cx="11411712" cy="523220"/>
          </a:xfrm>
          <a:prstGeom prst="rect">
            <a:avLst/>
          </a:prstGeom>
          <a:noFill/>
        </p:spPr>
        <p:txBody>
          <a:bodyPr wrap="square" lIns="91440" tIns="45720" rIns="91440" bIns="45720" rtlCol="0" anchor="t">
            <a:spAutoFit/>
          </a:bodyPr>
          <a:lstStyle/>
          <a:p>
            <a:r>
              <a:rPr lang="en-US" sz="1400" dirty="0">
                <a:latin typeface="Source Sans 3"/>
                <a:ea typeface="Source Sans 3"/>
              </a:rPr>
              <a:t>If your applications is for workforce capacity, please describe how the proposed initiative will be designed and implemented to meet program objectives and statutory priorities.</a:t>
            </a:r>
          </a:p>
        </p:txBody>
      </p:sp>
      <p:sp>
        <p:nvSpPr>
          <p:cNvPr id="6" name="Rectangle: Top Corners Rounded 5">
            <a:extLst>
              <a:ext uri="{FF2B5EF4-FFF2-40B4-BE49-F238E27FC236}">
                <a16:creationId xmlns:a16="http://schemas.microsoft.com/office/drawing/2014/main" id="{45481FA0-E524-5EF8-FF88-0B9F8E43ABBB}"/>
              </a:ext>
            </a:extLst>
          </p:cNvPr>
          <p:cNvSpPr/>
          <p:nvPr/>
        </p:nvSpPr>
        <p:spPr>
          <a:xfrm>
            <a:off x="413294" y="2991075"/>
            <a:ext cx="4309628" cy="357932"/>
          </a:xfrm>
          <a:prstGeom prst="round2SameRect">
            <a:avLst/>
          </a:prstGeom>
          <a:solidFill>
            <a:srgbClr val="004D4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t>A. DEMONSTRATING WORKFORCE NEED</a:t>
            </a:r>
            <a:endParaRPr lang="en-US" b="1"/>
          </a:p>
        </p:txBody>
      </p:sp>
      <p:sp>
        <p:nvSpPr>
          <p:cNvPr id="21" name="Rectangle: Rounded Corners 20">
            <a:extLst>
              <a:ext uri="{FF2B5EF4-FFF2-40B4-BE49-F238E27FC236}">
                <a16:creationId xmlns:a16="http://schemas.microsoft.com/office/drawing/2014/main" id="{BA7072E9-F703-3D8E-54FD-A8464E070D78}"/>
              </a:ext>
            </a:extLst>
          </p:cNvPr>
          <p:cNvSpPr/>
          <p:nvPr/>
        </p:nvSpPr>
        <p:spPr>
          <a:xfrm>
            <a:off x="4768124" y="2994676"/>
            <a:ext cx="7070872" cy="357932"/>
          </a:xfrm>
          <a:prstGeom prst="roundRect">
            <a:avLst/>
          </a:prstGeom>
          <a:solidFill>
            <a:srgbClr val="004D4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t>B. VACANCY RATE</a:t>
            </a:r>
            <a:endParaRPr lang="en-US" b="1"/>
          </a:p>
        </p:txBody>
      </p:sp>
      <p:graphicFrame>
        <p:nvGraphicFramePr>
          <p:cNvPr id="22" name="Table 21">
            <a:extLst>
              <a:ext uri="{FF2B5EF4-FFF2-40B4-BE49-F238E27FC236}">
                <a16:creationId xmlns:a16="http://schemas.microsoft.com/office/drawing/2014/main" id="{24D5853D-7FB6-8F2D-FF78-40B1C99C58E9}"/>
              </a:ext>
            </a:extLst>
          </p:cNvPr>
          <p:cNvGraphicFramePr>
            <a:graphicFrameLocks noGrp="1"/>
          </p:cNvGraphicFramePr>
          <p:nvPr>
            <p:extLst>
              <p:ext uri="{D42A27DB-BD31-4B8C-83A1-F6EECF244321}">
                <p14:modId xmlns:p14="http://schemas.microsoft.com/office/powerpoint/2010/main" val="2194677735"/>
              </p:ext>
            </p:extLst>
          </p:nvPr>
        </p:nvGraphicFramePr>
        <p:xfrm>
          <a:off x="4791937" y="3356420"/>
          <a:ext cx="7070872" cy="1426795"/>
        </p:xfrm>
        <a:graphic>
          <a:graphicData uri="http://schemas.openxmlformats.org/drawingml/2006/table">
            <a:tbl>
              <a:tblPr firstRow="1" bandRow="1">
                <a:tableStyleId>{5C22544A-7EE6-4342-B048-85BDC9FD1C3A}</a:tableStyleId>
              </a:tblPr>
              <a:tblGrid>
                <a:gridCol w="1767718">
                  <a:extLst>
                    <a:ext uri="{9D8B030D-6E8A-4147-A177-3AD203B41FA5}">
                      <a16:colId xmlns:a16="http://schemas.microsoft.com/office/drawing/2014/main" val="1702530217"/>
                    </a:ext>
                  </a:extLst>
                </a:gridCol>
                <a:gridCol w="1767718">
                  <a:extLst>
                    <a:ext uri="{9D8B030D-6E8A-4147-A177-3AD203B41FA5}">
                      <a16:colId xmlns:a16="http://schemas.microsoft.com/office/drawing/2014/main" val="947167392"/>
                    </a:ext>
                  </a:extLst>
                </a:gridCol>
                <a:gridCol w="1767718">
                  <a:extLst>
                    <a:ext uri="{9D8B030D-6E8A-4147-A177-3AD203B41FA5}">
                      <a16:colId xmlns:a16="http://schemas.microsoft.com/office/drawing/2014/main" val="2596003421"/>
                    </a:ext>
                  </a:extLst>
                </a:gridCol>
                <a:gridCol w="1767718">
                  <a:extLst>
                    <a:ext uri="{9D8B030D-6E8A-4147-A177-3AD203B41FA5}">
                      <a16:colId xmlns:a16="http://schemas.microsoft.com/office/drawing/2014/main" val="4087366483"/>
                    </a:ext>
                  </a:extLst>
                </a:gridCol>
              </a:tblGrid>
              <a:tr h="285359">
                <a:tc>
                  <a:txBody>
                    <a:bodyPr/>
                    <a:lstStyle/>
                    <a:p>
                      <a:pPr algn="ctr"/>
                      <a:r>
                        <a:rPr lang="en-US" sz="1100"/>
                        <a:t>Public Safety Discipline</a:t>
                      </a:r>
                    </a:p>
                  </a:txBody>
                  <a:tcPr/>
                </a:tc>
                <a:tc>
                  <a:txBody>
                    <a:bodyPr/>
                    <a:lstStyle/>
                    <a:p>
                      <a:pPr algn="ctr"/>
                      <a:r>
                        <a:rPr lang="en-US" sz="1100"/>
                        <a:t>Authorized Positions</a:t>
                      </a:r>
                    </a:p>
                  </a:txBody>
                  <a:tcPr/>
                </a:tc>
                <a:tc>
                  <a:txBody>
                    <a:bodyPr/>
                    <a:lstStyle/>
                    <a:p>
                      <a:pPr algn="ctr"/>
                      <a:r>
                        <a:rPr lang="en-US" sz="1100"/>
                        <a:t>Vacant Positions</a:t>
                      </a:r>
                    </a:p>
                  </a:txBody>
                  <a:tcPr/>
                </a:tc>
                <a:tc>
                  <a:txBody>
                    <a:bodyPr/>
                    <a:lstStyle/>
                    <a:p>
                      <a:r>
                        <a:rPr lang="en-US" sz="1100"/>
                        <a:t>Vacancy Rate</a:t>
                      </a:r>
                    </a:p>
                  </a:txBody>
                  <a:tcPr/>
                </a:tc>
                <a:extLst>
                  <a:ext uri="{0D108BD9-81ED-4DB2-BD59-A6C34878D82A}">
                    <a16:rowId xmlns:a16="http://schemas.microsoft.com/office/drawing/2014/main" val="1363264270"/>
                  </a:ext>
                </a:extLst>
              </a:tr>
              <a:tr h="285359">
                <a:tc>
                  <a:txBody>
                    <a:bodyPr/>
                    <a:lstStyle/>
                    <a:p>
                      <a:r>
                        <a:rPr lang="en-US" sz="1100"/>
                        <a:t>Law Enforcement</a:t>
                      </a:r>
                    </a:p>
                  </a:txBody>
                  <a:tcPr/>
                </a:tc>
                <a:tc>
                  <a:txBody>
                    <a:bodyPr/>
                    <a:lstStyle/>
                    <a:p>
                      <a:pPr algn="ctr"/>
                      <a:r>
                        <a:rPr lang="en-US" sz="1100"/>
                        <a:t>35</a:t>
                      </a:r>
                    </a:p>
                  </a:txBody>
                  <a:tcPr/>
                </a:tc>
                <a:tc>
                  <a:txBody>
                    <a:bodyPr/>
                    <a:lstStyle/>
                    <a:p>
                      <a:pPr algn="ctr"/>
                      <a:r>
                        <a:rPr lang="en-US" sz="1100"/>
                        <a:t>10</a:t>
                      </a:r>
                    </a:p>
                  </a:txBody>
                  <a:tcPr/>
                </a:tc>
                <a:tc>
                  <a:txBody>
                    <a:bodyPr/>
                    <a:lstStyle/>
                    <a:p>
                      <a:pPr algn="ctr"/>
                      <a:r>
                        <a:rPr lang="en-US" sz="1100"/>
                        <a:t>28.6%</a:t>
                      </a:r>
                    </a:p>
                  </a:txBody>
                  <a:tcPr/>
                </a:tc>
                <a:extLst>
                  <a:ext uri="{0D108BD9-81ED-4DB2-BD59-A6C34878D82A}">
                    <a16:rowId xmlns:a16="http://schemas.microsoft.com/office/drawing/2014/main" val="1486826936"/>
                  </a:ext>
                </a:extLst>
              </a:tr>
              <a:tr h="285359">
                <a:tc>
                  <a:txBody>
                    <a:bodyPr/>
                    <a:lstStyle/>
                    <a:p>
                      <a:r>
                        <a:rPr lang="en-US" sz="1100"/>
                        <a:t>Firefighters</a:t>
                      </a:r>
                    </a:p>
                  </a:txBody>
                  <a:tcPr/>
                </a:tc>
                <a:tc>
                  <a:txBody>
                    <a:bodyPr/>
                    <a:lstStyle/>
                    <a:p>
                      <a:pPr algn="ctr"/>
                      <a:r>
                        <a:rPr lang="en-US" sz="1100"/>
                        <a:t>20</a:t>
                      </a:r>
                    </a:p>
                  </a:txBody>
                  <a:tcPr/>
                </a:tc>
                <a:tc>
                  <a:txBody>
                    <a:bodyPr/>
                    <a:lstStyle/>
                    <a:p>
                      <a:pPr algn="ctr"/>
                      <a:r>
                        <a:rPr lang="en-US" sz="1100"/>
                        <a:t>4</a:t>
                      </a:r>
                    </a:p>
                  </a:txBody>
                  <a:tcPr/>
                </a:tc>
                <a:tc>
                  <a:txBody>
                    <a:bodyPr/>
                    <a:lstStyle/>
                    <a:p>
                      <a:pPr algn="ctr"/>
                      <a:r>
                        <a:rPr lang="en-US" sz="1100"/>
                        <a:t>20.0%</a:t>
                      </a:r>
                    </a:p>
                  </a:txBody>
                  <a:tcPr/>
                </a:tc>
                <a:extLst>
                  <a:ext uri="{0D108BD9-81ED-4DB2-BD59-A6C34878D82A}">
                    <a16:rowId xmlns:a16="http://schemas.microsoft.com/office/drawing/2014/main" val="2362103919"/>
                  </a:ext>
                </a:extLst>
              </a:tr>
              <a:tr h="285359">
                <a:tc>
                  <a:txBody>
                    <a:bodyPr/>
                    <a:lstStyle/>
                    <a:p>
                      <a:r>
                        <a:rPr lang="en-US" sz="1100"/>
                        <a:t>Detention &amp; Corrections</a:t>
                      </a:r>
                    </a:p>
                  </a:txBody>
                  <a:tcPr/>
                </a:tc>
                <a:tc>
                  <a:txBody>
                    <a:bodyPr/>
                    <a:lstStyle/>
                    <a:p>
                      <a:pPr algn="ctr"/>
                      <a:r>
                        <a:rPr lang="en-US" sz="1100"/>
                        <a:t>40</a:t>
                      </a:r>
                    </a:p>
                  </a:txBody>
                  <a:tcPr/>
                </a:tc>
                <a:tc>
                  <a:txBody>
                    <a:bodyPr/>
                    <a:lstStyle/>
                    <a:p>
                      <a:pPr algn="ctr"/>
                      <a:r>
                        <a:rPr lang="en-US" sz="1100"/>
                        <a:t>8</a:t>
                      </a:r>
                    </a:p>
                  </a:txBody>
                  <a:tcPr/>
                </a:tc>
                <a:tc>
                  <a:txBody>
                    <a:bodyPr/>
                    <a:lstStyle/>
                    <a:p>
                      <a:pPr algn="ctr"/>
                      <a:r>
                        <a:rPr lang="en-US" sz="1100"/>
                        <a:t>20.0%</a:t>
                      </a:r>
                    </a:p>
                  </a:txBody>
                  <a:tcPr/>
                </a:tc>
                <a:extLst>
                  <a:ext uri="{0D108BD9-81ED-4DB2-BD59-A6C34878D82A}">
                    <a16:rowId xmlns:a16="http://schemas.microsoft.com/office/drawing/2014/main" val="1939847273"/>
                  </a:ext>
                </a:extLst>
              </a:tr>
              <a:tr h="285359">
                <a:tc>
                  <a:txBody>
                    <a:bodyPr/>
                    <a:lstStyle/>
                    <a:p>
                      <a:r>
                        <a:rPr lang="en-US" sz="1100"/>
                        <a:t>Licensed Attorneys</a:t>
                      </a:r>
                    </a:p>
                  </a:txBody>
                  <a:tcPr/>
                </a:tc>
                <a:tc>
                  <a:txBody>
                    <a:bodyPr/>
                    <a:lstStyle/>
                    <a:p>
                      <a:pPr algn="ctr"/>
                      <a:r>
                        <a:rPr lang="en-US" sz="1100"/>
                        <a:t>12</a:t>
                      </a:r>
                    </a:p>
                  </a:txBody>
                  <a:tcPr/>
                </a:tc>
                <a:tc>
                  <a:txBody>
                    <a:bodyPr/>
                    <a:lstStyle/>
                    <a:p>
                      <a:pPr algn="ctr"/>
                      <a:r>
                        <a:rPr lang="en-US" sz="1100"/>
                        <a:t>3</a:t>
                      </a:r>
                    </a:p>
                  </a:txBody>
                  <a:tcPr/>
                </a:tc>
                <a:tc>
                  <a:txBody>
                    <a:bodyPr/>
                    <a:lstStyle/>
                    <a:p>
                      <a:pPr algn="ctr"/>
                      <a:r>
                        <a:rPr lang="en-US" sz="1100" dirty="0"/>
                        <a:t>25.0%</a:t>
                      </a:r>
                    </a:p>
                  </a:txBody>
                  <a:tcPr/>
                </a:tc>
                <a:extLst>
                  <a:ext uri="{0D108BD9-81ED-4DB2-BD59-A6C34878D82A}">
                    <a16:rowId xmlns:a16="http://schemas.microsoft.com/office/drawing/2014/main" val="3222228529"/>
                  </a:ext>
                </a:extLst>
              </a:tr>
            </a:tbl>
          </a:graphicData>
        </a:graphic>
      </p:graphicFrame>
      <p:sp>
        <p:nvSpPr>
          <p:cNvPr id="4" name="TextBox 3">
            <a:extLst>
              <a:ext uri="{FF2B5EF4-FFF2-40B4-BE49-F238E27FC236}">
                <a16:creationId xmlns:a16="http://schemas.microsoft.com/office/drawing/2014/main" id="{51BAFEA0-19B4-A3EA-931C-DB2039A81832}"/>
              </a:ext>
            </a:extLst>
          </p:cNvPr>
          <p:cNvSpPr txBox="1"/>
          <p:nvPr/>
        </p:nvSpPr>
        <p:spPr>
          <a:xfrm>
            <a:off x="422576" y="3265935"/>
            <a:ext cx="4310063" cy="15106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dirty="0">
                <a:highlight>
                  <a:srgbClr val="F5F5F5"/>
                </a:highlight>
                <a:ea typeface="Segoe UI"/>
                <a:cs typeface="Segoe UI"/>
              </a:rPr>
              <a:t>​</a:t>
            </a:r>
            <a:endParaRPr lang="en-US" sz="1400" dirty="0"/>
          </a:p>
          <a:p>
            <a:pPr marL="285750" indent="-285750" rtl="0">
              <a:lnSpc>
                <a:spcPts val="1125"/>
              </a:lnSpc>
              <a:buFont typeface="Wingdings" panose="05000000000000000000" pitchFamily="2" charset="2"/>
              <a:buChar char="Ø"/>
            </a:pPr>
            <a:r>
              <a:rPr lang="en-US" sz="1400" baseline="0" dirty="0">
                <a:ea typeface="Segoe UI"/>
                <a:cs typeface="Segoe UI"/>
              </a:rPr>
              <a:t>Current vacancy rate and turnover</a:t>
            </a:r>
            <a:r>
              <a:rPr lang="en-US" sz="1400" dirty="0">
                <a:ea typeface="Segoe UI"/>
                <a:cs typeface="Segoe UI"/>
              </a:rPr>
              <a:t>​</a:t>
            </a:r>
          </a:p>
          <a:p>
            <a:pPr rtl="0">
              <a:lnSpc>
                <a:spcPts val="1125"/>
              </a:lnSpc>
            </a:pPr>
            <a:endParaRPr lang="en-US" sz="1400" dirty="0">
              <a:ea typeface="Segoe UI"/>
              <a:cs typeface="Segoe UI"/>
            </a:endParaRPr>
          </a:p>
          <a:p>
            <a:pPr marL="285750" indent="-285750" rtl="0">
              <a:lnSpc>
                <a:spcPts val="1125"/>
              </a:lnSpc>
              <a:buFont typeface="Wingdings" panose="05000000000000000000" pitchFamily="2" charset="2"/>
              <a:buChar char="Ø"/>
            </a:pPr>
            <a:r>
              <a:rPr lang="en-US" sz="1400" baseline="0" dirty="0">
                <a:ea typeface="Segoe UI"/>
                <a:cs typeface="Segoe UI"/>
              </a:rPr>
              <a:t>Recruitment and hiring challenges</a:t>
            </a:r>
            <a:r>
              <a:rPr lang="en-US" sz="1400" dirty="0">
                <a:ea typeface="Segoe UI"/>
                <a:cs typeface="Segoe UI"/>
              </a:rPr>
              <a:t>​</a:t>
            </a:r>
          </a:p>
          <a:p>
            <a:pPr rtl="0">
              <a:lnSpc>
                <a:spcPts val="1125"/>
              </a:lnSpc>
            </a:pPr>
            <a:endParaRPr lang="en-US" sz="1400" dirty="0">
              <a:ea typeface="Segoe UI"/>
              <a:cs typeface="Segoe UI"/>
            </a:endParaRPr>
          </a:p>
          <a:p>
            <a:pPr marL="285750" indent="-285750" rtl="0">
              <a:lnSpc>
                <a:spcPts val="1125"/>
              </a:lnSpc>
              <a:buFont typeface="Wingdings" panose="05000000000000000000" pitchFamily="2" charset="2"/>
              <a:buChar char="Ø"/>
            </a:pPr>
            <a:r>
              <a:rPr lang="en-US" sz="1400" baseline="0" dirty="0">
                <a:ea typeface="Segoe UI"/>
                <a:cs typeface="Segoe UI"/>
              </a:rPr>
              <a:t>Operational impacts of staffing shortage</a:t>
            </a:r>
            <a:r>
              <a:rPr lang="en-US" sz="1400" dirty="0">
                <a:ea typeface="Segoe UI"/>
                <a:cs typeface="Segoe UI"/>
              </a:rPr>
              <a:t>​</a:t>
            </a:r>
          </a:p>
          <a:p>
            <a:pPr rtl="0">
              <a:lnSpc>
                <a:spcPts val="1125"/>
              </a:lnSpc>
            </a:pPr>
            <a:endParaRPr lang="en-US" sz="1400" dirty="0">
              <a:ea typeface="Segoe UI"/>
              <a:cs typeface="Segoe UI"/>
            </a:endParaRPr>
          </a:p>
          <a:p>
            <a:pPr marL="285750" indent="-285750" rtl="0">
              <a:lnSpc>
                <a:spcPts val="1125"/>
              </a:lnSpc>
              <a:buFont typeface="Wingdings" panose="05000000000000000000" pitchFamily="2" charset="2"/>
              <a:buChar char="Ø"/>
            </a:pPr>
            <a:r>
              <a:rPr lang="en-US" sz="1400" baseline="0" dirty="0">
                <a:ea typeface="Segoe UI"/>
                <a:cs typeface="Segoe UI"/>
              </a:rPr>
              <a:t>Compensation compared with the local market</a:t>
            </a:r>
            <a:r>
              <a:rPr lang="en-US" sz="1400" dirty="0">
                <a:highlight>
                  <a:srgbClr val="F5F5F5"/>
                </a:highlight>
                <a:ea typeface="Segoe UI"/>
                <a:cs typeface="Segoe UI"/>
              </a:rPr>
              <a:t>​</a:t>
            </a:r>
          </a:p>
          <a:p>
            <a:pPr algn="ctr"/>
            <a:endParaRPr lang="en-US" sz="1400" dirty="0"/>
          </a:p>
        </p:txBody>
      </p:sp>
    </p:spTree>
    <p:extLst>
      <p:ext uri="{BB962C8B-B14F-4D97-AF65-F5344CB8AC3E}">
        <p14:creationId xmlns:p14="http://schemas.microsoft.com/office/powerpoint/2010/main" val="2292603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EBD6-ABAB-5B9F-6401-3FA4B3AAC5A8}"/>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E29FFDBC-481D-D182-5D6A-D0A498413517}"/>
              </a:ext>
            </a:extLst>
          </p:cNvPr>
          <p:cNvSpPr/>
          <p:nvPr/>
        </p:nvSpPr>
        <p:spPr>
          <a:xfrm>
            <a:off x="499871" y="422955"/>
            <a:ext cx="10424160" cy="292608"/>
          </a:xfrm>
          <a:prstGeom prst="rect">
            <a:avLst/>
          </a:prstGeom>
          <a:noFill/>
          <a:ln/>
        </p:spPr>
        <p:txBody>
          <a:bodyPr wrap="square" lIns="0" tIns="0" rIns="0" bIns="0" rtlCol="0" anchor="ctr"/>
          <a:lstStyle/>
          <a:p>
            <a:r>
              <a:rPr lang="en-US" sz="1300" b="1" kern="0" spc="140" dirty="0">
                <a:solidFill>
                  <a:srgbClr val="DD6128"/>
                </a:solidFill>
                <a:latin typeface="Segoe UI"/>
                <a:ea typeface="Source Sans 3" pitchFamily="34" charset="-122"/>
                <a:cs typeface="Segoe UI"/>
              </a:rPr>
              <a:t>APPLICATION</a:t>
            </a:r>
            <a:endParaRPr lang="en-US" sz="1300" kern="0" spc="140" dirty="0">
              <a:solidFill>
                <a:srgbClr val="000000"/>
              </a:solidFill>
              <a:latin typeface="Segoe UI"/>
              <a:ea typeface="Source Sans 3" pitchFamily="34" charset="-122"/>
              <a:cs typeface="Segoe UI"/>
            </a:endParaRPr>
          </a:p>
          <a:p>
            <a:pPr marL="0" indent="0">
              <a:buNone/>
            </a:pPr>
            <a:endParaRPr lang="en-US" sz="1500" b="1" kern="0" spc="140" dirty="0">
              <a:solidFill>
                <a:srgbClr val="DD6128"/>
              </a:solidFill>
              <a:latin typeface="Source Sans 3"/>
              <a:ea typeface="Source Sans 3"/>
            </a:endParaRPr>
          </a:p>
        </p:txBody>
      </p:sp>
      <p:sp>
        <p:nvSpPr>
          <p:cNvPr id="11" name="Text 2">
            <a:extLst>
              <a:ext uri="{FF2B5EF4-FFF2-40B4-BE49-F238E27FC236}">
                <a16:creationId xmlns:a16="http://schemas.microsoft.com/office/drawing/2014/main" id="{A0CE6E82-CC16-AADF-B1C1-E8ABED541580}"/>
              </a:ext>
            </a:extLst>
          </p:cNvPr>
          <p:cNvSpPr/>
          <p:nvPr/>
        </p:nvSpPr>
        <p:spPr>
          <a:xfrm>
            <a:off x="455048" y="564866"/>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rPr>
              <a:t>Sustainability Plan</a:t>
            </a:r>
            <a:endParaRPr lang="en-US" sz="3100"/>
          </a:p>
        </p:txBody>
      </p:sp>
      <p:pic>
        <p:nvPicPr>
          <p:cNvPr id="13" name="Image 1" descr="/home/claude/pswbp/logos/DFA_Horizontal_Color.png">
            <a:extLst>
              <a:ext uri="{FF2B5EF4-FFF2-40B4-BE49-F238E27FC236}">
                <a16:creationId xmlns:a16="http://schemas.microsoft.com/office/drawing/2014/main" id="{BC0E3D4C-63DE-4BF9-7495-F7BA030BB7E4}"/>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3" name="Rectangle: Rounded Corners 2">
            <a:extLst>
              <a:ext uri="{FF2B5EF4-FFF2-40B4-BE49-F238E27FC236}">
                <a16:creationId xmlns:a16="http://schemas.microsoft.com/office/drawing/2014/main" id="{63F1C554-3DC3-08BA-F400-0A44C62C06F7}"/>
              </a:ext>
            </a:extLst>
          </p:cNvPr>
          <p:cNvSpPr/>
          <p:nvPr/>
        </p:nvSpPr>
        <p:spPr>
          <a:xfrm>
            <a:off x="481763" y="1451476"/>
            <a:ext cx="11398777" cy="843557"/>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2"/>
            <a:r>
              <a:rPr lang="en-US" sz="1600" b="1" dirty="0">
                <a:solidFill>
                  <a:srgbClr val="004D4C"/>
                </a:solidFill>
              </a:rPr>
              <a:t>REQUIRED FOR RECURRING INITIATIVES</a:t>
            </a:r>
          </a:p>
          <a:p>
            <a:pPr lvl="2"/>
            <a:r>
              <a:rPr lang="en-US" sz="1200" dirty="0">
                <a:solidFill>
                  <a:schemeClr val="tx1"/>
                </a:solidFill>
              </a:rPr>
              <a:t>If an initiative creates recurring costs like a salary, the application must identify how those costs will be funded after the grant period ends. You cannot use the program for recurring cost. The intention of this fund it to help with start up costs.</a:t>
            </a:r>
            <a:endParaRPr lang="en-US" sz="1100" b="1" dirty="0">
              <a:solidFill>
                <a:schemeClr val="tx1"/>
              </a:solidFill>
            </a:endParaRPr>
          </a:p>
          <a:p>
            <a:endParaRPr lang="en-US" sz="1400" dirty="0">
              <a:solidFill>
                <a:srgbClr val="004D4C"/>
              </a:solidFill>
            </a:endParaRPr>
          </a:p>
        </p:txBody>
      </p:sp>
      <p:sp>
        <p:nvSpPr>
          <p:cNvPr id="4" name="Oval 3">
            <a:extLst>
              <a:ext uri="{FF2B5EF4-FFF2-40B4-BE49-F238E27FC236}">
                <a16:creationId xmlns:a16="http://schemas.microsoft.com/office/drawing/2014/main" id="{0727A797-0AA6-8EBC-9D72-C869C8146307}"/>
              </a:ext>
            </a:extLst>
          </p:cNvPr>
          <p:cNvSpPr/>
          <p:nvPr/>
        </p:nvSpPr>
        <p:spPr>
          <a:xfrm>
            <a:off x="692319" y="1554860"/>
            <a:ext cx="636788" cy="636788"/>
          </a:xfrm>
          <a:prstGeom prst="ellipse">
            <a:avLst/>
          </a:prstGeom>
          <a:solidFill>
            <a:schemeClr val="bg1"/>
          </a:solidFill>
          <a:ln>
            <a:solidFill>
              <a:srgbClr val="004D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Clipboard outline">
            <a:extLst>
              <a:ext uri="{FF2B5EF4-FFF2-40B4-BE49-F238E27FC236}">
                <a16:creationId xmlns:a16="http://schemas.microsoft.com/office/drawing/2014/main" id="{5DA52744-04A7-8DDD-369E-DC4F1A26898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71469" y="1605459"/>
            <a:ext cx="496961" cy="496961"/>
          </a:xfrm>
          <a:prstGeom prst="rect">
            <a:avLst/>
          </a:prstGeom>
        </p:spPr>
      </p:pic>
      <p:sp>
        <p:nvSpPr>
          <p:cNvPr id="14" name="Rectangle: Rounded Corners 13">
            <a:extLst>
              <a:ext uri="{FF2B5EF4-FFF2-40B4-BE49-F238E27FC236}">
                <a16:creationId xmlns:a16="http://schemas.microsoft.com/office/drawing/2014/main" id="{9F40DE05-970E-8E54-3DCD-9F5056402394}"/>
              </a:ext>
            </a:extLst>
          </p:cNvPr>
          <p:cNvSpPr/>
          <p:nvPr/>
        </p:nvSpPr>
        <p:spPr>
          <a:xfrm>
            <a:off x="445994" y="3003920"/>
            <a:ext cx="36576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r>
              <a:rPr lang="en-US" sz="1600" b="1">
                <a:solidFill>
                  <a:srgbClr val="004D4C"/>
                </a:solidFill>
              </a:rPr>
              <a:t>WHEN IS IT REQUIRED?</a:t>
            </a:r>
          </a:p>
          <a:p>
            <a:endParaRPr lang="en-US" sz="1100" b="1">
              <a:solidFill>
                <a:srgbClr val="004D4C"/>
              </a:solidFill>
            </a:endParaRPr>
          </a:p>
          <a:p>
            <a:endParaRPr lang="en-US" sz="1200">
              <a:solidFill>
                <a:srgbClr val="004D4C"/>
              </a:solidFill>
            </a:endParaRPr>
          </a:p>
          <a:p>
            <a:endParaRPr lang="en-US" sz="1200">
              <a:solidFill>
                <a:srgbClr val="004D4C"/>
              </a:solidFill>
            </a:endParaRPr>
          </a:p>
          <a:p>
            <a:endParaRPr lang="en-US" sz="1200">
              <a:solidFill>
                <a:srgbClr val="004D4C"/>
              </a:solidFill>
            </a:endParaRPr>
          </a:p>
          <a:p>
            <a:pPr algn="ctr"/>
            <a:r>
              <a:rPr lang="en-US" sz="1200">
                <a:solidFill>
                  <a:schemeClr val="tx1"/>
                </a:solidFill>
              </a:rPr>
              <a:t>Applies to recurring initiatives, positions, or other ongoing program costs</a:t>
            </a:r>
            <a:endParaRPr lang="en-US" sz="1400">
              <a:solidFill>
                <a:schemeClr val="tx1"/>
              </a:solidFill>
            </a:endParaRPr>
          </a:p>
        </p:txBody>
      </p:sp>
      <p:cxnSp>
        <p:nvCxnSpPr>
          <p:cNvPr id="16" name="Straight Connector 15">
            <a:extLst>
              <a:ext uri="{FF2B5EF4-FFF2-40B4-BE49-F238E27FC236}">
                <a16:creationId xmlns:a16="http://schemas.microsoft.com/office/drawing/2014/main" id="{8A254695-C31D-81E0-689F-CE962B2299F0}"/>
              </a:ext>
            </a:extLst>
          </p:cNvPr>
          <p:cNvCxnSpPr>
            <a:cxnSpLocks/>
          </p:cNvCxnSpPr>
          <p:nvPr/>
        </p:nvCxnSpPr>
        <p:spPr>
          <a:xfrm>
            <a:off x="1928429" y="4144776"/>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23" name="Graphic 22" descr="Badge 1 with solid fill">
            <a:extLst>
              <a:ext uri="{FF2B5EF4-FFF2-40B4-BE49-F238E27FC236}">
                <a16:creationId xmlns:a16="http://schemas.microsoft.com/office/drawing/2014/main" id="{467A0C29-E3D1-3801-C5D7-083E276E919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28429" y="3112591"/>
            <a:ext cx="685800" cy="685800"/>
          </a:xfrm>
          <a:prstGeom prst="rect">
            <a:avLst/>
          </a:prstGeom>
        </p:spPr>
      </p:pic>
      <p:sp>
        <p:nvSpPr>
          <p:cNvPr id="37" name="Rectangle: Rounded Corners 36">
            <a:extLst>
              <a:ext uri="{FF2B5EF4-FFF2-40B4-BE49-F238E27FC236}">
                <a16:creationId xmlns:a16="http://schemas.microsoft.com/office/drawing/2014/main" id="{99C82FF0-F5A9-2331-D556-3E7F4F5F8AB8}"/>
              </a:ext>
            </a:extLst>
          </p:cNvPr>
          <p:cNvSpPr/>
          <p:nvPr/>
        </p:nvSpPr>
        <p:spPr>
          <a:xfrm>
            <a:off x="4255994" y="3003920"/>
            <a:ext cx="3657600" cy="2286000"/>
          </a:xfrm>
          <a:prstGeom prst="roundRect">
            <a:avLst/>
          </a:prstGeom>
          <a:solidFill>
            <a:schemeClr val="accent2">
              <a:lumMod val="20000"/>
              <a:lumOff val="8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r>
              <a:rPr lang="en-US" sz="1600" b="1">
                <a:solidFill>
                  <a:srgbClr val="004D4C"/>
                </a:solidFill>
              </a:rPr>
              <a:t>WHAT MUST THE PLAN SHOW?</a:t>
            </a:r>
          </a:p>
          <a:p>
            <a:endParaRPr lang="en-US" sz="1100" b="1">
              <a:solidFill>
                <a:srgbClr val="004D4C"/>
              </a:solidFill>
            </a:endParaRPr>
          </a:p>
          <a:p>
            <a:endParaRPr lang="en-US" sz="1200">
              <a:solidFill>
                <a:srgbClr val="004D4C"/>
              </a:solidFill>
            </a:endParaRPr>
          </a:p>
          <a:p>
            <a:endParaRPr lang="en-US" sz="1200">
              <a:solidFill>
                <a:srgbClr val="004D4C"/>
              </a:solidFill>
            </a:endParaRPr>
          </a:p>
          <a:p>
            <a:endParaRPr lang="en-US" sz="1200">
              <a:solidFill>
                <a:srgbClr val="004D4C"/>
              </a:solidFill>
            </a:endParaRPr>
          </a:p>
          <a:p>
            <a:pPr algn="ctr"/>
            <a:r>
              <a:rPr lang="en-US" sz="1200">
                <a:solidFill>
                  <a:schemeClr val="tx1"/>
                </a:solidFill>
              </a:rPr>
              <a:t>Identify the specific funding source(s) that will replace grant funding after the grant period ends</a:t>
            </a:r>
            <a:endParaRPr lang="en-US" sz="1400">
              <a:solidFill>
                <a:schemeClr val="tx1"/>
              </a:solidFill>
            </a:endParaRPr>
          </a:p>
        </p:txBody>
      </p:sp>
      <p:cxnSp>
        <p:nvCxnSpPr>
          <p:cNvPr id="38" name="Straight Connector 37">
            <a:extLst>
              <a:ext uri="{FF2B5EF4-FFF2-40B4-BE49-F238E27FC236}">
                <a16:creationId xmlns:a16="http://schemas.microsoft.com/office/drawing/2014/main" id="{B6F3C3A1-8100-0FE3-5BF7-73EC9C6B05B7}"/>
              </a:ext>
            </a:extLst>
          </p:cNvPr>
          <p:cNvCxnSpPr>
            <a:cxnSpLocks/>
          </p:cNvCxnSpPr>
          <p:nvPr/>
        </p:nvCxnSpPr>
        <p:spPr>
          <a:xfrm>
            <a:off x="5771071" y="4163249"/>
            <a:ext cx="627445" cy="0"/>
          </a:xfrm>
          <a:prstGeom prst="line">
            <a:avLst/>
          </a:prstGeom>
        </p:spPr>
        <p:style>
          <a:lnRef idx="2">
            <a:schemeClr val="accent2"/>
          </a:lnRef>
          <a:fillRef idx="0">
            <a:schemeClr val="accent2"/>
          </a:fillRef>
          <a:effectRef idx="1">
            <a:schemeClr val="accent2"/>
          </a:effectRef>
          <a:fontRef idx="minor">
            <a:schemeClr val="tx1"/>
          </a:fontRef>
        </p:style>
      </p:cxnSp>
      <p:sp>
        <p:nvSpPr>
          <p:cNvPr id="42" name="Rectangle: Rounded Corners 41">
            <a:extLst>
              <a:ext uri="{FF2B5EF4-FFF2-40B4-BE49-F238E27FC236}">
                <a16:creationId xmlns:a16="http://schemas.microsoft.com/office/drawing/2014/main" id="{02BDA8CC-3AB1-8B8A-E6E8-B286F47C7309}"/>
              </a:ext>
            </a:extLst>
          </p:cNvPr>
          <p:cNvSpPr/>
          <p:nvPr/>
        </p:nvSpPr>
        <p:spPr>
          <a:xfrm>
            <a:off x="8065994" y="3001776"/>
            <a:ext cx="3657600" cy="2286000"/>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r>
              <a:rPr lang="en-US" sz="1600" b="1">
                <a:solidFill>
                  <a:srgbClr val="004D4C"/>
                </a:solidFill>
              </a:rPr>
              <a:t>WHEN IS IT NOT REQUIRED?</a:t>
            </a:r>
          </a:p>
          <a:p>
            <a:endParaRPr lang="en-US" sz="1100" b="1">
              <a:solidFill>
                <a:srgbClr val="004D4C"/>
              </a:solidFill>
            </a:endParaRPr>
          </a:p>
          <a:p>
            <a:endParaRPr lang="en-US" sz="1200">
              <a:solidFill>
                <a:srgbClr val="004D4C"/>
              </a:solidFill>
            </a:endParaRPr>
          </a:p>
          <a:p>
            <a:endParaRPr lang="en-US" sz="1200">
              <a:solidFill>
                <a:srgbClr val="004D4C"/>
              </a:solidFill>
            </a:endParaRPr>
          </a:p>
          <a:p>
            <a:endParaRPr lang="en-US" sz="1200">
              <a:solidFill>
                <a:srgbClr val="004D4C"/>
              </a:solidFill>
            </a:endParaRPr>
          </a:p>
          <a:p>
            <a:pPr algn="ctr"/>
            <a:r>
              <a:rPr lang="en-US" sz="1200">
                <a:solidFill>
                  <a:schemeClr val="tx1"/>
                </a:solidFill>
              </a:rPr>
              <a:t>Does not apply to one-time expenditures that do not create an ongoing funding obligation</a:t>
            </a:r>
            <a:endParaRPr lang="en-US" sz="1400">
              <a:solidFill>
                <a:schemeClr val="tx1"/>
              </a:solidFill>
            </a:endParaRPr>
          </a:p>
        </p:txBody>
      </p:sp>
      <p:cxnSp>
        <p:nvCxnSpPr>
          <p:cNvPr id="43" name="Straight Connector 42">
            <a:extLst>
              <a:ext uri="{FF2B5EF4-FFF2-40B4-BE49-F238E27FC236}">
                <a16:creationId xmlns:a16="http://schemas.microsoft.com/office/drawing/2014/main" id="{9B77E970-A3C7-419D-6460-31167E755916}"/>
              </a:ext>
            </a:extLst>
          </p:cNvPr>
          <p:cNvCxnSpPr>
            <a:cxnSpLocks/>
          </p:cNvCxnSpPr>
          <p:nvPr/>
        </p:nvCxnSpPr>
        <p:spPr>
          <a:xfrm>
            <a:off x="9581071" y="4163249"/>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19" name="Graphic 18" descr="Badge with solid fill">
            <a:extLst>
              <a:ext uri="{FF2B5EF4-FFF2-40B4-BE49-F238E27FC236}">
                <a16:creationId xmlns:a16="http://schemas.microsoft.com/office/drawing/2014/main" id="{F03236D2-D7DE-B0F2-02FC-B44DF744E5E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41894" y="3110447"/>
            <a:ext cx="685800" cy="685800"/>
          </a:xfrm>
          <a:prstGeom prst="rect">
            <a:avLst/>
          </a:prstGeom>
        </p:spPr>
      </p:pic>
      <p:pic>
        <p:nvPicPr>
          <p:cNvPr id="21" name="Graphic 20" descr="Badge 3 with solid fill">
            <a:extLst>
              <a:ext uri="{FF2B5EF4-FFF2-40B4-BE49-F238E27FC236}">
                <a16:creationId xmlns:a16="http://schemas.microsoft.com/office/drawing/2014/main" id="{91255291-7ACB-3993-292C-F77F07FEB76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566903" y="3110447"/>
            <a:ext cx="685800" cy="685800"/>
          </a:xfrm>
          <a:prstGeom prst="rect">
            <a:avLst/>
          </a:prstGeom>
        </p:spPr>
      </p:pic>
      <p:pic>
        <p:nvPicPr>
          <p:cNvPr id="56" name="Graphic 55" descr="Daily calendar with solid fill">
            <a:extLst>
              <a:ext uri="{FF2B5EF4-FFF2-40B4-BE49-F238E27FC236}">
                <a16:creationId xmlns:a16="http://schemas.microsoft.com/office/drawing/2014/main" id="{33179501-1F05-C5A0-3D46-89BD5B43D69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581071" y="4157131"/>
            <a:ext cx="685800" cy="685800"/>
          </a:xfrm>
          <a:prstGeom prst="rect">
            <a:avLst/>
          </a:prstGeom>
        </p:spPr>
      </p:pic>
      <p:pic>
        <p:nvPicPr>
          <p:cNvPr id="58" name="Graphic 57" descr="Coins outline">
            <a:extLst>
              <a:ext uri="{FF2B5EF4-FFF2-40B4-BE49-F238E27FC236}">
                <a16:creationId xmlns:a16="http://schemas.microsoft.com/office/drawing/2014/main" id="{61409278-BDBE-AF48-25DD-FE095AE913C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776946" y="4157131"/>
            <a:ext cx="685800" cy="685800"/>
          </a:xfrm>
          <a:prstGeom prst="rect">
            <a:avLst/>
          </a:prstGeom>
        </p:spPr>
      </p:pic>
      <p:pic>
        <p:nvPicPr>
          <p:cNvPr id="60" name="Graphic 59" descr="Users with solid fill">
            <a:extLst>
              <a:ext uri="{FF2B5EF4-FFF2-40B4-BE49-F238E27FC236}">
                <a16:creationId xmlns:a16="http://schemas.microsoft.com/office/drawing/2014/main" id="{2AF3DDFA-BC13-0BA5-B4D6-49E44EBFF36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899251" y="4102981"/>
            <a:ext cx="685800" cy="685800"/>
          </a:xfrm>
          <a:prstGeom prst="rect">
            <a:avLst/>
          </a:prstGeom>
        </p:spPr>
      </p:pic>
    </p:spTree>
    <p:extLst>
      <p:ext uri="{BB962C8B-B14F-4D97-AF65-F5344CB8AC3E}">
        <p14:creationId xmlns:p14="http://schemas.microsoft.com/office/powerpoint/2010/main" val="2076874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1BDF0-C8D3-8118-12E4-50165E0E8D88}"/>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D0A03FE0-0D90-86ED-418A-77FC4CA35A0D}"/>
              </a:ext>
            </a:extLst>
          </p:cNvPr>
          <p:cNvSpPr/>
          <p:nvPr/>
        </p:nvSpPr>
        <p:spPr>
          <a:xfrm>
            <a:off x="354196" y="389337"/>
            <a:ext cx="10424160" cy="292608"/>
          </a:xfrm>
          <a:prstGeom prst="rect">
            <a:avLst/>
          </a:prstGeom>
          <a:noFill/>
          <a:ln/>
        </p:spPr>
        <p:txBody>
          <a:bodyPr wrap="square" lIns="0" tIns="0" rIns="0" bIns="0" rtlCol="0" anchor="ctr"/>
          <a:lstStyle/>
          <a:p>
            <a:r>
              <a:rPr lang="en-US" sz="1100" b="1" kern="0" spc="140" dirty="0">
                <a:solidFill>
                  <a:srgbClr val="DD6128"/>
                </a:solidFill>
                <a:latin typeface="Segoe UI"/>
                <a:ea typeface="Source Sans 3" pitchFamily="34" charset="-122"/>
                <a:cs typeface="Segoe UI"/>
              </a:rPr>
              <a:t>APPLICATION</a:t>
            </a:r>
            <a:endParaRPr lang="en-US" sz="1100" kern="0" spc="140" dirty="0">
              <a:solidFill>
                <a:srgbClr val="000000"/>
              </a:solidFill>
              <a:latin typeface="Segoe UI"/>
              <a:ea typeface="Source Sans 3" pitchFamily="34" charset="-122"/>
              <a:cs typeface="Segoe UI"/>
            </a:endParaRPr>
          </a:p>
          <a:p>
            <a:pPr marL="0" indent="0">
              <a:buNone/>
            </a:pPr>
            <a:endParaRPr lang="en-US" sz="1500" b="1" kern="0" spc="140" dirty="0">
              <a:solidFill>
                <a:srgbClr val="DD6128"/>
              </a:solidFill>
              <a:latin typeface="Source Sans 3"/>
              <a:ea typeface="Source Sans 3"/>
            </a:endParaRPr>
          </a:p>
        </p:txBody>
      </p:sp>
      <p:sp>
        <p:nvSpPr>
          <p:cNvPr id="11" name="Text 2">
            <a:extLst>
              <a:ext uri="{FF2B5EF4-FFF2-40B4-BE49-F238E27FC236}">
                <a16:creationId xmlns:a16="http://schemas.microsoft.com/office/drawing/2014/main" id="{36EE9BF9-0AEC-23C3-9C55-3B9826A60ED8}"/>
              </a:ext>
            </a:extLst>
          </p:cNvPr>
          <p:cNvSpPr/>
          <p:nvPr/>
        </p:nvSpPr>
        <p:spPr>
          <a:xfrm>
            <a:off x="309372" y="564866"/>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cs typeface="Source Serif 4" pitchFamily="34" charset="-120"/>
              </a:rPr>
              <a:t>Joint Application Information</a:t>
            </a:r>
            <a:endParaRPr lang="en-US" sz="3100"/>
          </a:p>
        </p:txBody>
      </p:sp>
      <p:pic>
        <p:nvPicPr>
          <p:cNvPr id="13" name="Image 1" descr="/home/claude/pswbp/logos/DFA_Horizontal_Color.png">
            <a:extLst>
              <a:ext uri="{FF2B5EF4-FFF2-40B4-BE49-F238E27FC236}">
                <a16:creationId xmlns:a16="http://schemas.microsoft.com/office/drawing/2014/main" id="{89151F6C-5773-5E49-7147-72244D1EA3B9}"/>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3" name="TextBox 2">
            <a:extLst>
              <a:ext uri="{FF2B5EF4-FFF2-40B4-BE49-F238E27FC236}">
                <a16:creationId xmlns:a16="http://schemas.microsoft.com/office/drawing/2014/main" id="{07982222-FCA1-AF69-C8C2-E760EC9D5DE2}"/>
              </a:ext>
            </a:extLst>
          </p:cNvPr>
          <p:cNvSpPr txBox="1"/>
          <p:nvPr/>
        </p:nvSpPr>
        <p:spPr>
          <a:xfrm>
            <a:off x="252411" y="1062263"/>
            <a:ext cx="11411712" cy="307777"/>
          </a:xfrm>
          <a:prstGeom prst="rect">
            <a:avLst/>
          </a:prstGeom>
          <a:noFill/>
        </p:spPr>
        <p:txBody>
          <a:bodyPr wrap="square" rtlCol="0">
            <a:spAutoFit/>
          </a:bodyPr>
          <a:lstStyle/>
          <a:p>
            <a:r>
              <a:rPr lang="en-US" sz="1400"/>
              <a:t>This section applies when multiple agencies are applying together for the same initiative</a:t>
            </a:r>
          </a:p>
        </p:txBody>
      </p:sp>
      <p:sp>
        <p:nvSpPr>
          <p:cNvPr id="6" name="Rectangle: Rounded Corners 5">
            <a:extLst>
              <a:ext uri="{FF2B5EF4-FFF2-40B4-BE49-F238E27FC236}">
                <a16:creationId xmlns:a16="http://schemas.microsoft.com/office/drawing/2014/main" id="{B9E224DA-02E2-CB94-F04F-56C4AB748CBE}"/>
              </a:ext>
            </a:extLst>
          </p:cNvPr>
          <p:cNvSpPr/>
          <p:nvPr/>
        </p:nvSpPr>
        <p:spPr>
          <a:xfrm>
            <a:off x="246888" y="1428022"/>
            <a:ext cx="11530584" cy="890971"/>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2"/>
            <a:endParaRPr lang="en-US" sz="1400" b="1" dirty="0">
              <a:solidFill>
                <a:srgbClr val="E65E1A"/>
              </a:solidFill>
              <a:ea typeface="Source Sans 3"/>
            </a:endParaRPr>
          </a:p>
          <a:p>
            <a:pPr lvl="1"/>
            <a:r>
              <a:rPr lang="en-US" sz="1400" b="1" dirty="0">
                <a:solidFill>
                  <a:srgbClr val="E65E1A"/>
                </a:solidFill>
                <a:ea typeface="Source Sans 3"/>
              </a:rPr>
              <a:t>MULTI-AGENCY APPLICATIONS</a:t>
            </a:r>
            <a:endParaRPr lang="en-US" sz="1400" b="0" dirty="0">
              <a:solidFill>
                <a:schemeClr val="tx1"/>
              </a:solidFill>
              <a:ea typeface="Source Sans 3"/>
            </a:endParaRPr>
          </a:p>
          <a:p>
            <a:pPr lvl="1"/>
            <a:r>
              <a:rPr lang="en-US" sz="1400" dirty="0">
                <a:solidFill>
                  <a:schemeClr val="tx1"/>
                </a:solidFill>
                <a:ea typeface="Source Sans 3"/>
              </a:rPr>
              <a:t>Applications must clearly demonstrate collaboration, defined rolls and responsibilities, and compliance with eligibility requirements</a:t>
            </a:r>
            <a:r>
              <a:rPr lang="en-US" sz="1400" b="1" dirty="0">
                <a:solidFill>
                  <a:srgbClr val="004D4C"/>
                </a:solidFill>
                <a:ea typeface="Source Sans 3"/>
              </a:rPr>
              <a:t>.</a:t>
            </a:r>
          </a:p>
          <a:p>
            <a:pPr lvl="2"/>
            <a:endParaRPr lang="en-US" sz="1400" b="1" dirty="0">
              <a:solidFill>
                <a:srgbClr val="E65E1A"/>
              </a:solidFill>
              <a:ea typeface="Source Sans 3"/>
            </a:endParaRPr>
          </a:p>
        </p:txBody>
      </p:sp>
      <p:sp>
        <p:nvSpPr>
          <p:cNvPr id="18" name="TextBox 17">
            <a:extLst>
              <a:ext uri="{FF2B5EF4-FFF2-40B4-BE49-F238E27FC236}">
                <a16:creationId xmlns:a16="http://schemas.microsoft.com/office/drawing/2014/main" id="{8B7E0216-C46D-168C-037C-2671291E526C}"/>
              </a:ext>
            </a:extLst>
          </p:cNvPr>
          <p:cNvSpPr txBox="1"/>
          <p:nvPr/>
        </p:nvSpPr>
        <p:spPr>
          <a:xfrm>
            <a:off x="4647414" y="2408419"/>
            <a:ext cx="2970365" cy="369332"/>
          </a:xfrm>
          <a:prstGeom prst="rect">
            <a:avLst/>
          </a:prstGeom>
          <a:noFill/>
        </p:spPr>
        <p:txBody>
          <a:bodyPr wrap="none" rtlCol="0">
            <a:spAutoFit/>
          </a:bodyPr>
          <a:lstStyle/>
          <a:p>
            <a:r>
              <a:rPr lang="en-US" b="1">
                <a:solidFill>
                  <a:srgbClr val="004D4C"/>
                </a:solidFill>
              </a:rPr>
              <a:t>WHAT YOU MUST PROVIDE</a:t>
            </a:r>
          </a:p>
        </p:txBody>
      </p:sp>
      <p:cxnSp>
        <p:nvCxnSpPr>
          <p:cNvPr id="20" name="Straight Connector 19">
            <a:extLst>
              <a:ext uri="{FF2B5EF4-FFF2-40B4-BE49-F238E27FC236}">
                <a16:creationId xmlns:a16="http://schemas.microsoft.com/office/drawing/2014/main" id="{E152CD6D-A108-7C6D-4159-11EEDA6F928F}"/>
              </a:ext>
            </a:extLst>
          </p:cNvPr>
          <p:cNvCxnSpPr/>
          <p:nvPr/>
        </p:nvCxnSpPr>
        <p:spPr>
          <a:xfrm>
            <a:off x="536651" y="2601798"/>
            <a:ext cx="3893947"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1" name="Straight Connector 20">
            <a:extLst>
              <a:ext uri="{FF2B5EF4-FFF2-40B4-BE49-F238E27FC236}">
                <a16:creationId xmlns:a16="http://schemas.microsoft.com/office/drawing/2014/main" id="{D01866BD-909F-B315-8B35-2E1C3ECB7E9B}"/>
              </a:ext>
            </a:extLst>
          </p:cNvPr>
          <p:cNvCxnSpPr/>
          <p:nvPr/>
        </p:nvCxnSpPr>
        <p:spPr>
          <a:xfrm>
            <a:off x="7617779" y="2593085"/>
            <a:ext cx="3893947" cy="0"/>
          </a:xfrm>
          <a:prstGeom prst="line">
            <a:avLst/>
          </a:prstGeom>
        </p:spPr>
        <p:style>
          <a:lnRef idx="3">
            <a:schemeClr val="accent3"/>
          </a:lnRef>
          <a:fillRef idx="0">
            <a:schemeClr val="accent3"/>
          </a:fillRef>
          <a:effectRef idx="2">
            <a:schemeClr val="accent3"/>
          </a:effectRef>
          <a:fontRef idx="minor">
            <a:schemeClr val="tx1"/>
          </a:fontRef>
        </p:style>
      </p:cxnSp>
      <p:sp>
        <p:nvSpPr>
          <p:cNvPr id="22" name="Rectangle: Rounded Corners 21">
            <a:extLst>
              <a:ext uri="{FF2B5EF4-FFF2-40B4-BE49-F238E27FC236}">
                <a16:creationId xmlns:a16="http://schemas.microsoft.com/office/drawing/2014/main" id="{CE27795F-EC05-488B-DD50-DF83933856CA}"/>
              </a:ext>
            </a:extLst>
          </p:cNvPr>
          <p:cNvSpPr/>
          <p:nvPr/>
        </p:nvSpPr>
        <p:spPr>
          <a:xfrm>
            <a:off x="147153" y="2814501"/>
            <a:ext cx="2286000" cy="3132683"/>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endParaRPr lang="en-US" sz="1200" b="1">
              <a:solidFill>
                <a:srgbClr val="004D4C"/>
              </a:solidFill>
            </a:endParaRPr>
          </a:p>
          <a:p>
            <a:pPr algn="ctr"/>
            <a:r>
              <a:rPr lang="en-US" sz="1200" b="1">
                <a:solidFill>
                  <a:srgbClr val="004D4C"/>
                </a:solidFill>
              </a:rPr>
              <a:t>IDENTIFY CO-APPLICANTS &amp; LEAD APPLICANT</a:t>
            </a:r>
            <a:endParaRPr lang="en-US" sz="1200">
              <a:solidFill>
                <a:srgbClr val="004D4C"/>
              </a:solidFill>
            </a:endParaRPr>
          </a:p>
          <a:p>
            <a:endParaRPr lang="en-US" sz="1200">
              <a:solidFill>
                <a:srgbClr val="004D4C"/>
              </a:solidFill>
            </a:endParaRPr>
          </a:p>
          <a:p>
            <a:pPr algn="ctr"/>
            <a:r>
              <a:rPr lang="en-US" sz="1200">
                <a:solidFill>
                  <a:schemeClr val="tx1"/>
                </a:solidFill>
              </a:rPr>
              <a:t>List all co-applicants and designate a lead applicant responsible for the application and reporting</a:t>
            </a:r>
            <a:endParaRPr lang="en-US" sz="1400">
              <a:solidFill>
                <a:schemeClr val="tx1"/>
              </a:solidFill>
            </a:endParaRPr>
          </a:p>
        </p:txBody>
      </p:sp>
      <p:cxnSp>
        <p:nvCxnSpPr>
          <p:cNvPr id="23" name="Straight Connector 22">
            <a:extLst>
              <a:ext uri="{FF2B5EF4-FFF2-40B4-BE49-F238E27FC236}">
                <a16:creationId xmlns:a16="http://schemas.microsoft.com/office/drawing/2014/main" id="{318A6CA0-96CB-E50F-6196-30EBD43B8717}"/>
              </a:ext>
            </a:extLst>
          </p:cNvPr>
          <p:cNvCxnSpPr>
            <a:cxnSpLocks/>
          </p:cNvCxnSpPr>
          <p:nvPr/>
        </p:nvCxnSpPr>
        <p:spPr>
          <a:xfrm>
            <a:off x="967900" y="3957001"/>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39" name="Graphic 38" descr="Users outline">
            <a:extLst>
              <a:ext uri="{FF2B5EF4-FFF2-40B4-BE49-F238E27FC236}">
                <a16:creationId xmlns:a16="http://schemas.microsoft.com/office/drawing/2014/main" id="{05BE7AA6-5380-6317-6E0C-AB8BBEE803C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47253" y="3205212"/>
            <a:ext cx="685800" cy="685800"/>
          </a:xfrm>
          <a:prstGeom prst="rect">
            <a:avLst/>
          </a:prstGeom>
        </p:spPr>
      </p:pic>
      <p:sp>
        <p:nvSpPr>
          <p:cNvPr id="40" name="Rectangle: Rounded Corners 39">
            <a:extLst>
              <a:ext uri="{FF2B5EF4-FFF2-40B4-BE49-F238E27FC236}">
                <a16:creationId xmlns:a16="http://schemas.microsoft.com/office/drawing/2014/main" id="{04823F1F-7FDB-4FCC-200E-80884BC73761}"/>
              </a:ext>
            </a:extLst>
          </p:cNvPr>
          <p:cNvSpPr/>
          <p:nvPr/>
        </p:nvSpPr>
        <p:spPr>
          <a:xfrm>
            <a:off x="2541059" y="2834540"/>
            <a:ext cx="2286000" cy="3132683"/>
          </a:xfrm>
          <a:prstGeom prst="roundRect">
            <a:avLst/>
          </a:prstGeom>
          <a:solidFill>
            <a:schemeClr val="accent2">
              <a:lumMod val="20000"/>
              <a:lumOff val="8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endParaRPr lang="en-US" sz="1200" b="1">
              <a:solidFill>
                <a:srgbClr val="E65E1A"/>
              </a:solidFill>
            </a:endParaRPr>
          </a:p>
          <a:p>
            <a:pPr algn="ctr"/>
            <a:endParaRPr lang="en-US" sz="1200" b="1">
              <a:solidFill>
                <a:srgbClr val="E65E1A"/>
              </a:solidFill>
            </a:endParaRPr>
          </a:p>
          <a:p>
            <a:pPr algn="ctr"/>
            <a:r>
              <a:rPr lang="en-US" sz="1200" b="1">
                <a:solidFill>
                  <a:srgbClr val="E65E1A"/>
                </a:solidFill>
              </a:rPr>
              <a:t>DESCRIBE THE NATURE OF THE OVERLAPPING JURISDICTION</a:t>
            </a:r>
            <a:endParaRPr lang="en-US" sz="1200">
              <a:solidFill>
                <a:srgbClr val="E65E1A"/>
              </a:solidFill>
            </a:endParaRPr>
          </a:p>
          <a:p>
            <a:endParaRPr lang="en-US" sz="1200">
              <a:solidFill>
                <a:srgbClr val="004D4C"/>
              </a:solidFill>
            </a:endParaRPr>
          </a:p>
          <a:p>
            <a:pPr algn="ctr"/>
            <a:r>
              <a:rPr lang="en-US" sz="1200">
                <a:solidFill>
                  <a:schemeClr val="tx1"/>
                </a:solidFill>
              </a:rPr>
              <a:t>Explain how the jurisdictions overlap and how the initiative addresses the shared need</a:t>
            </a:r>
            <a:endParaRPr lang="en-US" sz="1400">
              <a:solidFill>
                <a:schemeClr val="tx1"/>
              </a:solidFill>
            </a:endParaRPr>
          </a:p>
        </p:txBody>
      </p:sp>
      <p:cxnSp>
        <p:nvCxnSpPr>
          <p:cNvPr id="41" name="Straight Connector 40">
            <a:extLst>
              <a:ext uri="{FF2B5EF4-FFF2-40B4-BE49-F238E27FC236}">
                <a16:creationId xmlns:a16="http://schemas.microsoft.com/office/drawing/2014/main" id="{8147D533-9D89-8675-B40E-169179C90CBC}"/>
              </a:ext>
            </a:extLst>
          </p:cNvPr>
          <p:cNvCxnSpPr>
            <a:cxnSpLocks/>
          </p:cNvCxnSpPr>
          <p:nvPr/>
        </p:nvCxnSpPr>
        <p:spPr>
          <a:xfrm>
            <a:off x="3361806" y="3977040"/>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43" name="Graphic 42" descr="Map with pin outline">
            <a:extLst>
              <a:ext uri="{FF2B5EF4-FFF2-40B4-BE49-F238E27FC236}">
                <a16:creationId xmlns:a16="http://schemas.microsoft.com/office/drawing/2014/main" id="{07677CFA-6BD4-7F6D-469B-6268D8E8CDA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341159" y="3225251"/>
            <a:ext cx="685800" cy="685800"/>
          </a:xfrm>
          <a:prstGeom prst="rect">
            <a:avLst/>
          </a:prstGeom>
        </p:spPr>
      </p:pic>
      <p:sp>
        <p:nvSpPr>
          <p:cNvPr id="44" name="Rectangle: Rounded Corners 43">
            <a:extLst>
              <a:ext uri="{FF2B5EF4-FFF2-40B4-BE49-F238E27FC236}">
                <a16:creationId xmlns:a16="http://schemas.microsoft.com/office/drawing/2014/main" id="{D91F9467-DF69-D464-4DB6-6DE15D091EF8}"/>
              </a:ext>
            </a:extLst>
          </p:cNvPr>
          <p:cNvSpPr/>
          <p:nvPr/>
        </p:nvSpPr>
        <p:spPr>
          <a:xfrm>
            <a:off x="4934965" y="2834540"/>
            <a:ext cx="2286000" cy="3132683"/>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E65E1A"/>
              </a:solidFill>
            </a:endParaRPr>
          </a:p>
          <a:p>
            <a:pPr algn="ctr"/>
            <a:endParaRPr lang="en-US" sz="1600" b="1" dirty="0">
              <a:solidFill>
                <a:srgbClr val="004D4C"/>
              </a:solidFill>
            </a:endParaRPr>
          </a:p>
          <a:p>
            <a:pPr algn="ctr"/>
            <a:r>
              <a:rPr lang="en-US" sz="1200" b="1" dirty="0">
                <a:solidFill>
                  <a:srgbClr val="004D4C"/>
                </a:solidFill>
              </a:rPr>
              <a:t>CONFIRM ELIGIBILITY</a:t>
            </a:r>
            <a:endParaRPr lang="en-US" sz="1200" dirty="0">
              <a:solidFill>
                <a:srgbClr val="004D4C"/>
              </a:solidFill>
            </a:endParaRPr>
          </a:p>
          <a:p>
            <a:endParaRPr lang="en-US" sz="1200" dirty="0">
              <a:solidFill>
                <a:srgbClr val="004D4C"/>
              </a:solidFill>
            </a:endParaRPr>
          </a:p>
          <a:p>
            <a:pPr algn="ctr"/>
            <a:r>
              <a:rPr lang="en-US" sz="1200" dirty="0">
                <a:solidFill>
                  <a:schemeClr val="tx1"/>
                </a:solidFill>
              </a:rPr>
              <a:t>Primary applicant must meet all program eligibility requirements</a:t>
            </a:r>
            <a:endParaRPr lang="en-US" sz="1400" dirty="0">
              <a:solidFill>
                <a:schemeClr val="tx1"/>
              </a:solidFill>
            </a:endParaRPr>
          </a:p>
        </p:txBody>
      </p:sp>
      <p:cxnSp>
        <p:nvCxnSpPr>
          <p:cNvPr id="45" name="Straight Connector 44">
            <a:extLst>
              <a:ext uri="{FF2B5EF4-FFF2-40B4-BE49-F238E27FC236}">
                <a16:creationId xmlns:a16="http://schemas.microsoft.com/office/drawing/2014/main" id="{AE74F216-61D8-4ABC-B4A4-C0D2C90BA7CC}"/>
              </a:ext>
            </a:extLst>
          </p:cNvPr>
          <p:cNvCxnSpPr>
            <a:cxnSpLocks/>
          </p:cNvCxnSpPr>
          <p:nvPr/>
        </p:nvCxnSpPr>
        <p:spPr>
          <a:xfrm>
            <a:off x="5755712" y="3977040"/>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47" name="Graphic 46" descr="Checklist outline">
            <a:extLst>
              <a:ext uri="{FF2B5EF4-FFF2-40B4-BE49-F238E27FC236}">
                <a16:creationId xmlns:a16="http://schemas.microsoft.com/office/drawing/2014/main" id="{B75A587A-9982-E024-CCD5-1FDDBE3ADDEF}"/>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735065" y="3225251"/>
            <a:ext cx="685800" cy="685800"/>
          </a:xfrm>
          <a:prstGeom prst="rect">
            <a:avLst/>
          </a:prstGeom>
        </p:spPr>
      </p:pic>
      <p:sp>
        <p:nvSpPr>
          <p:cNvPr id="48" name="Rectangle: Rounded Corners 47">
            <a:extLst>
              <a:ext uri="{FF2B5EF4-FFF2-40B4-BE49-F238E27FC236}">
                <a16:creationId xmlns:a16="http://schemas.microsoft.com/office/drawing/2014/main" id="{61786B9E-848D-D398-64C7-CEB2094DA403}"/>
              </a:ext>
            </a:extLst>
          </p:cNvPr>
          <p:cNvSpPr/>
          <p:nvPr/>
        </p:nvSpPr>
        <p:spPr>
          <a:xfrm>
            <a:off x="7328871" y="2826185"/>
            <a:ext cx="2286000" cy="3132683"/>
          </a:xfrm>
          <a:prstGeom prst="roundRect">
            <a:avLst/>
          </a:prstGeom>
          <a:solidFill>
            <a:schemeClr val="accent2">
              <a:lumMod val="20000"/>
              <a:lumOff val="8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E65E1A"/>
              </a:solidFill>
            </a:endParaRPr>
          </a:p>
          <a:p>
            <a:pPr algn="ctr"/>
            <a:endParaRPr lang="en-US" sz="1600" b="1" dirty="0">
              <a:solidFill>
                <a:srgbClr val="004D4C"/>
              </a:solidFill>
            </a:endParaRPr>
          </a:p>
          <a:p>
            <a:pPr algn="ctr"/>
            <a:r>
              <a:rPr lang="en-US" sz="1200" b="1" dirty="0">
                <a:solidFill>
                  <a:srgbClr val="E65E1A"/>
                </a:solidFill>
              </a:rPr>
              <a:t>FORMAL COLLABORATION AGREEMENTS REQUIRED</a:t>
            </a:r>
            <a:endParaRPr lang="en-US" sz="1200" dirty="0">
              <a:solidFill>
                <a:srgbClr val="E65E1A"/>
              </a:solidFill>
            </a:endParaRPr>
          </a:p>
          <a:p>
            <a:endParaRPr lang="en-US" sz="1200" dirty="0">
              <a:solidFill>
                <a:srgbClr val="004D4C"/>
              </a:solidFill>
            </a:endParaRPr>
          </a:p>
          <a:p>
            <a:pPr algn="ctr"/>
            <a:r>
              <a:rPr lang="en-US" sz="1200" dirty="0">
                <a:solidFill>
                  <a:schemeClr val="tx1"/>
                </a:solidFill>
              </a:rPr>
              <a:t>MOU, IGA, or JPA must be in place and provided prior to award consideration</a:t>
            </a:r>
            <a:endParaRPr lang="en-US" sz="1400" dirty="0">
              <a:solidFill>
                <a:schemeClr val="tx1"/>
              </a:solidFill>
            </a:endParaRPr>
          </a:p>
        </p:txBody>
      </p:sp>
      <p:cxnSp>
        <p:nvCxnSpPr>
          <p:cNvPr id="49" name="Straight Connector 48">
            <a:extLst>
              <a:ext uri="{FF2B5EF4-FFF2-40B4-BE49-F238E27FC236}">
                <a16:creationId xmlns:a16="http://schemas.microsoft.com/office/drawing/2014/main" id="{498437A4-2D91-2307-AA20-55C31BBE8323}"/>
              </a:ext>
            </a:extLst>
          </p:cNvPr>
          <p:cNvCxnSpPr>
            <a:cxnSpLocks/>
          </p:cNvCxnSpPr>
          <p:nvPr/>
        </p:nvCxnSpPr>
        <p:spPr>
          <a:xfrm>
            <a:off x="8149618" y="3968685"/>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51" name="Graphic 50" descr="Clipboard outline">
            <a:extLst>
              <a:ext uri="{FF2B5EF4-FFF2-40B4-BE49-F238E27FC236}">
                <a16:creationId xmlns:a16="http://schemas.microsoft.com/office/drawing/2014/main" id="{6105AD3D-2036-4749-DFE0-B42EE1ECBF9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128971" y="3216896"/>
            <a:ext cx="685800" cy="685800"/>
          </a:xfrm>
          <a:prstGeom prst="rect">
            <a:avLst/>
          </a:prstGeom>
        </p:spPr>
      </p:pic>
      <p:sp>
        <p:nvSpPr>
          <p:cNvPr id="52" name="Rectangle: Rounded Corners 51">
            <a:extLst>
              <a:ext uri="{FF2B5EF4-FFF2-40B4-BE49-F238E27FC236}">
                <a16:creationId xmlns:a16="http://schemas.microsoft.com/office/drawing/2014/main" id="{88E7793F-387B-1016-91FA-1F309633D1DB}"/>
              </a:ext>
            </a:extLst>
          </p:cNvPr>
          <p:cNvSpPr/>
          <p:nvPr/>
        </p:nvSpPr>
        <p:spPr>
          <a:xfrm>
            <a:off x="9716882" y="2814501"/>
            <a:ext cx="2286000" cy="3132683"/>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endParaRPr lang="en-US" sz="1200" b="1">
              <a:solidFill>
                <a:srgbClr val="004D4C"/>
              </a:solidFill>
            </a:endParaRPr>
          </a:p>
          <a:p>
            <a:pPr algn="ctr"/>
            <a:r>
              <a:rPr lang="en-US" sz="1200" b="1">
                <a:solidFill>
                  <a:srgbClr val="004D4C"/>
                </a:solidFill>
              </a:rPr>
              <a:t>AGREEMENTS MUST INCLUDE</a:t>
            </a:r>
            <a:endParaRPr lang="en-US" sz="1200">
              <a:solidFill>
                <a:srgbClr val="004D4C"/>
              </a:solidFill>
            </a:endParaRPr>
          </a:p>
          <a:p>
            <a:endParaRPr lang="en-US" sz="1200">
              <a:solidFill>
                <a:srgbClr val="004D4C"/>
              </a:solidFill>
            </a:endParaRPr>
          </a:p>
          <a:p>
            <a:pPr algn="ctr"/>
            <a:r>
              <a:rPr lang="en-US" sz="1200">
                <a:solidFill>
                  <a:schemeClr val="tx1"/>
                </a:solidFill>
              </a:rPr>
              <a:t>Participating agencies, roles, &amp; responsibility, governance, and reporting obligations</a:t>
            </a:r>
            <a:endParaRPr lang="en-US" sz="1400">
              <a:solidFill>
                <a:schemeClr val="tx1"/>
              </a:solidFill>
            </a:endParaRPr>
          </a:p>
        </p:txBody>
      </p:sp>
      <p:cxnSp>
        <p:nvCxnSpPr>
          <p:cNvPr id="53" name="Straight Connector 52">
            <a:extLst>
              <a:ext uri="{FF2B5EF4-FFF2-40B4-BE49-F238E27FC236}">
                <a16:creationId xmlns:a16="http://schemas.microsoft.com/office/drawing/2014/main" id="{BDA255E7-55E2-7CB6-E1F2-5E16326BAF7D}"/>
              </a:ext>
            </a:extLst>
          </p:cNvPr>
          <p:cNvCxnSpPr>
            <a:cxnSpLocks/>
          </p:cNvCxnSpPr>
          <p:nvPr/>
        </p:nvCxnSpPr>
        <p:spPr>
          <a:xfrm>
            <a:off x="10537629" y="3957001"/>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55" name="Graphic 54" descr="Court outline">
            <a:extLst>
              <a:ext uri="{FF2B5EF4-FFF2-40B4-BE49-F238E27FC236}">
                <a16:creationId xmlns:a16="http://schemas.microsoft.com/office/drawing/2014/main" id="{A6F0D0DF-2C26-49DD-0123-18FC5F53DCF7}"/>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516982" y="3205212"/>
            <a:ext cx="685800" cy="685800"/>
          </a:xfrm>
          <a:prstGeom prst="rect">
            <a:avLst/>
          </a:prstGeom>
        </p:spPr>
      </p:pic>
    </p:spTree>
    <p:extLst>
      <p:ext uri="{BB962C8B-B14F-4D97-AF65-F5344CB8AC3E}">
        <p14:creationId xmlns:p14="http://schemas.microsoft.com/office/powerpoint/2010/main" val="3121542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3866E-79FC-B0AD-CD29-A703F347F70D}"/>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AA91086E-2C2E-4147-47D3-9BAB1F2D27AE}"/>
              </a:ext>
            </a:extLst>
          </p:cNvPr>
          <p:cNvSpPr/>
          <p:nvPr/>
        </p:nvSpPr>
        <p:spPr>
          <a:xfrm>
            <a:off x="618934" y="334708"/>
            <a:ext cx="10424160" cy="292608"/>
          </a:xfrm>
          <a:prstGeom prst="rect">
            <a:avLst/>
          </a:prstGeom>
          <a:noFill/>
          <a:ln/>
        </p:spPr>
        <p:txBody>
          <a:bodyPr wrap="square" lIns="0" tIns="0" rIns="0" bIns="0" rtlCol="0" anchor="ctr"/>
          <a:lstStyle/>
          <a:p>
            <a:r>
              <a:rPr lang="en-US" sz="1100" b="1" kern="0" spc="140" dirty="0">
                <a:solidFill>
                  <a:srgbClr val="DD6128"/>
                </a:solidFill>
                <a:latin typeface="Segoe UI"/>
                <a:ea typeface="Source Sans 3"/>
                <a:cs typeface="Segoe UI"/>
              </a:rPr>
              <a:t>APPLICATION</a:t>
            </a:r>
            <a:endParaRPr lang="en-US" sz="1100" kern="0" spc="140" dirty="0">
              <a:solidFill>
                <a:srgbClr val="000000"/>
              </a:solidFill>
              <a:latin typeface="Segoe UI"/>
              <a:ea typeface="Source Sans 3"/>
              <a:cs typeface="Segoe UI"/>
            </a:endParaRPr>
          </a:p>
          <a:p>
            <a:endParaRPr lang="en-US" sz="1500" b="1" kern="0" spc="140" dirty="0">
              <a:solidFill>
                <a:srgbClr val="DD6128"/>
              </a:solidFill>
              <a:ea typeface="Source Sans 3"/>
            </a:endParaRPr>
          </a:p>
        </p:txBody>
      </p:sp>
      <p:sp>
        <p:nvSpPr>
          <p:cNvPr id="11" name="Text 2">
            <a:extLst>
              <a:ext uri="{FF2B5EF4-FFF2-40B4-BE49-F238E27FC236}">
                <a16:creationId xmlns:a16="http://schemas.microsoft.com/office/drawing/2014/main" id="{0E38C345-207C-16C0-BB24-17830855AD08}"/>
              </a:ext>
            </a:extLst>
          </p:cNvPr>
          <p:cNvSpPr/>
          <p:nvPr/>
        </p:nvSpPr>
        <p:spPr>
          <a:xfrm>
            <a:off x="618934" y="599884"/>
            <a:ext cx="10515600" cy="640080"/>
          </a:xfrm>
          <a:prstGeom prst="rect">
            <a:avLst/>
          </a:prstGeom>
          <a:noFill/>
          <a:ln/>
        </p:spPr>
        <p:txBody>
          <a:bodyPr wrap="square" lIns="0" tIns="0" rIns="0" bIns="0" rtlCol="0" anchor="ctr"/>
          <a:lstStyle/>
          <a:p>
            <a:pPr marL="0" indent="0">
              <a:buNone/>
            </a:pPr>
            <a:r>
              <a:rPr lang="en-US" sz="3100" b="1" dirty="0">
                <a:solidFill>
                  <a:srgbClr val="004D4C"/>
                </a:solidFill>
                <a:latin typeface="Source Serif 4" pitchFamily="34" charset="0"/>
                <a:ea typeface="Source Serif 4" pitchFamily="34" charset="-122"/>
                <a:cs typeface="Source Serif 4" pitchFamily="34" charset="-120"/>
              </a:rPr>
              <a:t>County Population Tiers for Joint Applications </a:t>
            </a:r>
            <a:endParaRPr lang="en-US" sz="3100" dirty="0"/>
          </a:p>
        </p:txBody>
      </p:sp>
      <p:pic>
        <p:nvPicPr>
          <p:cNvPr id="13" name="Image 1" descr="/home/claude/pswbp/logos/DFA_Horizontal_Color.png">
            <a:extLst>
              <a:ext uri="{FF2B5EF4-FFF2-40B4-BE49-F238E27FC236}">
                <a16:creationId xmlns:a16="http://schemas.microsoft.com/office/drawing/2014/main" id="{A3919BAB-9DAC-CEAE-04E8-5642FA92B85F}"/>
              </a:ext>
            </a:extLst>
          </p:cNvPr>
          <p:cNvPicPr>
            <a:picLocks noChangeAspect="1"/>
          </p:cNvPicPr>
          <p:nvPr/>
        </p:nvPicPr>
        <p:blipFill>
          <a:blip r:embed="rId2"/>
          <a:stretch>
            <a:fillRect/>
          </a:stretch>
        </p:blipFill>
        <p:spPr>
          <a:xfrm>
            <a:off x="10195560" y="384048"/>
            <a:ext cx="1554480" cy="293924"/>
          </a:xfrm>
          <a:prstGeom prst="rect">
            <a:avLst/>
          </a:prstGeom>
        </p:spPr>
      </p:pic>
      <p:sp>
        <p:nvSpPr>
          <p:cNvPr id="3" name="Rectangle: Rounded Corners 2">
            <a:extLst>
              <a:ext uri="{FF2B5EF4-FFF2-40B4-BE49-F238E27FC236}">
                <a16:creationId xmlns:a16="http://schemas.microsoft.com/office/drawing/2014/main" id="{F621E024-9C02-F5C4-E1AD-76F98AB55950}"/>
              </a:ext>
            </a:extLst>
          </p:cNvPr>
          <p:cNvSpPr/>
          <p:nvPr/>
        </p:nvSpPr>
        <p:spPr>
          <a:xfrm>
            <a:off x="472440" y="3647248"/>
            <a:ext cx="3657600" cy="1708804"/>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E65E1A"/>
              </a:solidFill>
            </a:endParaRPr>
          </a:p>
          <a:p>
            <a:pPr algn="ctr"/>
            <a:endParaRPr lang="en-US" sz="1600" b="1" dirty="0">
              <a:solidFill>
                <a:srgbClr val="004D4C"/>
              </a:solidFill>
            </a:endParaRPr>
          </a:p>
          <a:p>
            <a:pPr algn="ctr"/>
            <a:r>
              <a:rPr lang="en-US" sz="2000" b="1" dirty="0">
                <a:solidFill>
                  <a:srgbClr val="004D4C"/>
                </a:solidFill>
                <a:ea typeface="Source Sans 3"/>
              </a:rPr>
              <a:t>≥500,000 residents</a:t>
            </a:r>
          </a:p>
          <a:p>
            <a:pPr algn="ctr"/>
            <a:endParaRPr lang="en-US" sz="2000" b="1" dirty="0">
              <a:solidFill>
                <a:srgbClr val="004D4C"/>
              </a:solidFill>
            </a:endParaRPr>
          </a:p>
          <a:p>
            <a:pPr algn="ctr"/>
            <a:endParaRPr lang="en-US" sz="1100" b="1" dirty="0">
              <a:solidFill>
                <a:srgbClr val="004D4C"/>
              </a:solidFill>
            </a:endParaRPr>
          </a:p>
          <a:p>
            <a:pPr algn="ctr"/>
            <a:r>
              <a:rPr lang="en-US" sz="1200" dirty="0">
                <a:solidFill>
                  <a:schemeClr val="tx1"/>
                </a:solidFill>
              </a:rPr>
              <a:t>Up to 25%</a:t>
            </a:r>
            <a:endParaRPr lang="en-US" sz="1400" dirty="0">
              <a:solidFill>
                <a:schemeClr val="tx1"/>
              </a:solidFill>
            </a:endParaRPr>
          </a:p>
        </p:txBody>
      </p:sp>
      <p:sp>
        <p:nvSpPr>
          <p:cNvPr id="6" name="Rectangle: Rounded Corners 5">
            <a:extLst>
              <a:ext uri="{FF2B5EF4-FFF2-40B4-BE49-F238E27FC236}">
                <a16:creationId xmlns:a16="http://schemas.microsoft.com/office/drawing/2014/main" id="{D0EC1580-8222-02F7-22F7-E4E1B55AD0A1}"/>
              </a:ext>
            </a:extLst>
          </p:cNvPr>
          <p:cNvSpPr/>
          <p:nvPr/>
        </p:nvSpPr>
        <p:spPr>
          <a:xfrm>
            <a:off x="4282440" y="3647248"/>
            <a:ext cx="3657600" cy="1708804"/>
          </a:xfrm>
          <a:prstGeom prst="roundRect">
            <a:avLst/>
          </a:prstGeom>
          <a:solidFill>
            <a:schemeClr val="accent2">
              <a:lumMod val="20000"/>
              <a:lumOff val="8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E65E1A"/>
              </a:solidFill>
            </a:endParaRPr>
          </a:p>
          <a:p>
            <a:pPr algn="ctr"/>
            <a:endParaRPr lang="en-US" sz="1600" b="1" dirty="0">
              <a:solidFill>
                <a:srgbClr val="004D4C"/>
              </a:solidFill>
            </a:endParaRPr>
          </a:p>
          <a:p>
            <a:pPr algn="ctr"/>
            <a:r>
              <a:rPr lang="en-US" sz="2000" b="1" dirty="0">
                <a:solidFill>
                  <a:srgbClr val="004D4C"/>
                </a:solidFill>
              </a:rPr>
              <a:t>100,000 – 499,999 residents</a:t>
            </a:r>
          </a:p>
          <a:p>
            <a:endParaRPr lang="en-US" sz="1200" dirty="0">
              <a:solidFill>
                <a:srgbClr val="004D4C"/>
              </a:solidFill>
            </a:endParaRPr>
          </a:p>
          <a:p>
            <a:endParaRPr lang="en-US" sz="1200" dirty="0">
              <a:solidFill>
                <a:srgbClr val="004D4C"/>
              </a:solidFill>
            </a:endParaRPr>
          </a:p>
          <a:p>
            <a:endParaRPr lang="en-US" sz="1200" dirty="0">
              <a:solidFill>
                <a:srgbClr val="004D4C"/>
              </a:solidFill>
            </a:endParaRPr>
          </a:p>
          <a:p>
            <a:pPr algn="ctr"/>
            <a:r>
              <a:rPr lang="en-US" sz="1200" dirty="0">
                <a:solidFill>
                  <a:schemeClr val="tx1"/>
                </a:solidFill>
              </a:rPr>
              <a:t>Up to 35%</a:t>
            </a:r>
            <a:endParaRPr lang="en-US" sz="1400" dirty="0">
              <a:solidFill>
                <a:schemeClr val="tx1"/>
              </a:solidFill>
            </a:endParaRPr>
          </a:p>
        </p:txBody>
      </p:sp>
      <p:sp>
        <p:nvSpPr>
          <p:cNvPr id="8" name="Rectangle: Rounded Corners 7">
            <a:extLst>
              <a:ext uri="{FF2B5EF4-FFF2-40B4-BE49-F238E27FC236}">
                <a16:creationId xmlns:a16="http://schemas.microsoft.com/office/drawing/2014/main" id="{3FB1A4C5-DE34-5FF6-BF3D-6E01B28B9260}"/>
              </a:ext>
            </a:extLst>
          </p:cNvPr>
          <p:cNvSpPr/>
          <p:nvPr/>
        </p:nvSpPr>
        <p:spPr>
          <a:xfrm>
            <a:off x="8092440" y="3627756"/>
            <a:ext cx="3657600" cy="1726152"/>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E65E1A"/>
              </a:solidFill>
            </a:endParaRPr>
          </a:p>
          <a:p>
            <a:pPr algn="ctr"/>
            <a:endParaRPr lang="en-US" sz="1600" b="1" dirty="0">
              <a:solidFill>
                <a:srgbClr val="004D4C"/>
              </a:solidFill>
            </a:endParaRPr>
          </a:p>
          <a:p>
            <a:pPr algn="ctr"/>
            <a:r>
              <a:rPr lang="en-US" sz="2000" b="1" dirty="0">
                <a:solidFill>
                  <a:srgbClr val="004D4C"/>
                </a:solidFill>
              </a:rPr>
              <a:t>&lt;100,000 residents</a:t>
            </a:r>
          </a:p>
          <a:p>
            <a:endParaRPr lang="en-US" sz="1200" dirty="0">
              <a:solidFill>
                <a:srgbClr val="004D4C"/>
              </a:solidFill>
            </a:endParaRPr>
          </a:p>
          <a:p>
            <a:endParaRPr lang="en-US" sz="1200" dirty="0">
              <a:solidFill>
                <a:srgbClr val="004D4C"/>
              </a:solidFill>
            </a:endParaRPr>
          </a:p>
          <a:p>
            <a:endParaRPr lang="en-US" sz="1200" dirty="0">
              <a:solidFill>
                <a:srgbClr val="004D4C"/>
              </a:solidFill>
            </a:endParaRPr>
          </a:p>
          <a:p>
            <a:pPr algn="ctr"/>
            <a:r>
              <a:rPr lang="en-US" sz="1200" dirty="0">
                <a:solidFill>
                  <a:schemeClr val="tx1"/>
                </a:solidFill>
              </a:rPr>
              <a:t>Remaining Available Funds</a:t>
            </a:r>
            <a:endParaRPr lang="en-US" sz="1400" dirty="0">
              <a:solidFill>
                <a:schemeClr val="tx1"/>
              </a:solidFill>
            </a:endParaRPr>
          </a:p>
        </p:txBody>
      </p:sp>
      <p:sp>
        <p:nvSpPr>
          <p:cNvPr id="12" name="Rectangle: Rounded Corners 11">
            <a:extLst>
              <a:ext uri="{FF2B5EF4-FFF2-40B4-BE49-F238E27FC236}">
                <a16:creationId xmlns:a16="http://schemas.microsoft.com/office/drawing/2014/main" id="{5872A425-E8D4-016D-AA1F-C6204518C8D7}"/>
              </a:ext>
            </a:extLst>
          </p:cNvPr>
          <p:cNvSpPr/>
          <p:nvPr/>
        </p:nvSpPr>
        <p:spPr>
          <a:xfrm>
            <a:off x="472440" y="1505140"/>
            <a:ext cx="11277600" cy="1708804"/>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1"/>
            <a:r>
              <a:rPr lang="en-US" sz="1400" b="1" dirty="0">
                <a:solidFill>
                  <a:srgbClr val="E65E1A"/>
                </a:solidFill>
                <a:ea typeface="Source Sans 3"/>
              </a:rPr>
              <a:t>GRANT ALLOCATION BY COUNTY POPULATION</a:t>
            </a:r>
            <a:endParaRPr lang="en-US" sz="1400" dirty="0">
              <a:solidFill>
                <a:schemeClr val="tx1"/>
              </a:solidFill>
              <a:ea typeface="Source Sans 3"/>
            </a:endParaRPr>
          </a:p>
          <a:p>
            <a:pPr lvl="1"/>
            <a:r>
              <a:rPr lang="en-US" sz="1400" b="1" dirty="0">
                <a:solidFill>
                  <a:srgbClr val="004D4C"/>
                </a:solidFill>
                <a:ea typeface="Source Sans 3"/>
              </a:rPr>
              <a:t>Department may award grants to eligible entities and must allocate funds equitably</a:t>
            </a:r>
          </a:p>
          <a:p>
            <a:pPr marL="742950" lvl="1" indent="-285750">
              <a:buFont typeface="Arial" panose="020B0604020202020204" pitchFamily="34" charset="0"/>
              <a:buChar char="•"/>
            </a:pPr>
            <a:r>
              <a:rPr lang="en-US" sz="1400" dirty="0">
                <a:solidFill>
                  <a:schemeClr val="tx1"/>
                </a:solidFill>
                <a:ea typeface="Source Sans 3"/>
              </a:rPr>
              <a:t>For joint applicants involving different counties, each applicant’s portion of the award is based on its applicable county population tier</a:t>
            </a:r>
          </a:p>
          <a:p>
            <a:pPr marL="742950" lvl="1" indent="-285750">
              <a:buFont typeface="Arial" panose="020B0604020202020204" pitchFamily="34" charset="0"/>
              <a:buChar char="•"/>
            </a:pPr>
            <a:r>
              <a:rPr lang="en-US" sz="1400" dirty="0">
                <a:solidFill>
                  <a:schemeClr val="tx1"/>
                </a:solidFill>
                <a:ea typeface="Source Sans 3"/>
              </a:rPr>
              <a:t>Allocation caps by county population (per most recent federal decennial census)</a:t>
            </a:r>
          </a:p>
        </p:txBody>
      </p:sp>
      <p:sp>
        <p:nvSpPr>
          <p:cNvPr id="15" name="Rectangle: Rounded Corners 14">
            <a:extLst>
              <a:ext uri="{FF2B5EF4-FFF2-40B4-BE49-F238E27FC236}">
                <a16:creationId xmlns:a16="http://schemas.microsoft.com/office/drawing/2014/main" id="{9AA7B2BE-175B-5FAD-5A45-CB04D1A98BC1}"/>
              </a:ext>
            </a:extLst>
          </p:cNvPr>
          <p:cNvSpPr/>
          <p:nvPr/>
        </p:nvSpPr>
        <p:spPr>
          <a:xfrm>
            <a:off x="472440" y="5788152"/>
            <a:ext cx="11277600" cy="43602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1"/>
            <a:r>
              <a:rPr lang="en-US" sz="1400" b="1" dirty="0">
                <a:solidFill>
                  <a:srgbClr val="004D4C"/>
                </a:solidFill>
                <a:ea typeface="Source Sans 3"/>
              </a:rPr>
              <a:t>POPULATION TIERS ARE ALLOCATION LIMITS – NOT GUARENTEED AWARD</a:t>
            </a:r>
          </a:p>
        </p:txBody>
      </p:sp>
    </p:spTree>
    <p:extLst>
      <p:ext uri="{BB962C8B-B14F-4D97-AF65-F5344CB8AC3E}">
        <p14:creationId xmlns:p14="http://schemas.microsoft.com/office/powerpoint/2010/main" val="4047459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C86FB-71EB-668B-47BB-BAD82979984C}"/>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7E1D7840-EE8F-CF5E-C1DD-C32DC4036BF7}"/>
              </a:ext>
            </a:extLst>
          </p:cNvPr>
          <p:cNvSpPr/>
          <p:nvPr/>
        </p:nvSpPr>
        <p:spPr>
          <a:xfrm>
            <a:off x="583216" y="310896"/>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APPLICATION SUBMISSION AND SCORING CRITERIA</a:t>
            </a:r>
            <a:endParaRPr lang="en-US" sz="1500"/>
          </a:p>
        </p:txBody>
      </p:sp>
      <p:sp>
        <p:nvSpPr>
          <p:cNvPr id="11" name="Text 2">
            <a:extLst>
              <a:ext uri="{FF2B5EF4-FFF2-40B4-BE49-F238E27FC236}">
                <a16:creationId xmlns:a16="http://schemas.microsoft.com/office/drawing/2014/main" id="{55D5368B-6C30-DA59-C830-8BA19A9D8262}"/>
              </a:ext>
            </a:extLst>
          </p:cNvPr>
          <p:cNvSpPr/>
          <p:nvPr/>
        </p:nvSpPr>
        <p:spPr>
          <a:xfrm>
            <a:off x="583216" y="576072"/>
            <a:ext cx="10515600" cy="640080"/>
          </a:xfrm>
          <a:prstGeom prst="rect">
            <a:avLst/>
          </a:prstGeom>
          <a:noFill/>
          <a:ln/>
        </p:spPr>
        <p:txBody>
          <a:bodyPr wrap="square" lIns="0" tIns="0" rIns="0" bIns="0" rtlCol="0" anchor="ctr"/>
          <a:lstStyle/>
          <a:p>
            <a:pPr marL="0" indent="0">
              <a:buNone/>
            </a:pPr>
            <a:r>
              <a:rPr lang="en-US" sz="3100" b="1" dirty="0">
                <a:solidFill>
                  <a:srgbClr val="004D4C"/>
                </a:solidFill>
                <a:latin typeface="Source Serif 4" pitchFamily="34" charset="0"/>
                <a:ea typeface="Source Serif 4" pitchFamily="34" charset="-122"/>
              </a:rPr>
              <a:t>Submitting Your Application &amp; Scoring</a:t>
            </a:r>
            <a:endParaRPr lang="en-US" sz="3100" dirty="0"/>
          </a:p>
        </p:txBody>
      </p:sp>
      <p:pic>
        <p:nvPicPr>
          <p:cNvPr id="13" name="Image 1" descr="/home/claude/pswbp/logos/DFA_Horizontal_Color.png">
            <a:extLst>
              <a:ext uri="{FF2B5EF4-FFF2-40B4-BE49-F238E27FC236}">
                <a16:creationId xmlns:a16="http://schemas.microsoft.com/office/drawing/2014/main" id="{B7EE59FA-8AEF-5095-DB04-D29927A209A5}"/>
              </a:ext>
            </a:extLst>
          </p:cNvPr>
          <p:cNvPicPr>
            <a:picLocks noChangeAspect="1"/>
          </p:cNvPicPr>
          <p:nvPr/>
        </p:nvPicPr>
        <p:blipFill>
          <a:blip r:embed="rId2"/>
          <a:stretch>
            <a:fillRect/>
          </a:stretch>
        </p:blipFill>
        <p:spPr>
          <a:xfrm>
            <a:off x="10195560" y="384048"/>
            <a:ext cx="1554480" cy="293924"/>
          </a:xfrm>
          <a:prstGeom prst="rect">
            <a:avLst/>
          </a:prstGeom>
        </p:spPr>
      </p:pic>
      <p:graphicFrame>
        <p:nvGraphicFramePr>
          <p:cNvPr id="21" name="Table 20">
            <a:extLst>
              <a:ext uri="{FF2B5EF4-FFF2-40B4-BE49-F238E27FC236}">
                <a16:creationId xmlns:a16="http://schemas.microsoft.com/office/drawing/2014/main" id="{DB27CED3-3585-B452-0A52-76F04C7FDA8D}"/>
              </a:ext>
            </a:extLst>
          </p:cNvPr>
          <p:cNvGraphicFramePr>
            <a:graphicFrameLocks noGrp="1"/>
          </p:cNvGraphicFramePr>
          <p:nvPr>
            <p:extLst>
              <p:ext uri="{D42A27DB-BD31-4B8C-83A1-F6EECF244321}">
                <p14:modId xmlns:p14="http://schemas.microsoft.com/office/powerpoint/2010/main" val="2958616363"/>
              </p:ext>
            </p:extLst>
          </p:nvPr>
        </p:nvGraphicFramePr>
        <p:xfrm>
          <a:off x="521891" y="1802549"/>
          <a:ext cx="4840852" cy="4195734"/>
        </p:xfrm>
        <a:graphic>
          <a:graphicData uri="http://schemas.openxmlformats.org/drawingml/2006/table">
            <a:tbl>
              <a:tblPr firstRow="1" bandRow="1">
                <a:tableStyleId>{5C22544A-7EE6-4342-B048-85BDC9FD1C3A}</a:tableStyleId>
              </a:tblPr>
              <a:tblGrid>
                <a:gridCol w="4840852">
                  <a:extLst>
                    <a:ext uri="{9D8B030D-6E8A-4147-A177-3AD203B41FA5}">
                      <a16:colId xmlns:a16="http://schemas.microsoft.com/office/drawing/2014/main" val="2097641239"/>
                    </a:ext>
                  </a:extLst>
                </a:gridCol>
              </a:tblGrid>
              <a:tr h="724594">
                <a:tc>
                  <a: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endParaRPr lang="en-US" sz="1800" b="1">
                        <a:solidFill>
                          <a:srgbClr val="004D4C"/>
                        </a:solidFill>
                      </a:endParaRPr>
                    </a:p>
                    <a:p>
                      <a:pPr marL="914400" marR="0" lvl="2" indent="0" algn="l" defTabSz="914400" rtl="0" eaLnBrk="1" fontAlgn="auto" latinLnBrk="0" hangingPunct="1">
                        <a:lnSpc>
                          <a:spcPct val="100000"/>
                        </a:lnSpc>
                        <a:spcBef>
                          <a:spcPts val="0"/>
                        </a:spcBef>
                        <a:spcAft>
                          <a:spcPts val="0"/>
                        </a:spcAft>
                        <a:buClrTx/>
                        <a:buSzTx/>
                        <a:buFontTx/>
                        <a:buNone/>
                        <a:tabLst/>
                        <a:defRPr/>
                      </a:pPr>
                      <a:r>
                        <a:rPr lang="en-US" sz="1800" b="1">
                          <a:solidFill>
                            <a:srgbClr val="004D4C"/>
                          </a:solidFill>
                        </a:rPr>
                        <a:t>SUBMITTING YOUR APPLICATION</a:t>
                      </a:r>
                    </a:p>
                    <a:p>
                      <a:pPr lvl="1"/>
                      <a:endParaRPr lang="en-US"/>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9F1F0"/>
                    </a:solidFill>
                  </a:tcPr>
                </a:tc>
                <a:extLst>
                  <a:ext uri="{0D108BD9-81ED-4DB2-BD59-A6C34878D82A}">
                    <a16:rowId xmlns:a16="http://schemas.microsoft.com/office/drawing/2014/main" val="3918099745"/>
                  </a:ext>
                </a:extLst>
              </a:tr>
              <a:tr h="679930">
                <a:tc>
                  <a: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US" sz="1600" b="1">
                          <a:solidFill>
                            <a:srgbClr val="004D4C"/>
                          </a:solidFill>
                        </a:rPr>
                        <a:t>Online Application</a:t>
                      </a:r>
                      <a:br>
                        <a:rPr lang="en-US" sz="2000" b="1">
                          <a:solidFill>
                            <a:srgbClr val="004D4C"/>
                          </a:solidFill>
                        </a:rPr>
                      </a:br>
                      <a:r>
                        <a:rPr lang="en-US" sz="1200">
                          <a:solidFill>
                            <a:schemeClr val="tx1"/>
                          </a:solidFill>
                        </a:rPr>
                        <a:t>Submit via application link provided</a:t>
                      </a:r>
                      <a:endParaRPr lang="en-US" sz="140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F1F0"/>
                    </a:solidFill>
                  </a:tcPr>
                </a:tc>
                <a:extLst>
                  <a:ext uri="{0D108BD9-81ED-4DB2-BD59-A6C34878D82A}">
                    <a16:rowId xmlns:a16="http://schemas.microsoft.com/office/drawing/2014/main" val="3268196411"/>
                  </a:ext>
                </a:extLst>
              </a:tr>
              <a:tr h="862612">
                <a:tc>
                  <a:txBody>
                    <a:bodyPr/>
                    <a:lstStyle/>
                    <a:p>
                      <a:pPr lvl="2"/>
                      <a:r>
                        <a:rPr lang="en-US" sz="1600" b="1">
                          <a:solidFill>
                            <a:srgbClr val="E65E1A"/>
                          </a:solidFill>
                        </a:rPr>
                        <a:t>Deadline</a:t>
                      </a:r>
                    </a:p>
                    <a:p>
                      <a:pPr lvl="2"/>
                      <a:r>
                        <a:rPr lang="en-US" sz="1400" b="1">
                          <a:solidFill>
                            <a:srgbClr val="E65E1A"/>
                          </a:solidFill>
                        </a:rPr>
                        <a:t>October 9</a:t>
                      </a:r>
                      <a:r>
                        <a:rPr lang="en-US" sz="1400" b="1" baseline="30000">
                          <a:solidFill>
                            <a:srgbClr val="E65E1A"/>
                          </a:solidFill>
                        </a:rPr>
                        <a:t>th</a:t>
                      </a:r>
                      <a:r>
                        <a:rPr lang="en-US" sz="1400" b="1">
                          <a:solidFill>
                            <a:srgbClr val="E65E1A"/>
                          </a:solidFill>
                        </a:rPr>
                        <a:t>, 2026</a:t>
                      </a:r>
                    </a:p>
                    <a:p>
                      <a:pPr lvl="2"/>
                      <a:r>
                        <a:rPr lang="en-US" sz="1400" b="1">
                          <a:solidFill>
                            <a:schemeClr val="tx1"/>
                          </a:solidFill>
                        </a:rPr>
                        <a:t>5:00 PM Mountain Time</a:t>
                      </a:r>
                      <a:endParaRPr lang="en-US" sz="16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F1F0"/>
                    </a:solidFill>
                  </a:tcPr>
                </a:tc>
                <a:extLst>
                  <a:ext uri="{0D108BD9-81ED-4DB2-BD59-A6C34878D82A}">
                    <a16:rowId xmlns:a16="http://schemas.microsoft.com/office/drawing/2014/main" val="155008830"/>
                  </a:ext>
                </a:extLst>
              </a:tr>
              <a:tr h="702817">
                <a:tc>
                  <a: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US" sz="1600" b="1">
                          <a:solidFill>
                            <a:srgbClr val="004D4C"/>
                          </a:solidFill>
                        </a:rPr>
                        <a:t>Late Applications</a:t>
                      </a:r>
                      <a:br>
                        <a:rPr lang="en-US" b="1">
                          <a:solidFill>
                            <a:srgbClr val="004D4C"/>
                          </a:solidFill>
                        </a:rPr>
                      </a:br>
                      <a:r>
                        <a:rPr lang="en-US" sz="1200">
                          <a:solidFill>
                            <a:schemeClr val="tx1"/>
                          </a:solidFill>
                        </a:rPr>
                        <a:t>Late applications will not be considered</a:t>
                      </a:r>
                      <a:endParaRPr lang="en-US" sz="14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F1F0"/>
                    </a:solidFill>
                  </a:tcPr>
                </a:tc>
                <a:extLst>
                  <a:ext uri="{0D108BD9-81ED-4DB2-BD59-A6C34878D82A}">
                    <a16:rowId xmlns:a16="http://schemas.microsoft.com/office/drawing/2014/main" val="3539506311"/>
                  </a:ext>
                </a:extLst>
              </a:tr>
              <a:tr h="1035975">
                <a:tc>
                  <a: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US" sz="1600" b="1">
                          <a:solidFill>
                            <a:srgbClr val="004D4C"/>
                          </a:solidFill>
                        </a:rPr>
                        <a:t>Confirmation</a:t>
                      </a:r>
                      <a:br>
                        <a:rPr lang="en-US" sz="2000" b="1">
                          <a:solidFill>
                            <a:srgbClr val="004D4C"/>
                          </a:solidFill>
                        </a:rPr>
                      </a:br>
                      <a:r>
                        <a:rPr lang="en-US" sz="1200">
                          <a:solidFill>
                            <a:schemeClr val="tx1"/>
                          </a:solidFill>
                        </a:rPr>
                        <a:t>DFA will acknowledge receipt of each submitted application</a:t>
                      </a:r>
                      <a:endParaRPr lang="en-US" sz="1200" b="1">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F1F0"/>
                    </a:solidFill>
                  </a:tcPr>
                </a:tc>
                <a:extLst>
                  <a:ext uri="{0D108BD9-81ED-4DB2-BD59-A6C34878D82A}">
                    <a16:rowId xmlns:a16="http://schemas.microsoft.com/office/drawing/2014/main" val="1795820115"/>
                  </a:ext>
                </a:extLst>
              </a:tr>
            </a:tbl>
          </a:graphicData>
        </a:graphic>
      </p:graphicFrame>
      <p:cxnSp>
        <p:nvCxnSpPr>
          <p:cNvPr id="23" name="Straight Connector 22">
            <a:extLst>
              <a:ext uri="{FF2B5EF4-FFF2-40B4-BE49-F238E27FC236}">
                <a16:creationId xmlns:a16="http://schemas.microsoft.com/office/drawing/2014/main" id="{F20E4A9D-56C7-6D2C-27F7-3C8C03211202}"/>
              </a:ext>
            </a:extLst>
          </p:cNvPr>
          <p:cNvCxnSpPr/>
          <p:nvPr/>
        </p:nvCxnSpPr>
        <p:spPr>
          <a:xfrm>
            <a:off x="1483236" y="2377119"/>
            <a:ext cx="3521288"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24" name="Table 23">
            <a:extLst>
              <a:ext uri="{FF2B5EF4-FFF2-40B4-BE49-F238E27FC236}">
                <a16:creationId xmlns:a16="http://schemas.microsoft.com/office/drawing/2014/main" id="{2D14CD9D-FDE5-1477-A979-706880B1DF0E}"/>
              </a:ext>
            </a:extLst>
          </p:cNvPr>
          <p:cNvGraphicFramePr>
            <a:graphicFrameLocks noGrp="1"/>
          </p:cNvGraphicFramePr>
          <p:nvPr>
            <p:extLst>
              <p:ext uri="{D42A27DB-BD31-4B8C-83A1-F6EECF244321}">
                <p14:modId xmlns:p14="http://schemas.microsoft.com/office/powerpoint/2010/main" val="4059407658"/>
              </p:ext>
            </p:extLst>
          </p:nvPr>
        </p:nvGraphicFramePr>
        <p:xfrm>
          <a:off x="5532426" y="1802549"/>
          <a:ext cx="6013207" cy="3971190"/>
        </p:xfrm>
        <a:graphic>
          <a:graphicData uri="http://schemas.openxmlformats.org/drawingml/2006/table">
            <a:tbl>
              <a:tblPr firstRow="1" bandRow="1">
                <a:tableStyleId>{5940675A-B579-460E-94D1-54222C63F5DA}</a:tableStyleId>
              </a:tblPr>
              <a:tblGrid>
                <a:gridCol w="6013207">
                  <a:extLst>
                    <a:ext uri="{9D8B030D-6E8A-4147-A177-3AD203B41FA5}">
                      <a16:colId xmlns:a16="http://schemas.microsoft.com/office/drawing/2014/main" val="746829489"/>
                    </a:ext>
                  </a:extLst>
                </a:gridCol>
              </a:tblGrid>
              <a:tr h="493290">
                <a:tc>
                  <a:txBody>
                    <a:bodyPr/>
                    <a:lstStyle/>
                    <a:p>
                      <a:pPr lvl="2"/>
                      <a:r>
                        <a:rPr lang="en-US" sz="1800" b="1" dirty="0">
                          <a:solidFill>
                            <a:srgbClr val="004D4C"/>
                          </a:solidFill>
                        </a:rPr>
                        <a:t>HOW APPLICATIONS ARE REVIEWED</a:t>
                      </a:r>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91149017"/>
                  </a:ext>
                </a:extLst>
              </a:tr>
              <a:tr h="493290">
                <a:tc>
                  <a:txBody>
                    <a:bodyPr/>
                    <a:lstStyle/>
                    <a:p>
                      <a:r>
                        <a:rPr lang="en-US" sz="1300" dirty="0"/>
                        <a:t>All applications will go through a competitive review process and should include following categories: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12619493"/>
                  </a:ext>
                </a:extLst>
              </a:tr>
              <a:tr h="49329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1" dirty="0"/>
                        <a:t>Creative Initiative, Design, Feasibility &amp; Program Alignment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37787932"/>
                  </a:ext>
                </a:extLst>
              </a:tr>
              <a:tr h="49329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1" dirty="0"/>
                        <a:t>Demonstrated Workforce Need</a:t>
                      </a:r>
                    </a:p>
                    <a:p>
                      <a:pPr lvl="1"/>
                      <a:endParaRPr lang="en-US"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65945667"/>
                  </a:ext>
                </a:extLst>
              </a:tr>
              <a:tr h="493290">
                <a:tc>
                  <a:txBody>
                    <a:bodyPr/>
                    <a:lstStyle/>
                    <a:p>
                      <a:pPr lvl="1"/>
                      <a:r>
                        <a:rPr lang="en-US" sz="1400" b="1"/>
                        <a:t>Statutory Priority Alignment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5364919"/>
                  </a:ext>
                </a:extLst>
              </a:tr>
              <a:tr h="493290">
                <a:tc>
                  <a:txBody>
                    <a:bodyPr/>
                    <a:lstStyle/>
                    <a:p>
                      <a:pPr lvl="1"/>
                      <a:r>
                        <a:rPr lang="en-US" sz="1400" b="1"/>
                        <a:t>Cost Effectiveness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52031486"/>
                  </a:ext>
                </a:extLst>
              </a:tr>
              <a:tr h="493290">
                <a:tc>
                  <a:txBody>
                    <a:bodyPr/>
                    <a:lstStyle/>
                    <a:p>
                      <a:pPr lvl="1"/>
                      <a:r>
                        <a:rPr lang="en-US" sz="1400" b="1" dirty="0"/>
                        <a:t>Sustainability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1807995"/>
                  </a:ext>
                </a:extLst>
              </a:tr>
              <a:tr h="493290">
                <a:tc>
                  <a:txBody>
                    <a:bodyPr/>
                    <a:lstStyle/>
                    <a:p>
                      <a:pPr lvl="1"/>
                      <a:endParaRPr lang="en-US" sz="12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0829419"/>
                  </a:ext>
                </a:extLst>
              </a:tr>
            </a:tbl>
          </a:graphicData>
        </a:graphic>
      </p:graphicFrame>
      <p:pic>
        <p:nvPicPr>
          <p:cNvPr id="54" name="Graphic 53" descr="Badge New with solid fill">
            <a:extLst>
              <a:ext uri="{FF2B5EF4-FFF2-40B4-BE49-F238E27FC236}">
                <a16:creationId xmlns:a16="http://schemas.microsoft.com/office/drawing/2014/main" id="{F8342EFD-4AED-E51C-E84C-DF023F3D5DC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2042" y="5655396"/>
            <a:ext cx="553365" cy="553365"/>
          </a:xfrm>
          <a:prstGeom prst="rect">
            <a:avLst/>
          </a:prstGeom>
        </p:spPr>
      </p:pic>
      <p:pic>
        <p:nvPicPr>
          <p:cNvPr id="61" name="Graphic 60" descr="Envelope outline">
            <a:extLst>
              <a:ext uri="{FF2B5EF4-FFF2-40B4-BE49-F238E27FC236}">
                <a16:creationId xmlns:a16="http://schemas.microsoft.com/office/drawing/2014/main" id="{2637C193-DBB1-31DB-27CB-6F0FEB2CEE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0345" y="5037926"/>
            <a:ext cx="548640" cy="548640"/>
          </a:xfrm>
          <a:prstGeom prst="rect">
            <a:avLst/>
          </a:prstGeom>
        </p:spPr>
      </p:pic>
      <p:pic>
        <p:nvPicPr>
          <p:cNvPr id="63" name="Graphic 62" descr="Daily calendar outline">
            <a:extLst>
              <a:ext uri="{FF2B5EF4-FFF2-40B4-BE49-F238E27FC236}">
                <a16:creationId xmlns:a16="http://schemas.microsoft.com/office/drawing/2014/main" id="{456C2F00-5BB0-6EC5-1F50-EC1A4E7E77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0345" y="4285824"/>
            <a:ext cx="548640" cy="548640"/>
          </a:xfrm>
          <a:prstGeom prst="rect">
            <a:avLst/>
          </a:prstGeom>
        </p:spPr>
      </p:pic>
      <p:pic>
        <p:nvPicPr>
          <p:cNvPr id="65" name="Graphic 64" descr="Clock outline">
            <a:extLst>
              <a:ext uri="{FF2B5EF4-FFF2-40B4-BE49-F238E27FC236}">
                <a16:creationId xmlns:a16="http://schemas.microsoft.com/office/drawing/2014/main" id="{E2E8E119-3E4E-0B91-3532-D2E7CDFB55A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0345" y="3445768"/>
            <a:ext cx="548640" cy="548640"/>
          </a:xfrm>
          <a:prstGeom prst="rect">
            <a:avLst/>
          </a:prstGeom>
        </p:spPr>
      </p:pic>
      <p:pic>
        <p:nvPicPr>
          <p:cNvPr id="67" name="Graphic 66" descr="Internet outline">
            <a:extLst>
              <a:ext uri="{FF2B5EF4-FFF2-40B4-BE49-F238E27FC236}">
                <a16:creationId xmlns:a16="http://schemas.microsoft.com/office/drawing/2014/main" id="{720EACF9-61F8-6996-265D-AD000FC28D3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0345" y="2698568"/>
            <a:ext cx="548640" cy="548640"/>
          </a:xfrm>
          <a:prstGeom prst="rect">
            <a:avLst/>
          </a:prstGeom>
        </p:spPr>
      </p:pic>
      <p:pic>
        <p:nvPicPr>
          <p:cNvPr id="69" name="Graphic 68" descr="Clipboard outline">
            <a:extLst>
              <a:ext uri="{FF2B5EF4-FFF2-40B4-BE49-F238E27FC236}">
                <a16:creationId xmlns:a16="http://schemas.microsoft.com/office/drawing/2014/main" id="{F5E09AEE-6DF7-07BB-E474-1365BF8579B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78724" y="1909560"/>
            <a:ext cx="548640" cy="548640"/>
          </a:xfrm>
          <a:prstGeom prst="rect">
            <a:avLst/>
          </a:prstGeom>
        </p:spPr>
      </p:pic>
      <p:pic>
        <p:nvPicPr>
          <p:cNvPr id="71" name="Graphic 70" descr="Leaf with solid fill">
            <a:extLst>
              <a:ext uri="{FF2B5EF4-FFF2-40B4-BE49-F238E27FC236}">
                <a16:creationId xmlns:a16="http://schemas.microsoft.com/office/drawing/2014/main" id="{280093B5-EEA9-5B73-18A6-094C983F9B0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03496" y="4799945"/>
            <a:ext cx="457200" cy="457200"/>
          </a:xfrm>
          <a:prstGeom prst="rect">
            <a:avLst/>
          </a:prstGeom>
        </p:spPr>
      </p:pic>
      <p:pic>
        <p:nvPicPr>
          <p:cNvPr id="73" name="Graphic 72" descr="Calculator outline">
            <a:extLst>
              <a:ext uri="{FF2B5EF4-FFF2-40B4-BE49-F238E27FC236}">
                <a16:creationId xmlns:a16="http://schemas.microsoft.com/office/drawing/2014/main" id="{D8503A92-CABB-23E9-2F5B-C1A35520779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616226" y="4285430"/>
            <a:ext cx="457200" cy="457200"/>
          </a:xfrm>
          <a:prstGeom prst="rect">
            <a:avLst/>
          </a:prstGeom>
        </p:spPr>
      </p:pic>
      <p:pic>
        <p:nvPicPr>
          <p:cNvPr id="75" name="Graphic 74" descr="Scales of justice outline">
            <a:extLst>
              <a:ext uri="{FF2B5EF4-FFF2-40B4-BE49-F238E27FC236}">
                <a16:creationId xmlns:a16="http://schemas.microsoft.com/office/drawing/2014/main" id="{3E21E639-429A-E3F2-3E2C-1813FBF6D93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603496" y="3788144"/>
            <a:ext cx="457200" cy="457200"/>
          </a:xfrm>
          <a:prstGeom prst="rect">
            <a:avLst/>
          </a:prstGeom>
        </p:spPr>
      </p:pic>
      <p:pic>
        <p:nvPicPr>
          <p:cNvPr id="77" name="Graphic 76" descr="Clipboard Checked outline">
            <a:extLst>
              <a:ext uri="{FF2B5EF4-FFF2-40B4-BE49-F238E27FC236}">
                <a16:creationId xmlns:a16="http://schemas.microsoft.com/office/drawing/2014/main" id="{486FED2F-4071-0CD5-53E6-658C1282A33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603496" y="3256142"/>
            <a:ext cx="457200" cy="457200"/>
          </a:xfrm>
          <a:prstGeom prst="rect">
            <a:avLst/>
          </a:prstGeom>
        </p:spPr>
      </p:pic>
      <p:pic>
        <p:nvPicPr>
          <p:cNvPr id="79" name="Graphic 78" descr="Group brainstorm with solid fill">
            <a:extLst>
              <a:ext uri="{FF2B5EF4-FFF2-40B4-BE49-F238E27FC236}">
                <a16:creationId xmlns:a16="http://schemas.microsoft.com/office/drawing/2014/main" id="{49A9734E-92ED-5BF8-A510-9FA537E42E6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587666" y="2790008"/>
            <a:ext cx="457200" cy="457200"/>
          </a:xfrm>
          <a:prstGeom prst="rect">
            <a:avLst/>
          </a:prstGeom>
        </p:spPr>
      </p:pic>
      <p:pic>
        <p:nvPicPr>
          <p:cNvPr id="81" name="Graphic 80" descr="Meeting with solid fill">
            <a:extLst>
              <a:ext uri="{FF2B5EF4-FFF2-40B4-BE49-F238E27FC236}">
                <a16:creationId xmlns:a16="http://schemas.microsoft.com/office/drawing/2014/main" id="{B9FBED04-CC2D-B0FE-2630-2ECE57ACD6C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5971032" y="1726853"/>
            <a:ext cx="548640" cy="548640"/>
          </a:xfrm>
          <a:prstGeom prst="rect">
            <a:avLst/>
          </a:prstGeom>
        </p:spPr>
      </p:pic>
    </p:spTree>
    <p:extLst>
      <p:ext uri="{BB962C8B-B14F-4D97-AF65-F5344CB8AC3E}">
        <p14:creationId xmlns:p14="http://schemas.microsoft.com/office/powerpoint/2010/main" val="1244911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2D9B1-3E87-754C-D3DF-EA3F2805F54B}"/>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C7BB8E59-ABE9-279A-AD36-AC8E857DC11E}"/>
              </a:ext>
            </a:extLst>
          </p:cNvPr>
          <p:cNvSpPr/>
          <p:nvPr/>
        </p:nvSpPr>
        <p:spPr>
          <a:xfrm>
            <a:off x="583216" y="310896"/>
            <a:ext cx="10424160" cy="292608"/>
          </a:xfrm>
          <a:prstGeom prst="rect">
            <a:avLst/>
          </a:prstGeom>
          <a:noFill/>
          <a:ln/>
        </p:spPr>
        <p:txBody>
          <a:bodyPr wrap="square" lIns="0" tIns="0" rIns="0" bIns="0" rtlCol="0" anchor="ctr"/>
          <a:lstStyle/>
          <a:p>
            <a:pPr marL="0" indent="0">
              <a:buNone/>
            </a:pPr>
            <a:r>
              <a:rPr lang="en-US" sz="1500" b="1" kern="0" spc="140" dirty="0">
                <a:solidFill>
                  <a:srgbClr val="DD6128"/>
                </a:solidFill>
                <a:latin typeface="Source Sans 3" pitchFamily="34" charset="0"/>
                <a:ea typeface="Source Sans 3" pitchFamily="34" charset="-122"/>
                <a:cs typeface="Source Sans 3" pitchFamily="34" charset="-120"/>
              </a:rPr>
              <a:t>REVIEW CRITERIA</a:t>
            </a:r>
            <a:endParaRPr lang="en-US" sz="1500" dirty="0"/>
          </a:p>
        </p:txBody>
      </p:sp>
      <p:sp>
        <p:nvSpPr>
          <p:cNvPr id="11" name="Text 2">
            <a:extLst>
              <a:ext uri="{FF2B5EF4-FFF2-40B4-BE49-F238E27FC236}">
                <a16:creationId xmlns:a16="http://schemas.microsoft.com/office/drawing/2014/main" id="{70984C3C-C4DD-17BE-17C3-ABC16C7E2DCA}"/>
              </a:ext>
            </a:extLst>
          </p:cNvPr>
          <p:cNvSpPr/>
          <p:nvPr/>
        </p:nvSpPr>
        <p:spPr>
          <a:xfrm>
            <a:off x="583216" y="576072"/>
            <a:ext cx="10515600" cy="640080"/>
          </a:xfrm>
          <a:prstGeom prst="rect">
            <a:avLst/>
          </a:prstGeom>
          <a:noFill/>
          <a:ln/>
        </p:spPr>
        <p:txBody>
          <a:bodyPr wrap="square" lIns="0" tIns="0" rIns="0" bIns="0" rtlCol="0" anchor="ctr"/>
          <a:lstStyle/>
          <a:p>
            <a:pPr marL="0" indent="0">
              <a:buNone/>
            </a:pPr>
            <a:r>
              <a:rPr lang="en-US" sz="3100" b="1" dirty="0">
                <a:solidFill>
                  <a:srgbClr val="004D4C"/>
                </a:solidFill>
                <a:latin typeface="Source Serif 4" pitchFamily="34" charset="0"/>
                <a:ea typeface="Source Serif 4" pitchFamily="34" charset="-122"/>
              </a:rPr>
              <a:t>Application Review Process</a:t>
            </a:r>
            <a:endParaRPr lang="en-US" sz="3100" dirty="0"/>
          </a:p>
        </p:txBody>
      </p:sp>
      <p:pic>
        <p:nvPicPr>
          <p:cNvPr id="13" name="Image 1" descr="/home/claude/pswbp/logos/DFA_Horizontal_Color.png">
            <a:extLst>
              <a:ext uri="{FF2B5EF4-FFF2-40B4-BE49-F238E27FC236}">
                <a16:creationId xmlns:a16="http://schemas.microsoft.com/office/drawing/2014/main" id="{51B13D09-841C-8A5A-AF74-CB010C6E7464}"/>
              </a:ext>
            </a:extLst>
          </p:cNvPr>
          <p:cNvPicPr>
            <a:picLocks noChangeAspect="1"/>
          </p:cNvPicPr>
          <p:nvPr/>
        </p:nvPicPr>
        <p:blipFill>
          <a:blip r:embed="rId2"/>
          <a:stretch>
            <a:fillRect/>
          </a:stretch>
        </p:blipFill>
        <p:spPr>
          <a:xfrm>
            <a:off x="10195560" y="384048"/>
            <a:ext cx="1554480" cy="293924"/>
          </a:xfrm>
          <a:prstGeom prst="rect">
            <a:avLst/>
          </a:prstGeom>
        </p:spPr>
      </p:pic>
      <p:graphicFrame>
        <p:nvGraphicFramePr>
          <p:cNvPr id="24" name="Table 23">
            <a:extLst>
              <a:ext uri="{FF2B5EF4-FFF2-40B4-BE49-F238E27FC236}">
                <a16:creationId xmlns:a16="http://schemas.microsoft.com/office/drawing/2014/main" id="{208A0098-F64C-C4D1-341D-37CE1AA62AE3}"/>
              </a:ext>
            </a:extLst>
          </p:cNvPr>
          <p:cNvGraphicFramePr>
            <a:graphicFrameLocks noGrp="1"/>
          </p:cNvGraphicFramePr>
          <p:nvPr>
            <p:extLst>
              <p:ext uri="{D42A27DB-BD31-4B8C-83A1-F6EECF244321}">
                <p14:modId xmlns:p14="http://schemas.microsoft.com/office/powerpoint/2010/main" val="1272880555"/>
              </p:ext>
            </p:extLst>
          </p:nvPr>
        </p:nvGraphicFramePr>
        <p:xfrm>
          <a:off x="583216" y="2198132"/>
          <a:ext cx="10697412" cy="3274104"/>
        </p:xfrm>
        <a:graphic>
          <a:graphicData uri="http://schemas.openxmlformats.org/drawingml/2006/table">
            <a:tbl>
              <a:tblPr firstRow="1" bandRow="1">
                <a:tableStyleId>{5940675A-B579-460E-94D1-54222C63F5DA}</a:tableStyleId>
              </a:tblPr>
              <a:tblGrid>
                <a:gridCol w="4686014">
                  <a:extLst>
                    <a:ext uri="{9D8B030D-6E8A-4147-A177-3AD203B41FA5}">
                      <a16:colId xmlns:a16="http://schemas.microsoft.com/office/drawing/2014/main" val="746829489"/>
                    </a:ext>
                  </a:extLst>
                </a:gridCol>
                <a:gridCol w="6011398">
                  <a:extLst>
                    <a:ext uri="{9D8B030D-6E8A-4147-A177-3AD203B41FA5}">
                      <a16:colId xmlns:a16="http://schemas.microsoft.com/office/drawing/2014/main" val="219888934"/>
                    </a:ext>
                  </a:extLst>
                </a:gridCol>
              </a:tblGrid>
              <a:tr h="576319">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1" dirty="0"/>
                        <a:t>Creative Initiative, Design, Feasibility &amp; Program Alignment</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F1F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t>Shared case management systems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t>Cross jurisdiction coordination</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37787932"/>
                  </a:ext>
                </a:extLst>
              </a:tr>
              <a:tr h="576319">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1" dirty="0"/>
                        <a:t>Demonstrated Workforce Need</a:t>
                      </a:r>
                    </a:p>
                    <a:p>
                      <a:pPr lvl="1"/>
                      <a:endParaRPr lang="en-US" sz="1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F1F0"/>
                    </a:solidFill>
                  </a:tcPr>
                </a:tc>
                <a:tc>
                  <a:txBody>
                    <a:bodyPr/>
                    <a:lstStyle/>
                    <a:p>
                      <a:pPr marL="285750" lvl="0" indent="-285750">
                        <a:buFont typeface="Arial" panose="020B0604020202020204" pitchFamily="34" charset="0"/>
                        <a:buChar char="•"/>
                      </a:pPr>
                      <a:r>
                        <a:rPr lang="en-US" sz="1400" dirty="0"/>
                        <a:t>Documented vacancies</a:t>
                      </a:r>
                    </a:p>
                    <a:p>
                      <a:pPr marL="285750" lvl="0" indent="-285750">
                        <a:buFont typeface="Arial" panose="020B0604020202020204" pitchFamily="34" charset="0"/>
                        <a:buChar char="•"/>
                      </a:pPr>
                      <a:r>
                        <a:rPr lang="en-US" sz="1400" dirty="0"/>
                        <a:t>Compensation gaps</a:t>
                      </a:r>
                    </a:p>
                    <a:p>
                      <a:pPr marL="285750" lvl="0" indent="-285750">
                        <a:buFont typeface="Arial" panose="020B0604020202020204" pitchFamily="34" charset="0"/>
                        <a:buChar char="•"/>
                      </a:pPr>
                      <a:r>
                        <a:rPr lang="en-US" sz="1400" dirty="0"/>
                        <a:t>Operational impacts</a:t>
                      </a:r>
                      <a:endParaRPr lang="en-US" sz="1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65945667"/>
                  </a:ext>
                </a:extLst>
              </a:tr>
              <a:tr h="813627">
                <a:tc>
                  <a:txBody>
                    <a:bodyPr/>
                    <a:lstStyle/>
                    <a:p>
                      <a:pPr lvl="1"/>
                      <a:r>
                        <a:rPr lang="en-US" sz="1400" b="1" dirty="0"/>
                        <a:t>Statutory Priority Alignment</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F1F0"/>
                    </a:solidFill>
                  </a:tcPr>
                </a:tc>
                <a:tc>
                  <a:txBody>
                    <a:bodyPr/>
                    <a:lstStyle/>
                    <a:p>
                      <a:pPr marL="285750" indent="-285750">
                        <a:buFont typeface="Arial" panose="020B0604020202020204" pitchFamily="34" charset="0"/>
                        <a:buChar char="•"/>
                      </a:pPr>
                      <a:r>
                        <a:rPr lang="en-US" sz="1400" dirty="0"/>
                        <a:t>External recruitment of experienced professionals</a:t>
                      </a:r>
                    </a:p>
                    <a:p>
                      <a:pPr marL="285750" indent="-285750">
                        <a:buFont typeface="Arial" panose="020B0604020202020204" pitchFamily="34" charset="0"/>
                        <a:buChar char="•"/>
                      </a:pPr>
                      <a:r>
                        <a:rPr lang="en-US" sz="1400" dirty="0"/>
                        <a:t>Cross-jurisdictional collaboration</a:t>
                      </a:r>
                    </a:p>
                    <a:p>
                      <a:pPr marL="285750" indent="-285750">
                        <a:buFont typeface="Arial" panose="020B0604020202020204" pitchFamily="34" charset="0"/>
                        <a:buChar char="•"/>
                      </a:pPr>
                      <a:r>
                        <a:rPr lang="en-US" sz="1400" dirty="0"/>
                        <a:t>Increased investigative/case-management capacity</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5364919"/>
                  </a:ext>
                </a:extLst>
              </a:tr>
              <a:tr h="576319">
                <a:tc>
                  <a:txBody>
                    <a:bodyPr/>
                    <a:lstStyle/>
                    <a:p>
                      <a:pPr lvl="1"/>
                      <a:r>
                        <a:rPr lang="en-US" sz="1400" b="1" dirty="0"/>
                        <a:t>Cost Effectiveness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F1F0"/>
                    </a:solidFill>
                  </a:tcPr>
                </a:tc>
                <a:tc>
                  <a:txBody>
                    <a:bodyPr/>
                    <a:lstStyle/>
                    <a:p>
                      <a:pPr marL="285750" lvl="0" indent="-285750">
                        <a:buFont typeface="Arial" panose="020B0604020202020204" pitchFamily="34" charset="0"/>
                        <a:buChar char="•"/>
                      </a:pPr>
                      <a:r>
                        <a:rPr lang="en-US" sz="1400" dirty="0"/>
                        <a:t>Supported costs that demonstrate value relative to the proposed outcomes</a:t>
                      </a:r>
                      <a:endParaRPr lang="en-US" sz="1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52031486"/>
                  </a:ext>
                </a:extLst>
              </a:tr>
              <a:tr h="576319">
                <a:tc>
                  <a:txBody>
                    <a:bodyPr/>
                    <a:lstStyle/>
                    <a:p>
                      <a:pPr lvl="1"/>
                      <a:r>
                        <a:rPr lang="en-US" sz="1400" b="1" dirty="0"/>
                        <a:t>Sustainability</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F1F0"/>
                    </a:solidFill>
                  </a:tcPr>
                </a:tc>
                <a:tc>
                  <a:txBody>
                    <a:bodyPr/>
                    <a:lstStyle/>
                    <a:p>
                      <a:pPr marL="285750" lvl="0" indent="-285750">
                        <a:buFont typeface="Arial" panose="020B0604020202020204" pitchFamily="34" charset="0"/>
                        <a:buChar char="•"/>
                      </a:pPr>
                      <a:r>
                        <a:rPr lang="en-US" sz="1400" dirty="0"/>
                        <a:t>Identifies how recurring costs or positions will be supported after grant funding ends</a:t>
                      </a:r>
                      <a:endParaRPr lang="en-US" sz="1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411807995"/>
                  </a:ext>
                </a:extLst>
              </a:tr>
            </a:tbl>
          </a:graphicData>
        </a:graphic>
      </p:graphicFrame>
      <p:pic>
        <p:nvPicPr>
          <p:cNvPr id="54" name="Graphic 53" descr="Badge New with solid fill">
            <a:extLst>
              <a:ext uri="{FF2B5EF4-FFF2-40B4-BE49-F238E27FC236}">
                <a16:creationId xmlns:a16="http://schemas.microsoft.com/office/drawing/2014/main" id="{EC6B4A14-5E21-DF9C-91AA-9E640B6668E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2042" y="5655396"/>
            <a:ext cx="553365" cy="553365"/>
          </a:xfrm>
          <a:prstGeom prst="rect">
            <a:avLst/>
          </a:prstGeom>
        </p:spPr>
      </p:pic>
      <p:sp>
        <p:nvSpPr>
          <p:cNvPr id="2" name="TextBox 1">
            <a:extLst>
              <a:ext uri="{FF2B5EF4-FFF2-40B4-BE49-F238E27FC236}">
                <a16:creationId xmlns:a16="http://schemas.microsoft.com/office/drawing/2014/main" id="{987B832C-7FA6-4BDF-010B-29B60D4C55A7}"/>
              </a:ext>
            </a:extLst>
          </p:cNvPr>
          <p:cNvSpPr txBox="1"/>
          <p:nvPr/>
        </p:nvSpPr>
        <p:spPr>
          <a:xfrm>
            <a:off x="583216" y="1216152"/>
            <a:ext cx="1223668" cy="369332"/>
          </a:xfrm>
          <a:prstGeom prst="rect">
            <a:avLst/>
          </a:prstGeom>
          <a:noFill/>
        </p:spPr>
        <p:txBody>
          <a:bodyPr wrap="none" rtlCol="0">
            <a:spAutoFit/>
          </a:bodyPr>
          <a:lstStyle/>
          <a:p>
            <a:r>
              <a:rPr lang="en-US" dirty="0"/>
              <a:t>Examples:</a:t>
            </a:r>
          </a:p>
        </p:txBody>
      </p:sp>
    </p:spTree>
    <p:extLst>
      <p:ext uri="{BB962C8B-B14F-4D97-AF65-F5344CB8AC3E}">
        <p14:creationId xmlns:p14="http://schemas.microsoft.com/office/powerpoint/2010/main" val="660375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466E4-7449-81F2-E975-0EA8A0A88A01}"/>
            </a:ext>
          </a:extLst>
        </p:cNvPr>
        <p:cNvGrpSpPr/>
        <p:nvPr/>
      </p:nvGrpSpPr>
      <p:grpSpPr>
        <a:xfrm>
          <a:off x="0" y="0"/>
          <a:ext cx="0" cy="0"/>
          <a:chOff x="0" y="0"/>
          <a:chExt cx="0" cy="0"/>
        </a:xfrm>
      </p:grpSpPr>
      <p:sp>
        <p:nvSpPr>
          <p:cNvPr id="5" name="Shape 0">
            <a:extLst>
              <a:ext uri="{FF2B5EF4-FFF2-40B4-BE49-F238E27FC236}">
                <a16:creationId xmlns:a16="http://schemas.microsoft.com/office/drawing/2014/main" id="{10A5F18E-2879-7F86-46C4-A89F48611714}"/>
              </a:ext>
            </a:extLst>
          </p:cNvPr>
          <p:cNvSpPr/>
          <p:nvPr/>
        </p:nvSpPr>
        <p:spPr>
          <a:xfrm>
            <a:off x="457200" y="347472"/>
            <a:ext cx="621792" cy="621792"/>
          </a:xfrm>
          <a:prstGeom prst="ellipse">
            <a:avLst/>
          </a:prstGeom>
          <a:solidFill>
            <a:srgbClr val="004D4C"/>
          </a:solidFill>
          <a:ln/>
        </p:spPr>
        <p:txBody>
          <a:bodyPr/>
          <a:lstStyle/>
          <a:p>
            <a:endParaRPr lang="en-US"/>
          </a:p>
        </p:txBody>
      </p:sp>
      <p:pic>
        <p:nvPicPr>
          <p:cNvPr id="7" name="Image 0" descr="preencoded.png">
            <a:extLst>
              <a:ext uri="{FF2B5EF4-FFF2-40B4-BE49-F238E27FC236}">
                <a16:creationId xmlns:a16="http://schemas.microsoft.com/office/drawing/2014/main" id="{B9B9FD0B-06C8-5D42-B9D7-ABE95FCE556D}"/>
              </a:ext>
            </a:extLst>
          </p:cNvPr>
          <p:cNvPicPr>
            <a:picLocks noChangeAspect="1"/>
          </p:cNvPicPr>
          <p:nvPr/>
        </p:nvPicPr>
        <p:blipFill>
          <a:blip r:embed="rId3"/>
          <a:stretch>
            <a:fillRect/>
          </a:stretch>
        </p:blipFill>
        <p:spPr>
          <a:xfrm>
            <a:off x="625084" y="515356"/>
            <a:ext cx="286024" cy="286024"/>
          </a:xfrm>
          <a:prstGeom prst="rect">
            <a:avLst/>
          </a:prstGeom>
        </p:spPr>
      </p:pic>
      <p:sp>
        <p:nvSpPr>
          <p:cNvPr id="9" name="Text 1">
            <a:extLst>
              <a:ext uri="{FF2B5EF4-FFF2-40B4-BE49-F238E27FC236}">
                <a16:creationId xmlns:a16="http://schemas.microsoft.com/office/drawing/2014/main" id="{6C985E5F-D6E5-266C-A690-4C11C9851C0D}"/>
              </a:ext>
            </a:extLst>
          </p:cNvPr>
          <p:cNvSpPr/>
          <p:nvPr/>
        </p:nvSpPr>
        <p:spPr>
          <a:xfrm>
            <a:off x="1261872" y="310896"/>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AWARD AND GRANT ADMINISTRATION</a:t>
            </a:r>
            <a:endParaRPr lang="en-US" sz="1500"/>
          </a:p>
        </p:txBody>
      </p:sp>
      <p:sp>
        <p:nvSpPr>
          <p:cNvPr id="11" name="Text 2">
            <a:extLst>
              <a:ext uri="{FF2B5EF4-FFF2-40B4-BE49-F238E27FC236}">
                <a16:creationId xmlns:a16="http://schemas.microsoft.com/office/drawing/2014/main" id="{9D6ED183-D433-6762-E582-F7E081EC730D}"/>
              </a:ext>
            </a:extLst>
          </p:cNvPr>
          <p:cNvSpPr/>
          <p:nvPr/>
        </p:nvSpPr>
        <p:spPr>
          <a:xfrm>
            <a:off x="1261872" y="576072"/>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rPr>
              <a:t>From Award to Closeout</a:t>
            </a:r>
            <a:endParaRPr lang="en-US" sz="3100"/>
          </a:p>
        </p:txBody>
      </p:sp>
      <p:pic>
        <p:nvPicPr>
          <p:cNvPr id="13" name="Image 1" descr="/home/claude/pswbp/logos/DFA_Horizontal_Color.png">
            <a:extLst>
              <a:ext uri="{FF2B5EF4-FFF2-40B4-BE49-F238E27FC236}">
                <a16:creationId xmlns:a16="http://schemas.microsoft.com/office/drawing/2014/main" id="{93147F6F-09E3-80E1-0B71-E1962C914DAF}"/>
              </a:ext>
            </a:extLst>
          </p:cNvPr>
          <p:cNvPicPr>
            <a:picLocks noChangeAspect="1"/>
          </p:cNvPicPr>
          <p:nvPr/>
        </p:nvPicPr>
        <p:blipFill>
          <a:blip r:embed="rId4"/>
          <a:stretch>
            <a:fillRect/>
          </a:stretch>
        </p:blipFill>
        <p:spPr>
          <a:xfrm>
            <a:off x="10466202" y="384048"/>
            <a:ext cx="1554480" cy="293924"/>
          </a:xfrm>
          <a:prstGeom prst="rect">
            <a:avLst/>
          </a:prstGeom>
        </p:spPr>
      </p:pic>
      <p:sp>
        <p:nvSpPr>
          <p:cNvPr id="3" name="TextBox 2">
            <a:extLst>
              <a:ext uri="{FF2B5EF4-FFF2-40B4-BE49-F238E27FC236}">
                <a16:creationId xmlns:a16="http://schemas.microsoft.com/office/drawing/2014/main" id="{22F52BF6-0568-CAF0-CB72-B3F51583CE94}"/>
              </a:ext>
            </a:extLst>
          </p:cNvPr>
          <p:cNvSpPr txBox="1"/>
          <p:nvPr/>
        </p:nvSpPr>
        <p:spPr>
          <a:xfrm>
            <a:off x="1160087" y="1062263"/>
            <a:ext cx="11411712" cy="307777"/>
          </a:xfrm>
          <a:prstGeom prst="rect">
            <a:avLst/>
          </a:prstGeom>
          <a:noFill/>
        </p:spPr>
        <p:txBody>
          <a:bodyPr wrap="square" rtlCol="0">
            <a:spAutoFit/>
          </a:bodyPr>
          <a:lstStyle/>
          <a:p>
            <a:r>
              <a:rPr lang="en-US" sz="1400"/>
              <a:t>An overview of what happens after your application is awarded.</a:t>
            </a:r>
          </a:p>
        </p:txBody>
      </p:sp>
      <p:sp>
        <p:nvSpPr>
          <p:cNvPr id="4" name="Rectangle: Rounded Corners 3">
            <a:extLst>
              <a:ext uri="{FF2B5EF4-FFF2-40B4-BE49-F238E27FC236}">
                <a16:creationId xmlns:a16="http://schemas.microsoft.com/office/drawing/2014/main" id="{D692F78E-0FA3-E186-730A-3ED2FB47E592}"/>
              </a:ext>
            </a:extLst>
          </p:cNvPr>
          <p:cNvSpPr/>
          <p:nvPr/>
        </p:nvSpPr>
        <p:spPr>
          <a:xfrm>
            <a:off x="911108" y="1416263"/>
            <a:ext cx="2286000" cy="3132683"/>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endParaRPr lang="en-US" sz="1200" b="1">
              <a:solidFill>
                <a:srgbClr val="004D4C"/>
              </a:solidFill>
            </a:endParaRPr>
          </a:p>
          <a:p>
            <a:pPr algn="ctr"/>
            <a:r>
              <a:rPr lang="en-US" sz="1200" b="1">
                <a:solidFill>
                  <a:srgbClr val="004D4C"/>
                </a:solidFill>
              </a:rPr>
              <a:t>AWARD NOTIFICATION</a:t>
            </a:r>
            <a:endParaRPr lang="en-US" sz="1200">
              <a:solidFill>
                <a:srgbClr val="004D4C"/>
              </a:solidFill>
            </a:endParaRPr>
          </a:p>
          <a:p>
            <a:endParaRPr lang="en-US" sz="1200">
              <a:solidFill>
                <a:srgbClr val="004D4C"/>
              </a:solidFill>
            </a:endParaRPr>
          </a:p>
          <a:p>
            <a:pPr algn="ctr"/>
            <a:r>
              <a:rPr lang="en-US" sz="1200">
                <a:solidFill>
                  <a:schemeClr val="tx1"/>
                </a:solidFill>
              </a:rPr>
              <a:t>Successful applicants are notified of the award and offered a grant agreement</a:t>
            </a:r>
            <a:endParaRPr lang="en-US" sz="1400">
              <a:solidFill>
                <a:schemeClr val="tx1"/>
              </a:solidFill>
            </a:endParaRPr>
          </a:p>
        </p:txBody>
      </p:sp>
      <p:cxnSp>
        <p:nvCxnSpPr>
          <p:cNvPr id="6" name="Straight Connector 5">
            <a:extLst>
              <a:ext uri="{FF2B5EF4-FFF2-40B4-BE49-F238E27FC236}">
                <a16:creationId xmlns:a16="http://schemas.microsoft.com/office/drawing/2014/main" id="{7D7D2786-97B6-C7AA-8F81-068F0E83C85E}"/>
              </a:ext>
            </a:extLst>
          </p:cNvPr>
          <p:cNvCxnSpPr>
            <a:cxnSpLocks/>
          </p:cNvCxnSpPr>
          <p:nvPr/>
        </p:nvCxnSpPr>
        <p:spPr>
          <a:xfrm>
            <a:off x="1731855" y="2558763"/>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10" name="Graphic 9" descr="Volume outline">
            <a:extLst>
              <a:ext uri="{FF2B5EF4-FFF2-40B4-BE49-F238E27FC236}">
                <a16:creationId xmlns:a16="http://schemas.microsoft.com/office/drawing/2014/main" id="{135EAC10-4175-38F0-AA40-31117C1DA10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711208" y="1806974"/>
            <a:ext cx="685800" cy="685800"/>
          </a:xfrm>
          <a:prstGeom prst="rect">
            <a:avLst/>
          </a:prstGeom>
        </p:spPr>
      </p:pic>
      <p:sp>
        <p:nvSpPr>
          <p:cNvPr id="12" name="Rectangle: Rounded Corners 11">
            <a:extLst>
              <a:ext uri="{FF2B5EF4-FFF2-40B4-BE49-F238E27FC236}">
                <a16:creationId xmlns:a16="http://schemas.microsoft.com/office/drawing/2014/main" id="{60BC0FB8-257B-22BB-A679-5021DF31CB3A}"/>
              </a:ext>
            </a:extLst>
          </p:cNvPr>
          <p:cNvSpPr/>
          <p:nvPr/>
        </p:nvSpPr>
        <p:spPr>
          <a:xfrm>
            <a:off x="3575656" y="1424618"/>
            <a:ext cx="2286000" cy="3132683"/>
          </a:xfrm>
          <a:prstGeom prst="roundRect">
            <a:avLst/>
          </a:prstGeom>
          <a:solidFill>
            <a:schemeClr val="accent2">
              <a:lumMod val="20000"/>
              <a:lumOff val="8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endParaRPr lang="en-US" sz="1200" b="1">
              <a:solidFill>
                <a:srgbClr val="E65E1A"/>
              </a:solidFill>
            </a:endParaRPr>
          </a:p>
          <a:p>
            <a:pPr algn="ctr"/>
            <a:endParaRPr lang="en-US" sz="1200" b="1">
              <a:solidFill>
                <a:srgbClr val="E65E1A"/>
              </a:solidFill>
            </a:endParaRPr>
          </a:p>
          <a:p>
            <a:pPr algn="ctr"/>
            <a:r>
              <a:rPr lang="en-US" sz="1200" b="1">
                <a:solidFill>
                  <a:srgbClr val="E65E1A"/>
                </a:solidFill>
              </a:rPr>
              <a:t>GRANT AGREEMENT</a:t>
            </a:r>
            <a:endParaRPr lang="en-US" sz="1200">
              <a:solidFill>
                <a:srgbClr val="E65E1A"/>
              </a:solidFill>
            </a:endParaRPr>
          </a:p>
          <a:p>
            <a:endParaRPr lang="en-US" sz="1200">
              <a:solidFill>
                <a:srgbClr val="004D4C"/>
              </a:solidFill>
            </a:endParaRPr>
          </a:p>
          <a:p>
            <a:pPr algn="ctr"/>
            <a:r>
              <a:rPr lang="en-US" sz="1200">
                <a:solidFill>
                  <a:schemeClr val="tx1"/>
                </a:solidFill>
              </a:rPr>
              <a:t>Awarded applicants may negotiate and then sign the grant agreement. Funding begins only after the agreement is fully executed</a:t>
            </a:r>
            <a:endParaRPr lang="en-US" sz="1400">
              <a:solidFill>
                <a:schemeClr val="tx1"/>
              </a:solidFill>
            </a:endParaRPr>
          </a:p>
        </p:txBody>
      </p:sp>
      <p:cxnSp>
        <p:nvCxnSpPr>
          <p:cNvPr id="14" name="Straight Connector 13">
            <a:extLst>
              <a:ext uri="{FF2B5EF4-FFF2-40B4-BE49-F238E27FC236}">
                <a16:creationId xmlns:a16="http://schemas.microsoft.com/office/drawing/2014/main" id="{BEA76B3B-29DF-D20A-AF52-59CFA6C1FC60}"/>
              </a:ext>
            </a:extLst>
          </p:cNvPr>
          <p:cNvCxnSpPr>
            <a:cxnSpLocks/>
          </p:cNvCxnSpPr>
          <p:nvPr/>
        </p:nvCxnSpPr>
        <p:spPr>
          <a:xfrm>
            <a:off x="4396403" y="2567118"/>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17" name="Graphic 16" descr="Scroll outline">
            <a:extLst>
              <a:ext uri="{FF2B5EF4-FFF2-40B4-BE49-F238E27FC236}">
                <a16:creationId xmlns:a16="http://schemas.microsoft.com/office/drawing/2014/main" id="{3191F0A6-4891-7933-0DBA-635113C7599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375756" y="1815329"/>
            <a:ext cx="685800" cy="685800"/>
          </a:xfrm>
          <a:prstGeom prst="rect">
            <a:avLst/>
          </a:prstGeom>
        </p:spPr>
      </p:pic>
      <p:sp>
        <p:nvSpPr>
          <p:cNvPr id="18" name="Rectangle: Rounded Corners 17">
            <a:extLst>
              <a:ext uri="{FF2B5EF4-FFF2-40B4-BE49-F238E27FC236}">
                <a16:creationId xmlns:a16="http://schemas.microsoft.com/office/drawing/2014/main" id="{AAD6DD66-A68E-9DC2-AAB8-E7480A3E4950}"/>
              </a:ext>
            </a:extLst>
          </p:cNvPr>
          <p:cNvSpPr/>
          <p:nvPr/>
        </p:nvSpPr>
        <p:spPr>
          <a:xfrm>
            <a:off x="6240204" y="1432973"/>
            <a:ext cx="2286000" cy="3132683"/>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endParaRPr lang="en-US" sz="1200" b="1">
              <a:solidFill>
                <a:srgbClr val="004D4C"/>
              </a:solidFill>
            </a:endParaRPr>
          </a:p>
          <a:p>
            <a:pPr algn="ctr"/>
            <a:endParaRPr lang="en-US" sz="1200" b="1">
              <a:solidFill>
                <a:srgbClr val="004D4C"/>
              </a:solidFill>
            </a:endParaRPr>
          </a:p>
          <a:p>
            <a:pPr algn="ctr"/>
            <a:endParaRPr lang="en-US" sz="1200" b="1">
              <a:solidFill>
                <a:srgbClr val="004D4C"/>
              </a:solidFill>
            </a:endParaRPr>
          </a:p>
          <a:p>
            <a:pPr algn="ctr"/>
            <a:r>
              <a:rPr lang="en-US" sz="1200" b="1">
                <a:solidFill>
                  <a:srgbClr val="004D4C"/>
                </a:solidFill>
              </a:rPr>
              <a:t>UP TO 24-MONTH PERFORMANCE PERIOD</a:t>
            </a:r>
            <a:endParaRPr lang="en-US" sz="1200">
              <a:solidFill>
                <a:srgbClr val="004D4C"/>
              </a:solidFill>
            </a:endParaRPr>
          </a:p>
          <a:p>
            <a:endParaRPr lang="en-US" sz="1200">
              <a:solidFill>
                <a:srgbClr val="004D4C"/>
              </a:solidFill>
            </a:endParaRPr>
          </a:p>
          <a:p>
            <a:pPr algn="ctr"/>
            <a:r>
              <a:rPr lang="en-US" sz="1200">
                <a:solidFill>
                  <a:schemeClr val="tx1"/>
                </a:solidFill>
              </a:rPr>
              <a:t>Awarded fund must be expended within allowed time of receiving the award, consistent with the grant agreement</a:t>
            </a:r>
            <a:endParaRPr lang="en-US" sz="1400">
              <a:solidFill>
                <a:schemeClr val="tx1"/>
              </a:solidFill>
            </a:endParaRPr>
          </a:p>
        </p:txBody>
      </p:sp>
      <p:cxnSp>
        <p:nvCxnSpPr>
          <p:cNvPr id="19" name="Straight Connector 18">
            <a:extLst>
              <a:ext uri="{FF2B5EF4-FFF2-40B4-BE49-F238E27FC236}">
                <a16:creationId xmlns:a16="http://schemas.microsoft.com/office/drawing/2014/main" id="{4E3BDFA1-8AEE-BE73-2696-69DBD8265313}"/>
              </a:ext>
            </a:extLst>
          </p:cNvPr>
          <p:cNvCxnSpPr>
            <a:cxnSpLocks/>
          </p:cNvCxnSpPr>
          <p:nvPr/>
        </p:nvCxnSpPr>
        <p:spPr>
          <a:xfrm>
            <a:off x="7060951" y="2575473"/>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21" name="Graphic 20" descr="Monthly calendar outline">
            <a:extLst>
              <a:ext uri="{FF2B5EF4-FFF2-40B4-BE49-F238E27FC236}">
                <a16:creationId xmlns:a16="http://schemas.microsoft.com/office/drawing/2014/main" id="{56EBE034-5823-792E-4CA3-93E3D00F9DF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040304" y="1823684"/>
            <a:ext cx="685800" cy="685800"/>
          </a:xfrm>
          <a:prstGeom prst="rect">
            <a:avLst/>
          </a:prstGeom>
        </p:spPr>
      </p:pic>
      <p:sp>
        <p:nvSpPr>
          <p:cNvPr id="22" name="Rectangle: Rounded Corners 21">
            <a:extLst>
              <a:ext uri="{FF2B5EF4-FFF2-40B4-BE49-F238E27FC236}">
                <a16:creationId xmlns:a16="http://schemas.microsoft.com/office/drawing/2014/main" id="{26A7E2DB-4EDE-DE0B-B247-03EAF9A61CE3}"/>
              </a:ext>
            </a:extLst>
          </p:cNvPr>
          <p:cNvSpPr/>
          <p:nvPr/>
        </p:nvSpPr>
        <p:spPr>
          <a:xfrm>
            <a:off x="8904752" y="1424618"/>
            <a:ext cx="2286000" cy="3132683"/>
          </a:xfrm>
          <a:prstGeom prst="roundRect">
            <a:avLst/>
          </a:prstGeom>
          <a:solidFill>
            <a:schemeClr val="accent2">
              <a:lumMod val="20000"/>
              <a:lumOff val="8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E65E1A"/>
              </a:solidFill>
            </a:endParaRPr>
          </a:p>
          <a:p>
            <a:pPr algn="ctr"/>
            <a:endParaRPr lang="en-US" sz="1600" b="1">
              <a:solidFill>
                <a:srgbClr val="004D4C"/>
              </a:solidFill>
            </a:endParaRPr>
          </a:p>
          <a:p>
            <a:pPr algn="ctr"/>
            <a:r>
              <a:rPr lang="en-US" sz="1200" b="1">
                <a:solidFill>
                  <a:srgbClr val="E65E1A"/>
                </a:solidFill>
              </a:rPr>
              <a:t>REPORTING &amp; CLOSEOUT</a:t>
            </a:r>
            <a:endParaRPr lang="en-US" sz="1200">
              <a:solidFill>
                <a:srgbClr val="E65E1A"/>
              </a:solidFill>
            </a:endParaRPr>
          </a:p>
          <a:p>
            <a:endParaRPr lang="en-US" sz="1200">
              <a:solidFill>
                <a:srgbClr val="004D4C"/>
              </a:solidFill>
            </a:endParaRPr>
          </a:p>
          <a:p>
            <a:pPr algn="ctr"/>
            <a:r>
              <a:rPr lang="en-US" sz="1200">
                <a:solidFill>
                  <a:schemeClr val="tx1"/>
                </a:solidFill>
              </a:rPr>
              <a:t>Submit required quarterly financial and programmatic reports and any unexpended funds will revert to the fund</a:t>
            </a:r>
            <a:endParaRPr lang="en-US" sz="1400">
              <a:solidFill>
                <a:schemeClr val="tx1"/>
              </a:solidFill>
            </a:endParaRPr>
          </a:p>
        </p:txBody>
      </p:sp>
      <p:cxnSp>
        <p:nvCxnSpPr>
          <p:cNvPr id="23" name="Straight Connector 22">
            <a:extLst>
              <a:ext uri="{FF2B5EF4-FFF2-40B4-BE49-F238E27FC236}">
                <a16:creationId xmlns:a16="http://schemas.microsoft.com/office/drawing/2014/main" id="{535A8766-168D-79C6-098F-95F85C00D6EA}"/>
              </a:ext>
            </a:extLst>
          </p:cNvPr>
          <p:cNvCxnSpPr>
            <a:cxnSpLocks/>
          </p:cNvCxnSpPr>
          <p:nvPr/>
        </p:nvCxnSpPr>
        <p:spPr>
          <a:xfrm>
            <a:off x="9725499" y="2567118"/>
            <a:ext cx="627445" cy="0"/>
          </a:xfrm>
          <a:prstGeom prst="line">
            <a:avLst/>
          </a:prstGeom>
        </p:spPr>
        <p:style>
          <a:lnRef idx="2">
            <a:schemeClr val="accent2"/>
          </a:lnRef>
          <a:fillRef idx="0">
            <a:schemeClr val="accent2"/>
          </a:fillRef>
          <a:effectRef idx="1">
            <a:schemeClr val="accent2"/>
          </a:effectRef>
          <a:fontRef idx="minor">
            <a:schemeClr val="tx1"/>
          </a:fontRef>
        </p:style>
      </p:cxnSp>
      <p:pic>
        <p:nvPicPr>
          <p:cNvPr id="25" name="Graphic 24" descr="Folder Search outline">
            <a:extLst>
              <a:ext uri="{FF2B5EF4-FFF2-40B4-BE49-F238E27FC236}">
                <a16:creationId xmlns:a16="http://schemas.microsoft.com/office/drawing/2014/main" id="{A83190C4-11C0-80C3-8A0B-A301EB2E524B}"/>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704852" y="1815329"/>
            <a:ext cx="685800" cy="685800"/>
          </a:xfrm>
          <a:prstGeom prst="rect">
            <a:avLst/>
          </a:prstGeom>
        </p:spPr>
      </p:pic>
      <p:cxnSp>
        <p:nvCxnSpPr>
          <p:cNvPr id="27" name="Straight Arrow Connector 26">
            <a:extLst>
              <a:ext uri="{FF2B5EF4-FFF2-40B4-BE49-F238E27FC236}">
                <a16:creationId xmlns:a16="http://schemas.microsoft.com/office/drawing/2014/main" id="{A47686CD-5012-01EC-A3CD-6B21F854240D}"/>
              </a:ext>
            </a:extLst>
          </p:cNvPr>
          <p:cNvCxnSpPr/>
          <p:nvPr/>
        </p:nvCxnSpPr>
        <p:spPr>
          <a:xfrm>
            <a:off x="3271101" y="2978870"/>
            <a:ext cx="2262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B616E421-2443-DD0B-B982-BFD1A8FF0470}"/>
              </a:ext>
            </a:extLst>
          </p:cNvPr>
          <p:cNvCxnSpPr/>
          <p:nvPr/>
        </p:nvCxnSpPr>
        <p:spPr>
          <a:xfrm>
            <a:off x="5935743" y="2978870"/>
            <a:ext cx="2262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C3B77C27-E168-37B2-8AC4-0872E1EE3EA9}"/>
              </a:ext>
            </a:extLst>
          </p:cNvPr>
          <p:cNvCxnSpPr/>
          <p:nvPr/>
        </p:nvCxnSpPr>
        <p:spPr>
          <a:xfrm>
            <a:off x="8601620" y="2978870"/>
            <a:ext cx="2262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1" name="Rectangle: Rounded Corners 30">
            <a:extLst>
              <a:ext uri="{FF2B5EF4-FFF2-40B4-BE49-F238E27FC236}">
                <a16:creationId xmlns:a16="http://schemas.microsoft.com/office/drawing/2014/main" id="{2B8C744B-FBAF-B888-60E8-B64314BD5521}"/>
              </a:ext>
            </a:extLst>
          </p:cNvPr>
          <p:cNvSpPr/>
          <p:nvPr/>
        </p:nvSpPr>
        <p:spPr>
          <a:xfrm>
            <a:off x="911108" y="4628589"/>
            <a:ext cx="10332334" cy="1352799"/>
          </a:xfrm>
          <a:prstGeom prst="roundRect">
            <a:avLst/>
          </a:prstGeom>
          <a:solidFill>
            <a:srgbClr val="E9F1F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b="1">
              <a:solidFill>
                <a:srgbClr val="004D4C"/>
              </a:solidFill>
            </a:endParaRPr>
          </a:p>
          <a:p>
            <a:r>
              <a:rPr lang="en-US" sz="1200" b="1">
                <a:solidFill>
                  <a:srgbClr val="004D4C"/>
                </a:solidFill>
              </a:rPr>
              <a:t>	FINANCIAL &amp; PROGRAM RECORDS</a:t>
            </a:r>
          </a:p>
          <a:p>
            <a:pPr marL="1200150" lvl="2" indent="-285750">
              <a:buFont typeface="Arial" panose="020B0604020202020204" pitchFamily="34" charset="0"/>
              <a:buChar char="•"/>
            </a:pPr>
            <a:r>
              <a:rPr lang="en-US" sz="1200">
                <a:solidFill>
                  <a:schemeClr val="tx1"/>
                </a:solidFill>
              </a:rPr>
              <a:t>Submit accurate and timely quarter reports</a:t>
            </a:r>
          </a:p>
          <a:p>
            <a:pPr marL="1200150" lvl="2" indent="-285750">
              <a:buFont typeface="Arial" panose="020B0604020202020204" pitchFamily="34" charset="0"/>
              <a:buChar char="•"/>
            </a:pPr>
            <a:r>
              <a:rPr lang="en-US" sz="1200">
                <a:solidFill>
                  <a:schemeClr val="tx1"/>
                </a:solidFill>
              </a:rPr>
              <a:t>Maintain supporting documentation and grant records</a:t>
            </a:r>
          </a:p>
          <a:p>
            <a:pPr marL="1200150" lvl="2" indent="-285750">
              <a:buFont typeface="Arial" panose="020B0604020202020204" pitchFamily="34" charset="0"/>
              <a:buChar char="•"/>
            </a:pPr>
            <a:r>
              <a:rPr lang="en-US" sz="1200">
                <a:solidFill>
                  <a:schemeClr val="tx1"/>
                </a:solidFill>
              </a:rPr>
              <a:t>Track expenditures and progress toward approved outcomes</a:t>
            </a:r>
          </a:p>
        </p:txBody>
      </p:sp>
      <p:sp>
        <p:nvSpPr>
          <p:cNvPr id="33" name="Rectangle: Rounded Corners 32">
            <a:extLst>
              <a:ext uri="{FF2B5EF4-FFF2-40B4-BE49-F238E27FC236}">
                <a16:creationId xmlns:a16="http://schemas.microsoft.com/office/drawing/2014/main" id="{DBE18EFC-8CAF-0226-D978-38F0718E36A3}"/>
              </a:ext>
            </a:extLst>
          </p:cNvPr>
          <p:cNvSpPr/>
          <p:nvPr/>
        </p:nvSpPr>
        <p:spPr>
          <a:xfrm>
            <a:off x="6257827" y="4741682"/>
            <a:ext cx="4932925" cy="1159498"/>
          </a:xfrm>
          <a:prstGeom prst="roundRect">
            <a:avLst/>
          </a:prstGeom>
          <a:solidFill>
            <a:srgbClr val="E9F1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endParaRPr lang="en-US" sz="1200" b="1">
              <a:solidFill>
                <a:srgbClr val="004D4C"/>
              </a:solidFill>
            </a:endParaRPr>
          </a:p>
          <a:p>
            <a:r>
              <a:rPr lang="en-US" sz="1200" b="1">
                <a:solidFill>
                  <a:srgbClr val="004D4C"/>
                </a:solidFill>
              </a:rPr>
              <a:t>	COMPLIANCE &amp; COMMUNICATION</a:t>
            </a:r>
          </a:p>
          <a:p>
            <a:pPr marL="1200150" lvl="2" indent="-285750">
              <a:buFont typeface="Arial" panose="020B0604020202020204" pitchFamily="34" charset="0"/>
              <a:buChar char="•"/>
            </a:pPr>
            <a:r>
              <a:rPr lang="en-US" sz="1200">
                <a:solidFill>
                  <a:schemeClr val="tx1"/>
                </a:solidFill>
              </a:rPr>
              <a:t>Disclose actual or potential conflicts of interest</a:t>
            </a:r>
          </a:p>
          <a:p>
            <a:pPr marL="1200150" lvl="2" indent="-285750">
              <a:buFont typeface="Arial" panose="020B0604020202020204" pitchFamily="34" charset="0"/>
              <a:buChar char="•"/>
            </a:pPr>
            <a:r>
              <a:rPr lang="en-US" sz="1200">
                <a:solidFill>
                  <a:schemeClr val="tx1"/>
                </a:solidFill>
              </a:rPr>
              <a:t>Notify DFA of significant project changes or delays</a:t>
            </a:r>
          </a:p>
          <a:p>
            <a:pPr marL="1200150" lvl="2" indent="-285750">
              <a:buFont typeface="Arial" panose="020B0604020202020204" pitchFamily="34" charset="0"/>
              <a:buChar char="•"/>
            </a:pPr>
            <a:r>
              <a:rPr lang="en-US" sz="1200">
                <a:solidFill>
                  <a:schemeClr val="tx1"/>
                </a:solidFill>
              </a:rPr>
              <a:t>Return unexpended funds as required</a:t>
            </a:r>
          </a:p>
        </p:txBody>
      </p:sp>
      <p:sp>
        <p:nvSpPr>
          <p:cNvPr id="35" name="Rectangle: Top Corners Rounded 34">
            <a:extLst>
              <a:ext uri="{FF2B5EF4-FFF2-40B4-BE49-F238E27FC236}">
                <a16:creationId xmlns:a16="http://schemas.microsoft.com/office/drawing/2014/main" id="{C97E6A2A-0A33-1B95-AF85-2CF3050C42FF}"/>
              </a:ext>
            </a:extLst>
          </p:cNvPr>
          <p:cNvSpPr/>
          <p:nvPr/>
        </p:nvSpPr>
        <p:spPr>
          <a:xfrm>
            <a:off x="920535" y="4626445"/>
            <a:ext cx="10332334" cy="311068"/>
          </a:xfrm>
          <a:prstGeom prst="round2SameRect">
            <a:avLst/>
          </a:prstGeom>
          <a:solidFill>
            <a:srgbClr val="004D4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t>DURING THE GRANT PERIOD</a:t>
            </a:r>
            <a:endParaRPr lang="en-US" b="1"/>
          </a:p>
        </p:txBody>
      </p:sp>
      <p:pic>
        <p:nvPicPr>
          <p:cNvPr id="37" name="Graphic 36" descr="Shield Cross outline">
            <a:extLst>
              <a:ext uri="{FF2B5EF4-FFF2-40B4-BE49-F238E27FC236}">
                <a16:creationId xmlns:a16="http://schemas.microsoft.com/office/drawing/2014/main" id="{93139950-7F38-7F6E-AB66-D8D40D2120E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25711" y="4998302"/>
            <a:ext cx="914400" cy="914400"/>
          </a:xfrm>
          <a:prstGeom prst="rect">
            <a:avLst/>
          </a:prstGeom>
        </p:spPr>
      </p:pic>
      <p:pic>
        <p:nvPicPr>
          <p:cNvPr id="39" name="Graphic 38" descr="Document outline">
            <a:extLst>
              <a:ext uri="{FF2B5EF4-FFF2-40B4-BE49-F238E27FC236}">
                <a16:creationId xmlns:a16="http://schemas.microsoft.com/office/drawing/2014/main" id="{A76ABD8D-C877-F1B8-8E2E-9E1EA075721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78992" y="4962146"/>
            <a:ext cx="914400" cy="914400"/>
          </a:xfrm>
          <a:prstGeom prst="rect">
            <a:avLst/>
          </a:prstGeom>
        </p:spPr>
      </p:pic>
      <p:sp>
        <p:nvSpPr>
          <p:cNvPr id="40" name="Shape 5">
            <a:extLst>
              <a:ext uri="{FF2B5EF4-FFF2-40B4-BE49-F238E27FC236}">
                <a16:creationId xmlns:a16="http://schemas.microsoft.com/office/drawing/2014/main" id="{D4AFCC35-AB1E-3B91-517E-4D49FA396462}"/>
              </a:ext>
            </a:extLst>
          </p:cNvPr>
          <p:cNvSpPr/>
          <p:nvPr/>
        </p:nvSpPr>
        <p:spPr>
          <a:xfrm>
            <a:off x="911108" y="6146684"/>
            <a:ext cx="10341761" cy="311068"/>
          </a:xfrm>
          <a:prstGeom prst="roundRect">
            <a:avLst>
              <a:gd name="adj" fmla="val 6667"/>
            </a:avLst>
          </a:prstGeom>
          <a:solidFill>
            <a:schemeClr val="accent2">
              <a:lumMod val="20000"/>
              <a:lumOff val="80000"/>
            </a:schemeClr>
          </a:solidFill>
          <a:ln/>
          <a:effectLst>
            <a:outerShdw blurRad="88900" dist="25400" dir="5400000" algn="bl" rotWithShape="0">
              <a:srgbClr val="1A1A1A">
                <a:alpha val="10000"/>
              </a:srgbClr>
            </a:outerShdw>
          </a:effectLst>
        </p:spPr>
        <p:txBody>
          <a:bodyPr/>
          <a:lstStyle/>
          <a:p>
            <a:pPr lvl="2">
              <a:defRPr/>
            </a:pPr>
            <a:r>
              <a:rPr kumimoji="0" lang="en-US" sz="1600" b="1" i="0" u="none" strike="noStrike" kern="0" cap="none" spc="0" normalizeH="0" baseline="0" noProof="0">
                <a:ln>
                  <a:noFill/>
                </a:ln>
                <a:solidFill>
                  <a:srgbClr val="ED7D31">
                    <a:lumMod val="75000"/>
                  </a:srgbClr>
                </a:solidFill>
                <a:effectLst/>
                <a:uLnTx/>
                <a:uFillTx/>
                <a:latin typeface="Calibri" panose="020F0502020204030204"/>
              </a:rPr>
              <a:t>IMPORTANT: </a:t>
            </a:r>
            <a:r>
              <a:rPr kumimoji="0" lang="en-US" sz="1200" i="0" u="none" strike="noStrike" kern="0" cap="none" spc="0" normalizeH="0" baseline="0" noProof="0">
                <a:ln>
                  <a:noFill/>
                </a:ln>
                <a:effectLst/>
                <a:uLnTx/>
                <a:uFillTx/>
                <a:latin typeface="Calibri" panose="020F0502020204030204"/>
              </a:rPr>
              <a:t>Maintain complete financial and programmatic records </a:t>
            </a:r>
            <a:r>
              <a:rPr lang="en-US" sz="1200" kern="0">
                <a:latin typeface="Calibri" panose="020F0502020204030204"/>
              </a:rPr>
              <a:t>throughout the grant period.</a:t>
            </a:r>
            <a:endParaRPr kumimoji="0" lang="en-US" sz="1600" b="1" i="0" u="none" strike="noStrike" kern="0" cap="none" spc="0" normalizeH="0" baseline="0" noProof="0">
              <a:ln>
                <a:noFill/>
              </a:ln>
              <a:solidFill>
                <a:srgbClr val="ED7D31">
                  <a:lumMod val="75000"/>
                </a:srgbClr>
              </a:solidFill>
              <a:effectLst/>
              <a:uLnTx/>
              <a:uFillTx/>
              <a:latin typeface="Calibri" panose="020F0502020204030204"/>
            </a:endParaRPr>
          </a:p>
        </p:txBody>
      </p:sp>
      <p:pic>
        <p:nvPicPr>
          <p:cNvPr id="41" name="Graphic 40" descr="Warning with solid fill">
            <a:extLst>
              <a:ext uri="{FF2B5EF4-FFF2-40B4-BE49-F238E27FC236}">
                <a16:creationId xmlns:a16="http://schemas.microsoft.com/office/drawing/2014/main" id="{430DA1D5-18C6-B816-21D1-E85F374DE8BF}"/>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1261872" y="6102676"/>
            <a:ext cx="358503" cy="358503"/>
          </a:xfrm>
          <a:prstGeom prst="rect">
            <a:avLst/>
          </a:prstGeom>
        </p:spPr>
      </p:pic>
    </p:spTree>
    <p:extLst>
      <p:ext uri="{BB962C8B-B14F-4D97-AF65-F5344CB8AC3E}">
        <p14:creationId xmlns:p14="http://schemas.microsoft.com/office/powerpoint/2010/main" val="2017253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8CA22-8E53-22F6-86A7-CC7B12F9499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C22DCF9-11B4-6064-A7B6-FFA57F5E23A3}"/>
              </a:ext>
            </a:extLst>
          </p:cNvPr>
          <p:cNvSpPr/>
          <p:nvPr/>
        </p:nvSpPr>
        <p:spPr>
          <a:xfrm>
            <a:off x="515054" y="1351725"/>
            <a:ext cx="5227378" cy="608793"/>
          </a:xfrm>
          <a:prstGeom prst="roundRect">
            <a:avLst/>
          </a:prstGeom>
          <a:solidFill>
            <a:srgbClr val="004D4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    </a:t>
            </a:r>
            <a:r>
              <a:rPr lang="en-US" sz="1600" b="1"/>
              <a:t>WORKFORCE CAPACITY BUILDING FUND (PSWC)</a:t>
            </a:r>
          </a:p>
          <a:p>
            <a:r>
              <a:rPr lang="en-US"/>
              <a:t>    </a:t>
            </a:r>
            <a:r>
              <a:rPr lang="en-US" sz="1400" i="1"/>
              <a:t>Invests in People</a:t>
            </a:r>
            <a:endParaRPr lang="en-US" i="1"/>
          </a:p>
        </p:txBody>
      </p:sp>
      <p:sp>
        <p:nvSpPr>
          <p:cNvPr id="10" name="Shape 3">
            <a:extLst>
              <a:ext uri="{FF2B5EF4-FFF2-40B4-BE49-F238E27FC236}">
                <a16:creationId xmlns:a16="http://schemas.microsoft.com/office/drawing/2014/main" id="{9D40C47A-29A2-EAEF-152A-9FCBFD307123}"/>
              </a:ext>
            </a:extLst>
          </p:cNvPr>
          <p:cNvSpPr/>
          <p:nvPr/>
        </p:nvSpPr>
        <p:spPr>
          <a:xfrm>
            <a:off x="6148794" y="2070246"/>
            <a:ext cx="5537237" cy="3118103"/>
          </a:xfrm>
          <a:prstGeom prst="roundRect">
            <a:avLst>
              <a:gd name="adj" fmla="val 1200"/>
            </a:avLst>
          </a:prstGeom>
          <a:solidFill>
            <a:schemeClr val="accent2">
              <a:lumMod val="40000"/>
              <a:lumOff val="60000"/>
            </a:schemeClr>
          </a:solidFill>
          <a:ln/>
          <a:effectLst>
            <a:outerShdw blurRad="88900" dist="25400" dir="5400000" algn="bl" rotWithShape="0">
              <a:srgbClr val="1A1A1A">
                <a:alpha val="10000"/>
              </a:srgbClr>
            </a:outerShdw>
          </a:effectLst>
        </p:spPr>
        <p:txBody>
          <a:bodyPr/>
          <a:lstStyle/>
          <a:p>
            <a:pPr marL="285750" indent="-285750">
              <a:buFont typeface="Wingdings" panose="05000000000000000000" pitchFamily="2" charset="2"/>
              <a:buChar char="ü"/>
            </a:pPr>
            <a:r>
              <a:rPr lang="en-US" sz="1400" b="1"/>
              <a:t>Law enforcement equipment </a:t>
            </a:r>
            <a:r>
              <a:rPr lang="en-US" sz="1400"/>
              <a:t>such as vehicles, firearms, protective gear, uniforms, and related apparatus</a:t>
            </a:r>
          </a:p>
          <a:p>
            <a:pPr marL="285750" indent="-285750">
              <a:buFont typeface="Wingdings" panose="05000000000000000000" pitchFamily="2" charset="2"/>
              <a:buChar char="ü"/>
            </a:pPr>
            <a:endParaRPr lang="en-US" sz="1400"/>
          </a:p>
          <a:p>
            <a:pPr marL="285750" indent="-285750">
              <a:buFont typeface="Wingdings" panose="05000000000000000000" pitchFamily="2" charset="2"/>
              <a:buChar char="ü"/>
            </a:pPr>
            <a:r>
              <a:rPr lang="en-US" sz="1400" b="1"/>
              <a:t>Technology and communications equipment </a:t>
            </a:r>
            <a:r>
              <a:rPr lang="en-US" sz="1400"/>
              <a:t>such as computers, radios, software, and surveillance equipment</a:t>
            </a:r>
          </a:p>
          <a:p>
            <a:pPr marL="285750" indent="-285750">
              <a:buFont typeface="Wingdings" panose="05000000000000000000" pitchFamily="2" charset="2"/>
              <a:buChar char="ü"/>
            </a:pPr>
            <a:endParaRPr lang="en-US" sz="1400"/>
          </a:p>
          <a:p>
            <a:pPr marL="285750" indent="-285750">
              <a:buFont typeface="Wingdings" panose="05000000000000000000" pitchFamily="2" charset="2"/>
              <a:buChar char="ü"/>
            </a:pPr>
            <a:r>
              <a:rPr lang="en-US" sz="1400" b="1"/>
              <a:t>K-9 unit purchases, </a:t>
            </a:r>
            <a:r>
              <a:rPr lang="en-US" sz="1400"/>
              <a:t>training, and protective equipment</a:t>
            </a:r>
          </a:p>
          <a:p>
            <a:pPr marL="285750" indent="-285750">
              <a:buFont typeface="Wingdings" panose="05000000000000000000" pitchFamily="2" charset="2"/>
              <a:buChar char="ü"/>
            </a:pPr>
            <a:endParaRPr lang="en-US" sz="1400"/>
          </a:p>
          <a:p>
            <a:pPr marL="285750" indent="-285750">
              <a:buFont typeface="Wingdings" panose="05000000000000000000" pitchFamily="2" charset="2"/>
              <a:buChar char="ü"/>
            </a:pPr>
            <a:r>
              <a:rPr lang="en-US" sz="1400" b="1"/>
              <a:t>Training and planning </a:t>
            </a:r>
            <a:r>
              <a:rPr lang="en-US" sz="1400"/>
              <a:t>related to law enforcement operations</a:t>
            </a:r>
          </a:p>
          <a:p>
            <a:pPr marL="285750" indent="-285750">
              <a:buFont typeface="Wingdings" panose="05000000000000000000" pitchFamily="2" charset="2"/>
              <a:buChar char="ü"/>
            </a:pPr>
            <a:endParaRPr lang="en-US" sz="1400"/>
          </a:p>
          <a:p>
            <a:pPr marL="285750" indent="-285750">
              <a:buFont typeface="Wingdings" panose="05000000000000000000" pitchFamily="2" charset="2"/>
              <a:buChar char="ü"/>
            </a:pPr>
            <a:r>
              <a:rPr lang="en-US" sz="1400" b="1"/>
              <a:t>Travel and per diem </a:t>
            </a:r>
            <a:r>
              <a:rPr lang="en-US" sz="1400"/>
              <a:t>for training or law enforcement planning</a:t>
            </a:r>
          </a:p>
          <a:p>
            <a:pPr marL="285750" indent="-285750">
              <a:buFont typeface="Wingdings" panose="05000000000000000000" pitchFamily="2" charset="2"/>
              <a:buChar char="ü"/>
            </a:pPr>
            <a:endParaRPr lang="en-US" sz="1400" b="1"/>
          </a:p>
          <a:p>
            <a:pPr marL="285750" indent="-285750">
              <a:buFont typeface="Wingdings" panose="05000000000000000000" pitchFamily="2" charset="2"/>
              <a:buChar char="ü"/>
            </a:pPr>
            <a:r>
              <a:rPr lang="en-US" sz="1400" b="1"/>
              <a:t>Academy support</a:t>
            </a:r>
            <a:r>
              <a:rPr lang="en-US" sz="1400"/>
              <a:t> including tourniquet/trauma kits and related training</a:t>
            </a:r>
            <a:endParaRPr lang="en-US" sz="1600" b="1"/>
          </a:p>
        </p:txBody>
      </p:sp>
      <p:sp>
        <p:nvSpPr>
          <p:cNvPr id="14" name="Shape 3">
            <a:extLst>
              <a:ext uri="{FF2B5EF4-FFF2-40B4-BE49-F238E27FC236}">
                <a16:creationId xmlns:a16="http://schemas.microsoft.com/office/drawing/2014/main" id="{31D658A7-0413-D479-9D2B-A58431104594}"/>
              </a:ext>
            </a:extLst>
          </p:cNvPr>
          <p:cNvSpPr/>
          <p:nvPr/>
        </p:nvSpPr>
        <p:spPr>
          <a:xfrm>
            <a:off x="462744" y="2070246"/>
            <a:ext cx="5279688" cy="3071078"/>
          </a:xfrm>
          <a:prstGeom prst="roundRect">
            <a:avLst>
              <a:gd name="adj" fmla="val 1200"/>
            </a:avLst>
          </a:prstGeom>
          <a:solidFill>
            <a:srgbClr val="E9F1F0"/>
          </a:solidFill>
          <a:ln/>
          <a:effectLst>
            <a:outerShdw blurRad="88900" dist="25400" dir="5400000" algn="bl" rotWithShape="0">
              <a:srgbClr val="1A1A1A">
                <a:alpha val="10000"/>
              </a:srgbClr>
            </a:outerShdw>
          </a:effectLst>
        </p:spPr>
        <p:txBody>
          <a:bodyPr/>
          <a:lstStyle/>
          <a:p>
            <a:pPr marL="285750" indent="-285750">
              <a:buFont typeface="Wingdings" panose="05000000000000000000" pitchFamily="2" charset="2"/>
              <a:buChar char="ü"/>
            </a:pPr>
            <a:r>
              <a:rPr lang="en-US" sz="1400" b="1"/>
              <a:t>Recruitment and relocation differentials </a:t>
            </a:r>
            <a:r>
              <a:rPr lang="en-US" sz="1400"/>
              <a:t>to attract qualified public safety professionals</a:t>
            </a:r>
            <a:br>
              <a:rPr lang="en-US" sz="1400"/>
            </a:br>
            <a:endParaRPr lang="en-US" sz="1400"/>
          </a:p>
          <a:p>
            <a:pPr marL="285750" indent="-285750">
              <a:buFont typeface="Wingdings" panose="05000000000000000000" pitchFamily="2" charset="2"/>
              <a:buChar char="ü"/>
            </a:pPr>
            <a:r>
              <a:rPr lang="en-US" sz="1400" b="1"/>
              <a:t>Retention differentials </a:t>
            </a:r>
            <a:r>
              <a:rPr lang="en-US" sz="1400"/>
              <a:t>to retain experienced public safety professionals</a:t>
            </a:r>
            <a:br>
              <a:rPr lang="en-US" sz="1400"/>
            </a:br>
            <a:endParaRPr lang="en-US" sz="1400"/>
          </a:p>
          <a:p>
            <a:pPr marL="285750" indent="-285750">
              <a:buFont typeface="Wingdings" panose="05000000000000000000" pitchFamily="2" charset="2"/>
              <a:buChar char="ü"/>
            </a:pPr>
            <a:r>
              <a:rPr lang="en-US" sz="1400" b="1"/>
              <a:t>Professional development and training </a:t>
            </a:r>
            <a:r>
              <a:rPr lang="en-US" sz="1400"/>
              <a:t>to build and strengthen workforce skills</a:t>
            </a:r>
            <a:br>
              <a:rPr lang="en-US" sz="1400"/>
            </a:br>
            <a:endParaRPr lang="en-US" sz="1400"/>
          </a:p>
          <a:p>
            <a:pPr marL="285750" indent="-285750">
              <a:buFont typeface="Wingdings" panose="05000000000000000000" pitchFamily="2" charset="2"/>
              <a:buChar char="ü"/>
            </a:pPr>
            <a:r>
              <a:rPr lang="en-US" sz="1400" b="1"/>
              <a:t>Recruitment campaigns </a:t>
            </a:r>
            <a:r>
              <a:rPr lang="en-US" sz="1400"/>
              <a:t>to increase awareness and applicant pools</a:t>
            </a:r>
            <a:br>
              <a:rPr lang="en-US" sz="1400"/>
            </a:br>
            <a:endParaRPr lang="en-US" sz="1400"/>
          </a:p>
          <a:p>
            <a:pPr marL="285750" indent="-285750">
              <a:buFont typeface="Wingdings" panose="05000000000000000000" pitchFamily="2" charset="2"/>
              <a:buChar char="ü"/>
            </a:pPr>
            <a:r>
              <a:rPr lang="en-US" sz="1400" b="1"/>
              <a:t>Equipment</a:t>
            </a:r>
            <a:r>
              <a:rPr lang="en-US" sz="1400"/>
              <a:t> directly related to recruitment and training efforts</a:t>
            </a:r>
          </a:p>
        </p:txBody>
      </p:sp>
      <p:sp>
        <p:nvSpPr>
          <p:cNvPr id="23" name="Text 2">
            <a:extLst>
              <a:ext uri="{FF2B5EF4-FFF2-40B4-BE49-F238E27FC236}">
                <a16:creationId xmlns:a16="http://schemas.microsoft.com/office/drawing/2014/main" id="{48439BB6-FA61-86D5-DF8E-F025F2EB12D6}"/>
              </a:ext>
            </a:extLst>
          </p:cNvPr>
          <p:cNvSpPr/>
          <p:nvPr/>
        </p:nvSpPr>
        <p:spPr>
          <a:xfrm>
            <a:off x="634342" y="531248"/>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cs typeface="Source Serif 4" pitchFamily="34" charset="-120"/>
              </a:rPr>
              <a:t>Fund Comparison</a:t>
            </a:r>
            <a:endParaRPr lang="en-US" sz="3100"/>
          </a:p>
        </p:txBody>
      </p:sp>
      <p:pic>
        <p:nvPicPr>
          <p:cNvPr id="25" name="Image 1" descr="/home/claude/pswbp/logos/DFA_Horizontal_Color.png">
            <a:extLst>
              <a:ext uri="{FF2B5EF4-FFF2-40B4-BE49-F238E27FC236}">
                <a16:creationId xmlns:a16="http://schemas.microsoft.com/office/drawing/2014/main" id="{9F43F7E4-9F39-45EC-7FDD-743D26A50582}"/>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35" name="Rectangle: Rounded Corners 34">
            <a:extLst>
              <a:ext uri="{FF2B5EF4-FFF2-40B4-BE49-F238E27FC236}">
                <a16:creationId xmlns:a16="http://schemas.microsoft.com/office/drawing/2014/main" id="{C8715F32-1560-057A-28EF-51E48359529E}"/>
              </a:ext>
            </a:extLst>
          </p:cNvPr>
          <p:cNvSpPr/>
          <p:nvPr/>
        </p:nvSpPr>
        <p:spPr>
          <a:xfrm>
            <a:off x="6145075" y="1430166"/>
            <a:ext cx="5529751" cy="530352"/>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    </a:t>
            </a:r>
            <a:r>
              <a:rPr lang="en-US" sz="1600" b="1"/>
              <a:t>LAW ENFORCEMENT PROTECTION FUND (LEPF)</a:t>
            </a:r>
          </a:p>
          <a:p>
            <a:r>
              <a:rPr lang="en-US"/>
              <a:t>    </a:t>
            </a:r>
            <a:r>
              <a:rPr lang="en-US" sz="1400" i="1"/>
              <a:t>Invests in Equipment &amp; Operational Resources</a:t>
            </a:r>
            <a:endParaRPr lang="en-US" i="1"/>
          </a:p>
        </p:txBody>
      </p:sp>
      <p:sp>
        <p:nvSpPr>
          <p:cNvPr id="43" name="TextBox 42">
            <a:extLst>
              <a:ext uri="{FF2B5EF4-FFF2-40B4-BE49-F238E27FC236}">
                <a16:creationId xmlns:a16="http://schemas.microsoft.com/office/drawing/2014/main" id="{19B3F77F-31B0-AB70-C019-F0628789990C}"/>
              </a:ext>
            </a:extLst>
          </p:cNvPr>
          <p:cNvSpPr txBox="1"/>
          <p:nvPr/>
        </p:nvSpPr>
        <p:spPr>
          <a:xfrm>
            <a:off x="547762" y="1052938"/>
            <a:ext cx="9921562" cy="307777"/>
          </a:xfrm>
          <a:prstGeom prst="rect">
            <a:avLst/>
          </a:prstGeom>
          <a:noFill/>
        </p:spPr>
        <p:txBody>
          <a:bodyPr wrap="none" rtlCol="0">
            <a:spAutoFit/>
          </a:bodyPr>
          <a:lstStyle/>
          <a:p>
            <a:r>
              <a:rPr lang="en-US" sz="1400"/>
              <a:t>Each program has a unique purpose and allowable uses. Applicants must use funds in accordance with the specific intent of the grant.</a:t>
            </a:r>
          </a:p>
        </p:txBody>
      </p:sp>
      <p:sp>
        <p:nvSpPr>
          <p:cNvPr id="45" name="Shape 3">
            <a:extLst>
              <a:ext uri="{FF2B5EF4-FFF2-40B4-BE49-F238E27FC236}">
                <a16:creationId xmlns:a16="http://schemas.microsoft.com/office/drawing/2014/main" id="{9A03FCBA-6017-7FA3-4272-C78BB06727FA}"/>
              </a:ext>
            </a:extLst>
          </p:cNvPr>
          <p:cNvSpPr/>
          <p:nvPr/>
        </p:nvSpPr>
        <p:spPr>
          <a:xfrm>
            <a:off x="462744" y="5232764"/>
            <a:ext cx="5279688" cy="482236"/>
          </a:xfrm>
          <a:prstGeom prst="roundRect">
            <a:avLst>
              <a:gd name="adj" fmla="val 1200"/>
            </a:avLst>
          </a:prstGeom>
          <a:solidFill>
            <a:srgbClr val="E9F1F0"/>
          </a:solidFill>
          <a:ln/>
          <a:effectLst>
            <a:outerShdw blurRad="88900" dist="25400" dir="5400000" algn="bl" rotWithShape="0">
              <a:srgbClr val="1A1A1A">
                <a:alpha val="10000"/>
              </a:srgbClr>
            </a:outerShdw>
          </a:effectLst>
        </p:spPr>
        <p:txBody>
          <a:bodyPr/>
          <a:lstStyle/>
          <a:p>
            <a:pPr lvl="1"/>
            <a:r>
              <a:rPr lang="en-US" sz="1400" b="1">
                <a:solidFill>
                  <a:srgbClr val="004D4C"/>
                </a:solidFill>
              </a:rPr>
              <a:t>Purpose: </a:t>
            </a:r>
            <a:r>
              <a:rPr lang="en-US" sz="1400">
                <a:solidFill>
                  <a:srgbClr val="004D4C"/>
                </a:solidFill>
              </a:rPr>
              <a:t>Increase the number of public safety professionals and expand the capacity of existing personnel.</a:t>
            </a:r>
          </a:p>
        </p:txBody>
      </p:sp>
      <p:pic>
        <p:nvPicPr>
          <p:cNvPr id="47" name="Graphic 46" descr="Information with solid fill">
            <a:extLst>
              <a:ext uri="{FF2B5EF4-FFF2-40B4-BE49-F238E27FC236}">
                <a16:creationId xmlns:a16="http://schemas.microsoft.com/office/drawing/2014/main" id="{2CE7B636-BDE4-289E-9C2F-A63A5B4BF4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4219" y="5232764"/>
            <a:ext cx="457200" cy="457200"/>
          </a:xfrm>
          <a:prstGeom prst="rect">
            <a:avLst/>
          </a:prstGeom>
        </p:spPr>
      </p:pic>
      <p:sp>
        <p:nvSpPr>
          <p:cNvPr id="49" name="Shape 3">
            <a:extLst>
              <a:ext uri="{FF2B5EF4-FFF2-40B4-BE49-F238E27FC236}">
                <a16:creationId xmlns:a16="http://schemas.microsoft.com/office/drawing/2014/main" id="{C3214676-0F1B-798F-A544-8839FF9F7866}"/>
              </a:ext>
            </a:extLst>
          </p:cNvPr>
          <p:cNvSpPr/>
          <p:nvPr/>
        </p:nvSpPr>
        <p:spPr>
          <a:xfrm>
            <a:off x="6148794" y="5232764"/>
            <a:ext cx="5537237" cy="482236"/>
          </a:xfrm>
          <a:prstGeom prst="roundRect">
            <a:avLst>
              <a:gd name="adj" fmla="val 1200"/>
            </a:avLst>
          </a:prstGeom>
          <a:solidFill>
            <a:schemeClr val="accent2">
              <a:lumMod val="20000"/>
              <a:lumOff val="80000"/>
            </a:schemeClr>
          </a:solidFill>
          <a:ln/>
          <a:effectLst>
            <a:outerShdw blurRad="88900" dist="25400" dir="5400000" algn="bl" rotWithShape="0">
              <a:srgbClr val="1A1A1A">
                <a:alpha val="10000"/>
              </a:srgbClr>
            </a:outerShdw>
          </a:effectLst>
        </p:spPr>
        <p:txBody>
          <a:bodyPr/>
          <a:lstStyle/>
          <a:p>
            <a:pPr lvl="1"/>
            <a:r>
              <a:rPr lang="en-US" sz="1400" b="1">
                <a:solidFill>
                  <a:schemeClr val="accent2">
                    <a:lumMod val="75000"/>
                  </a:schemeClr>
                </a:solidFill>
              </a:rPr>
              <a:t>Purpose: </a:t>
            </a:r>
            <a:r>
              <a:rPr lang="en-US" sz="1400">
                <a:solidFill>
                  <a:schemeClr val="accent2">
                    <a:lumMod val="75000"/>
                  </a:schemeClr>
                </a:solidFill>
              </a:rPr>
              <a:t>Maintain and improve law enforcement departments and enhance the efficiency and effectiveness of services.</a:t>
            </a:r>
          </a:p>
        </p:txBody>
      </p:sp>
      <p:pic>
        <p:nvPicPr>
          <p:cNvPr id="51" name="Graphic 50" descr="Information with solid fill">
            <a:extLst>
              <a:ext uri="{FF2B5EF4-FFF2-40B4-BE49-F238E27FC236}">
                <a16:creationId xmlns:a16="http://schemas.microsoft.com/office/drawing/2014/main" id="{967CB175-88B3-45C6-0194-6E88144C27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90270" y="5232764"/>
            <a:ext cx="457200" cy="457200"/>
          </a:xfrm>
          <a:prstGeom prst="rect">
            <a:avLst/>
          </a:prstGeom>
        </p:spPr>
      </p:pic>
      <p:sp>
        <p:nvSpPr>
          <p:cNvPr id="54" name="Shape 5">
            <a:extLst>
              <a:ext uri="{FF2B5EF4-FFF2-40B4-BE49-F238E27FC236}">
                <a16:creationId xmlns:a16="http://schemas.microsoft.com/office/drawing/2014/main" id="{E6FBA092-F9DB-E8F9-9FF4-556FCCF674BA}"/>
              </a:ext>
            </a:extLst>
          </p:cNvPr>
          <p:cNvSpPr/>
          <p:nvPr/>
        </p:nvSpPr>
        <p:spPr>
          <a:xfrm>
            <a:off x="409948" y="5931627"/>
            <a:ext cx="11324851" cy="640080"/>
          </a:xfrm>
          <a:prstGeom prst="roundRect">
            <a:avLst>
              <a:gd name="adj" fmla="val 6667"/>
            </a:avLst>
          </a:prstGeom>
          <a:solidFill>
            <a:srgbClr val="FFC000">
              <a:lumMod val="20000"/>
              <a:lumOff val="80000"/>
            </a:srgbClr>
          </a:solidFill>
          <a:ln/>
          <a:effectLst>
            <a:outerShdw blurRad="88900" dist="25400" dir="5400000" algn="bl" rotWithShape="0">
              <a:srgbClr val="1A1A1A">
                <a:alpha val="10000"/>
              </a:srgbClr>
            </a:outerShdw>
          </a:effec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ED7D31">
                    <a:lumMod val="75000"/>
                  </a:srgbClr>
                </a:solidFill>
                <a:effectLst/>
                <a:uLnTx/>
                <a:uFillTx/>
                <a:latin typeface="Calibri" panose="020F0502020204030204"/>
              </a:rPr>
              <a:t>	These funds have different purposes and allowable uses. Applicants must ensure expenses are aligned with the program requirements. Using a fund for ineligible purposes may result in disallowances of costs, repayments, or loss of future funding eligibility. </a:t>
            </a:r>
          </a:p>
        </p:txBody>
      </p:sp>
      <p:pic>
        <p:nvPicPr>
          <p:cNvPr id="55" name="Graphic 54" descr="Warning with solid fill">
            <a:extLst>
              <a:ext uri="{FF2B5EF4-FFF2-40B4-BE49-F238E27FC236}">
                <a16:creationId xmlns:a16="http://schemas.microsoft.com/office/drawing/2014/main" id="{A5DD0C6F-934A-9170-B535-BC361143551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7762" y="5968536"/>
            <a:ext cx="569424" cy="569424"/>
          </a:xfrm>
          <a:prstGeom prst="rect">
            <a:avLst/>
          </a:prstGeom>
        </p:spPr>
      </p:pic>
    </p:spTree>
    <p:extLst>
      <p:ext uri="{BB962C8B-B14F-4D97-AF65-F5344CB8AC3E}">
        <p14:creationId xmlns:p14="http://schemas.microsoft.com/office/powerpoint/2010/main" val="1325470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4D4C"/>
        </a:solidFill>
        <a:effectLst/>
      </p:bgPr>
    </p:bg>
    <p:spTree>
      <p:nvGrpSpPr>
        <p:cNvPr id="1" name=""/>
        <p:cNvGrpSpPr/>
        <p:nvPr/>
      </p:nvGrpSpPr>
      <p:grpSpPr>
        <a:xfrm>
          <a:off x="0" y="0"/>
          <a:ext cx="0" cy="0"/>
          <a:chOff x="0" y="0"/>
          <a:chExt cx="0" cy="0"/>
        </a:xfrm>
      </p:grpSpPr>
      <p:pic>
        <p:nvPicPr>
          <p:cNvPr id="3" name="Image 0" descr="/home/claude/pswbp/logos/DFA_Horizontal_White.png"/>
          <p:cNvPicPr>
            <a:picLocks noChangeAspect="1"/>
          </p:cNvPicPr>
          <p:nvPr/>
        </p:nvPicPr>
        <p:blipFill>
          <a:blip r:embed="rId3"/>
          <a:stretch>
            <a:fillRect/>
          </a:stretch>
        </p:blipFill>
        <p:spPr>
          <a:xfrm>
            <a:off x="9262872" y="398025"/>
            <a:ext cx="2560320" cy="484109"/>
          </a:xfrm>
          <a:prstGeom prst="rect">
            <a:avLst/>
          </a:prstGeom>
        </p:spPr>
      </p:pic>
      <p:sp>
        <p:nvSpPr>
          <p:cNvPr id="6" name="Text 2"/>
          <p:cNvSpPr/>
          <p:nvPr/>
        </p:nvSpPr>
        <p:spPr>
          <a:xfrm>
            <a:off x="829729" y="1620819"/>
            <a:ext cx="10332720" cy="9144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a:ln>
                  <a:noFill/>
                </a:ln>
                <a:solidFill>
                  <a:srgbClr val="FFFFFF"/>
                </a:solidFill>
                <a:effectLst/>
                <a:uLnTx/>
                <a:uFillTx/>
                <a:latin typeface="Source Serif 4" pitchFamily="34" charset="0"/>
                <a:ea typeface="Source Serif 4" pitchFamily="34" charset="-122"/>
                <a:cs typeface="Source Serif 4" pitchFamily="34" charset="-120"/>
              </a:rPr>
              <a:t>Questions &amp; Answers</a:t>
            </a:r>
            <a:endParaRPr kumimoji="0" lang="en-US" sz="4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3"/>
          <p:cNvSpPr/>
          <p:nvPr/>
        </p:nvSpPr>
        <p:spPr>
          <a:xfrm>
            <a:off x="457200" y="6537960"/>
            <a:ext cx="9601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65656"/>
                </a:solidFill>
                <a:effectLst/>
                <a:uLnTx/>
                <a:uFillTx/>
                <a:latin typeface="Source Sans 3" pitchFamily="34" charset="0"/>
                <a:ea typeface="Source Sans 3" pitchFamily="34" charset="-122"/>
                <a:cs typeface="Source Sans 3" pitchFamily="34" charset="-120"/>
              </a:rPr>
              <a:t>PUBLIC SAFETY WORKFORCE BUILDING PROGRAM  |  NOFO PSWBP-2027-001</a:t>
            </a:r>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3">
            <a:extLst>
              <a:ext uri="{FF2B5EF4-FFF2-40B4-BE49-F238E27FC236}">
                <a16:creationId xmlns:a16="http://schemas.microsoft.com/office/drawing/2014/main" id="{64A23A71-F29C-DCEA-1D8A-9A433DD946AE}"/>
              </a:ext>
            </a:extLst>
          </p:cNvPr>
          <p:cNvSpPr/>
          <p:nvPr/>
        </p:nvSpPr>
        <p:spPr>
          <a:xfrm>
            <a:off x="393192" y="3337560"/>
            <a:ext cx="11247120" cy="2834640"/>
          </a:xfrm>
          <a:prstGeom prst="roundRect">
            <a:avLst>
              <a:gd name="adj" fmla="val 1935"/>
            </a:avLst>
          </a:prstGeom>
          <a:solidFill>
            <a:srgbClr val="E7E8E7"/>
          </a:solidFill>
          <a:ln/>
          <a:effectLst>
            <a:outerShdw blurRad="88900" dist="25400" dir="5400000" algn="bl" rotWithShape="0">
              <a:srgbClr val="1A1A1A">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4">
            <a:extLst>
              <a:ext uri="{FF2B5EF4-FFF2-40B4-BE49-F238E27FC236}">
                <a16:creationId xmlns:a16="http://schemas.microsoft.com/office/drawing/2014/main" id="{533FA587-6F5C-6137-D93E-AA66A066913B}"/>
              </a:ext>
            </a:extLst>
          </p:cNvPr>
          <p:cNvSpPr/>
          <p:nvPr/>
        </p:nvSpPr>
        <p:spPr>
          <a:xfrm>
            <a:off x="688848" y="3566160"/>
            <a:ext cx="1060704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4D4C"/>
                </a:solidFill>
                <a:effectLst/>
                <a:uLnTx/>
                <a:uFillTx/>
                <a:latin typeface="Source Serif 4" pitchFamily="34" charset="0"/>
                <a:ea typeface="Source Serif 4" pitchFamily="34" charset="-122"/>
                <a:cs typeface="Source Serif 4" pitchFamily="34" charset="-120"/>
              </a:rPr>
              <a:t>Public Safety Workforce Building Program</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5">
            <a:extLst>
              <a:ext uri="{FF2B5EF4-FFF2-40B4-BE49-F238E27FC236}">
                <a16:creationId xmlns:a16="http://schemas.microsoft.com/office/drawing/2014/main" id="{0AE6C846-C97F-8EE9-967B-0829C7D07101}"/>
              </a:ext>
            </a:extLst>
          </p:cNvPr>
          <p:cNvSpPr/>
          <p:nvPr/>
        </p:nvSpPr>
        <p:spPr>
          <a:xfrm>
            <a:off x="688848" y="4114800"/>
            <a:ext cx="256032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50" normalizeH="0" baseline="0" noProof="0">
                <a:ln>
                  <a:noFill/>
                </a:ln>
                <a:solidFill>
                  <a:srgbClr val="DD6128"/>
                </a:solidFill>
                <a:effectLst/>
                <a:uLnTx/>
                <a:uFillTx/>
                <a:latin typeface="Source Sans 3" pitchFamily="34" charset="0"/>
                <a:ea typeface="Source Sans 3" pitchFamily="34" charset="-122"/>
                <a:cs typeface="Source Sans 3" pitchFamily="34" charset="-120"/>
              </a:rPr>
              <a:t>AGENCY</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6">
            <a:extLst>
              <a:ext uri="{FF2B5EF4-FFF2-40B4-BE49-F238E27FC236}">
                <a16:creationId xmlns:a16="http://schemas.microsoft.com/office/drawing/2014/main" id="{80B4C9C2-BAD0-3F65-9E0C-658CDDB1823E}"/>
              </a:ext>
            </a:extLst>
          </p:cNvPr>
          <p:cNvSpPr/>
          <p:nvPr/>
        </p:nvSpPr>
        <p:spPr>
          <a:xfrm>
            <a:off x="3294888" y="4114800"/>
            <a:ext cx="81381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cs typeface="Source Sans 3" pitchFamily="34" charset="-120"/>
              </a:rPr>
              <a:t>New Mexico Department of Finance and Administration</a:t>
            </a:r>
            <a:endParaRPr kumimoji="0" lang="en-US" sz="1500" b="0" i="0" u="none" strike="noStrike" kern="1200" cap="none" spc="0" normalizeH="0" baseline="0" noProof="0" dirty="0">
              <a:ln>
                <a:noFill/>
              </a:ln>
              <a:solidFill>
                <a:prstClr val="black"/>
              </a:solidFill>
              <a:effectLst/>
              <a:uLnTx/>
              <a:uFillTx/>
              <a:latin typeface="Aptos Display" panose="020B0004020202020204" pitchFamily="34" charset="0"/>
            </a:endParaRPr>
          </a:p>
        </p:txBody>
      </p:sp>
      <p:sp>
        <p:nvSpPr>
          <p:cNvPr id="18" name="Text 9">
            <a:extLst>
              <a:ext uri="{FF2B5EF4-FFF2-40B4-BE49-F238E27FC236}">
                <a16:creationId xmlns:a16="http://schemas.microsoft.com/office/drawing/2014/main" id="{63EDCB20-4FEA-262E-3157-F916A48690D1}"/>
              </a:ext>
            </a:extLst>
          </p:cNvPr>
          <p:cNvSpPr/>
          <p:nvPr/>
        </p:nvSpPr>
        <p:spPr>
          <a:xfrm>
            <a:off x="688848" y="4517527"/>
            <a:ext cx="256032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50" normalizeH="0" baseline="0" noProof="0">
                <a:ln>
                  <a:noFill/>
                </a:ln>
                <a:solidFill>
                  <a:srgbClr val="DD6128"/>
                </a:solidFill>
                <a:effectLst/>
                <a:uLnTx/>
                <a:uFillTx/>
                <a:latin typeface="Source Sans 3" pitchFamily="34" charset="0"/>
                <a:ea typeface="Source Sans 3" pitchFamily="34" charset="-122"/>
                <a:cs typeface="Source Sans 3" pitchFamily="34" charset="-120"/>
              </a:rPr>
              <a:t>EMAIL / WEBSITE</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0">
            <a:extLst>
              <a:ext uri="{FF2B5EF4-FFF2-40B4-BE49-F238E27FC236}">
                <a16:creationId xmlns:a16="http://schemas.microsoft.com/office/drawing/2014/main" id="{AA0AD6DB-2F2D-544D-92FC-5332FC9BEB93}"/>
              </a:ext>
            </a:extLst>
          </p:cNvPr>
          <p:cNvSpPr/>
          <p:nvPr/>
        </p:nvSpPr>
        <p:spPr>
          <a:xfrm>
            <a:off x="3294888" y="4517527"/>
            <a:ext cx="81381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cs typeface="Source Sans 3" pitchFamily="34" charset="-120"/>
                <a:hlinkClick r:id="rId4"/>
              </a:rPr>
              <a:t>https://www.nmdfa.state.nm.us/proposed-rulemakings/</a:t>
            </a:r>
            <a:endPar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cs typeface="Source Sans 3"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hlinkClick r:id="rId5"/>
              </a:rPr>
              <a:t>PSWC@dfa.nm.gov</a:t>
            </a: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rPr>
              <a:t> </a:t>
            </a:r>
            <a:endParaRPr kumimoji="0" lang="en-US" sz="1500" b="0" i="0" u="none" strike="noStrike" kern="1200" cap="none" spc="0" normalizeH="0" baseline="0" noProof="0" dirty="0">
              <a:ln>
                <a:noFill/>
              </a:ln>
              <a:solidFill>
                <a:prstClr val="black"/>
              </a:solidFill>
              <a:effectLst/>
              <a:uLnTx/>
              <a:uFillTx/>
              <a:latin typeface="Aptos Display" panose="020B0004020202020204" pitchFamily="34" charset="0"/>
            </a:endParaRPr>
          </a:p>
        </p:txBody>
      </p:sp>
      <p:sp>
        <p:nvSpPr>
          <p:cNvPr id="22" name="Text 9">
            <a:extLst>
              <a:ext uri="{FF2B5EF4-FFF2-40B4-BE49-F238E27FC236}">
                <a16:creationId xmlns:a16="http://schemas.microsoft.com/office/drawing/2014/main" id="{BC9FA4E3-D122-04C8-D337-D718FFCE0333}"/>
              </a:ext>
            </a:extLst>
          </p:cNvPr>
          <p:cNvSpPr/>
          <p:nvPr/>
        </p:nvSpPr>
        <p:spPr>
          <a:xfrm>
            <a:off x="688848" y="5089027"/>
            <a:ext cx="256032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50" normalizeH="0" baseline="0" noProof="0">
                <a:ln>
                  <a:noFill/>
                </a:ln>
                <a:solidFill>
                  <a:srgbClr val="DD6128"/>
                </a:solidFill>
                <a:effectLst/>
                <a:uLnTx/>
                <a:uFillTx/>
                <a:latin typeface="Source Sans 3" pitchFamily="34" charset="0"/>
                <a:ea typeface="Source Sans 3" pitchFamily="34" charset="-122"/>
                <a:cs typeface="+mn-cs"/>
              </a:rPr>
              <a:t>CONTACS</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10">
            <a:extLst>
              <a:ext uri="{FF2B5EF4-FFF2-40B4-BE49-F238E27FC236}">
                <a16:creationId xmlns:a16="http://schemas.microsoft.com/office/drawing/2014/main" id="{6562B011-5E93-258C-419F-B97F43B16787}"/>
              </a:ext>
            </a:extLst>
          </p:cNvPr>
          <p:cNvSpPr/>
          <p:nvPr/>
        </p:nvSpPr>
        <p:spPr>
          <a:xfrm>
            <a:off x="2111604" y="5089027"/>
            <a:ext cx="9321444"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rPr>
              <a:t>Bianca Quintana</a:t>
            </a:r>
            <a:r>
              <a:rPr lang="en-US" sz="1500" dirty="0">
                <a:solidFill>
                  <a:srgbClr val="2A2A2A"/>
                </a:solidFill>
                <a:latin typeface="Aptos Display" panose="020B0004020202020204" pitchFamily="34" charset="0"/>
                <a:ea typeface="Source Sans 3" pitchFamily="34" charset="-122"/>
              </a:rPr>
              <a:t>, </a:t>
            </a: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rPr>
              <a:t>Law Enforcement Fund Administrator	 </a:t>
            </a: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hlinkClick r:id="rId6"/>
              </a:rPr>
              <a:t>bianca.quintana@dfa.nm.gov</a:t>
            </a: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rPr>
              <a:t>	505-231-3052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rPr>
              <a:t>Erica Cummings</a:t>
            </a:r>
            <a:r>
              <a:rPr lang="en-US" sz="1500" dirty="0">
                <a:solidFill>
                  <a:srgbClr val="2A2A2A"/>
                </a:solidFill>
                <a:latin typeface="Aptos Display" panose="020B0004020202020204" pitchFamily="34" charset="0"/>
                <a:ea typeface="Source Sans 3" pitchFamily="34" charset="-122"/>
              </a:rPr>
              <a:t>, Law Enforcement Fund Manager</a:t>
            </a: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rPr>
              <a:t>	</a:t>
            </a: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hlinkClick r:id="rId7"/>
              </a:rPr>
              <a:t>erica.cummings@dfa.nm.gov</a:t>
            </a:r>
            <a:r>
              <a:rPr kumimoji="0" lang="en-US" sz="1500" b="0" i="0" u="none" strike="noStrike" kern="1200" cap="none" spc="0" normalizeH="0" baseline="0" noProof="0" dirty="0">
                <a:ln>
                  <a:noFill/>
                </a:ln>
                <a:solidFill>
                  <a:srgbClr val="2A2A2A"/>
                </a:solidFill>
                <a:effectLst/>
                <a:uLnTx/>
                <a:uFillTx/>
                <a:latin typeface="Aptos Display" panose="020B0004020202020204" pitchFamily="34" charset="0"/>
                <a:ea typeface="Source Sans 3" pitchFamily="34" charset="-122"/>
              </a:rPr>
              <a:t>	505-469-3085</a:t>
            </a:r>
            <a:endParaRPr kumimoji="0" lang="en-US" sz="1500" b="0" i="0" u="none" strike="noStrike" kern="1200" cap="none" spc="0" normalizeH="0" baseline="0" noProof="0" dirty="0">
              <a:ln>
                <a:noFill/>
              </a:ln>
              <a:solidFill>
                <a:prstClr val="black"/>
              </a:solidFill>
              <a:effectLst/>
              <a:uLnTx/>
              <a:uFillTx/>
              <a:latin typeface="Aptos Display" panose="020B00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1">
            <a:extLst>
              <a:ext uri="{FF2B5EF4-FFF2-40B4-BE49-F238E27FC236}">
                <a16:creationId xmlns:a16="http://schemas.microsoft.com/office/drawing/2014/main" id="{5AF7AEE2-A256-909A-9A6E-757796FA40AB}"/>
              </a:ext>
            </a:extLst>
          </p:cNvPr>
          <p:cNvSpPr/>
          <p:nvPr/>
        </p:nvSpPr>
        <p:spPr>
          <a:xfrm>
            <a:off x="544696" y="366925"/>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WELCOME</a:t>
            </a:r>
            <a:endParaRPr lang="en-US" sz="1500"/>
          </a:p>
        </p:txBody>
      </p:sp>
      <p:sp>
        <p:nvSpPr>
          <p:cNvPr id="11" name="Text 2">
            <a:extLst>
              <a:ext uri="{FF2B5EF4-FFF2-40B4-BE49-F238E27FC236}">
                <a16:creationId xmlns:a16="http://schemas.microsoft.com/office/drawing/2014/main" id="{123A86D8-F63B-546A-E41D-95F532B600B0}"/>
              </a:ext>
            </a:extLst>
          </p:cNvPr>
          <p:cNvSpPr/>
          <p:nvPr/>
        </p:nvSpPr>
        <p:spPr>
          <a:xfrm>
            <a:off x="544696" y="632101"/>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cs typeface="Source Serif 4" pitchFamily="34" charset="-120"/>
              </a:rPr>
              <a:t>Today's Workshop Agenda</a:t>
            </a:r>
            <a:endParaRPr lang="en-US" sz="3100"/>
          </a:p>
        </p:txBody>
      </p:sp>
      <p:pic>
        <p:nvPicPr>
          <p:cNvPr id="13" name="Image 1" descr="/home/claude/pswbp/logos/DFA_Horizontal_Color.png">
            <a:extLst>
              <a:ext uri="{FF2B5EF4-FFF2-40B4-BE49-F238E27FC236}">
                <a16:creationId xmlns:a16="http://schemas.microsoft.com/office/drawing/2014/main" id="{F2DB5052-2981-2FE3-F6B0-0AC91313FB2F}"/>
              </a:ext>
            </a:extLst>
          </p:cNvPr>
          <p:cNvPicPr>
            <a:picLocks noChangeAspect="1"/>
          </p:cNvPicPr>
          <p:nvPr/>
        </p:nvPicPr>
        <p:blipFill>
          <a:blip r:embed="rId2"/>
          <a:stretch>
            <a:fillRect/>
          </a:stretch>
        </p:blipFill>
        <p:spPr>
          <a:xfrm>
            <a:off x="10195560" y="384048"/>
            <a:ext cx="1554480" cy="293924"/>
          </a:xfrm>
          <a:prstGeom prst="rect">
            <a:avLst/>
          </a:prstGeom>
        </p:spPr>
      </p:pic>
      <p:sp>
        <p:nvSpPr>
          <p:cNvPr id="29" name="Shape 3">
            <a:extLst>
              <a:ext uri="{FF2B5EF4-FFF2-40B4-BE49-F238E27FC236}">
                <a16:creationId xmlns:a16="http://schemas.microsoft.com/office/drawing/2014/main" id="{74FACE21-7900-7E71-4C24-166CDFDDEF4C}"/>
              </a:ext>
            </a:extLst>
          </p:cNvPr>
          <p:cNvSpPr/>
          <p:nvPr/>
        </p:nvSpPr>
        <p:spPr>
          <a:xfrm>
            <a:off x="457200" y="1371600"/>
            <a:ext cx="5349240" cy="1444752"/>
          </a:xfrm>
          <a:prstGeom prst="roundRect">
            <a:avLst>
              <a:gd name="adj" fmla="val 3797"/>
            </a:avLst>
          </a:prstGeom>
          <a:solidFill>
            <a:srgbClr val="E7E8E7"/>
          </a:solidFill>
          <a:ln/>
          <a:effectLst>
            <a:outerShdw blurRad="88900" dist="25400" dir="5400000" algn="bl" rotWithShape="0">
              <a:srgbClr val="1A1A1A">
                <a:alpha val="10000"/>
              </a:srgbClr>
            </a:outerShdw>
          </a:effectLst>
        </p:spPr>
        <p:txBody>
          <a:bodyPr/>
          <a:lstStyle/>
          <a:p>
            <a:endParaRPr lang="en-US"/>
          </a:p>
          <a:p>
            <a:endParaRPr lang="en-US"/>
          </a:p>
          <a:p>
            <a:pPr lvl="2"/>
            <a:r>
              <a:rPr lang="en-US">
                <a:solidFill>
                  <a:srgbClr val="565656"/>
                </a:solidFill>
                <a:latin typeface="Source Sans 3" pitchFamily="34" charset="0"/>
                <a:ea typeface="Source Sans 3" pitchFamily="34" charset="-122"/>
                <a:cs typeface="Source Sans 3" pitchFamily="34" charset="-120"/>
              </a:rPr>
              <a:t>Purpose, legislative authority &amp; objectives</a:t>
            </a:r>
            <a:endParaRPr lang="en-US"/>
          </a:p>
          <a:p>
            <a:endParaRPr lang="en-US"/>
          </a:p>
        </p:txBody>
      </p:sp>
      <p:sp>
        <p:nvSpPr>
          <p:cNvPr id="35" name="Text 5">
            <a:extLst>
              <a:ext uri="{FF2B5EF4-FFF2-40B4-BE49-F238E27FC236}">
                <a16:creationId xmlns:a16="http://schemas.microsoft.com/office/drawing/2014/main" id="{955BCE2C-F7CA-D2CC-05FE-63E4F1633E5F}"/>
              </a:ext>
            </a:extLst>
          </p:cNvPr>
          <p:cNvSpPr/>
          <p:nvPr/>
        </p:nvSpPr>
        <p:spPr>
          <a:xfrm>
            <a:off x="1476039" y="1532068"/>
            <a:ext cx="4069080" cy="457200"/>
          </a:xfrm>
          <a:prstGeom prst="rect">
            <a:avLst/>
          </a:prstGeom>
          <a:noFill/>
          <a:ln/>
        </p:spPr>
        <p:txBody>
          <a:bodyPr wrap="square" lIns="0" tIns="0" rIns="0" bIns="0" rtlCol="0" anchor="ctr"/>
          <a:lstStyle/>
          <a:p>
            <a:pPr marL="0" indent="0">
              <a:buNone/>
            </a:pPr>
            <a:r>
              <a:rPr lang="en-US" sz="1850" b="1">
                <a:solidFill>
                  <a:srgbClr val="004D4C"/>
                </a:solidFill>
                <a:latin typeface="Source Serif 4" pitchFamily="34" charset="0"/>
                <a:ea typeface="Source Serif 4" pitchFamily="34" charset="-122"/>
                <a:cs typeface="Source Serif 4" pitchFamily="34" charset="-120"/>
              </a:rPr>
              <a:t>Program Overview</a:t>
            </a:r>
            <a:endParaRPr lang="en-US" sz="1850"/>
          </a:p>
        </p:txBody>
      </p:sp>
      <p:sp>
        <p:nvSpPr>
          <p:cNvPr id="37" name="Text 6">
            <a:extLst>
              <a:ext uri="{FF2B5EF4-FFF2-40B4-BE49-F238E27FC236}">
                <a16:creationId xmlns:a16="http://schemas.microsoft.com/office/drawing/2014/main" id="{95A7B064-7D56-4978-8A59-1BBDDC5725BC}"/>
              </a:ext>
            </a:extLst>
          </p:cNvPr>
          <p:cNvSpPr/>
          <p:nvPr/>
        </p:nvSpPr>
        <p:spPr>
          <a:xfrm>
            <a:off x="1554480" y="2084832"/>
            <a:ext cx="4069080" cy="640080"/>
          </a:xfrm>
          <a:prstGeom prst="rect">
            <a:avLst/>
          </a:prstGeom>
          <a:noFill/>
          <a:ln/>
        </p:spPr>
        <p:txBody>
          <a:bodyPr wrap="square" lIns="0" tIns="0" rIns="0" bIns="0" rtlCol="0" anchor="ctr"/>
          <a:lstStyle/>
          <a:p>
            <a:pPr marL="0" indent="0">
              <a:lnSpc>
                <a:spcPct val="110000"/>
              </a:lnSpc>
              <a:buNone/>
            </a:pPr>
            <a:endParaRPr lang="en-US" sz="1600"/>
          </a:p>
        </p:txBody>
      </p:sp>
      <p:sp>
        <p:nvSpPr>
          <p:cNvPr id="39" name="Shape 7">
            <a:extLst>
              <a:ext uri="{FF2B5EF4-FFF2-40B4-BE49-F238E27FC236}">
                <a16:creationId xmlns:a16="http://schemas.microsoft.com/office/drawing/2014/main" id="{281FBCA4-D453-7B7F-1385-51251804A9D2}"/>
              </a:ext>
            </a:extLst>
          </p:cNvPr>
          <p:cNvSpPr/>
          <p:nvPr/>
        </p:nvSpPr>
        <p:spPr>
          <a:xfrm>
            <a:off x="6080760" y="1371600"/>
            <a:ext cx="5349240" cy="1444752"/>
          </a:xfrm>
          <a:prstGeom prst="roundRect">
            <a:avLst>
              <a:gd name="adj" fmla="val 3797"/>
            </a:avLst>
          </a:prstGeom>
          <a:solidFill>
            <a:srgbClr val="E7E8E7"/>
          </a:solidFill>
          <a:ln/>
          <a:effectLst>
            <a:outerShdw blurRad="88900" dist="25400" dir="5400000" algn="bl" rotWithShape="0">
              <a:srgbClr val="1A1A1A">
                <a:alpha val="10000"/>
              </a:srgbClr>
            </a:outerShdw>
          </a:effectLst>
        </p:spPr>
        <p:txBody>
          <a:bodyPr/>
          <a:lstStyle/>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pPr lvl="2"/>
            <a:r>
              <a:rPr lang="en-US">
                <a:solidFill>
                  <a:srgbClr val="565656"/>
                </a:solidFill>
                <a:latin typeface="Source Sans 3" pitchFamily="34" charset="0"/>
                <a:ea typeface="Source Sans 3" pitchFamily="34" charset="-122"/>
                <a:cs typeface="Source Sans 3" pitchFamily="34" charset="-120"/>
              </a:rPr>
              <a:t>Eligible entities, joint applications, ineligibility</a:t>
            </a:r>
            <a:endParaRPr lang="en-US"/>
          </a:p>
          <a:p>
            <a:endParaRPr lang="en-US"/>
          </a:p>
        </p:txBody>
      </p:sp>
      <p:sp>
        <p:nvSpPr>
          <p:cNvPr id="45" name="Text 9">
            <a:extLst>
              <a:ext uri="{FF2B5EF4-FFF2-40B4-BE49-F238E27FC236}">
                <a16:creationId xmlns:a16="http://schemas.microsoft.com/office/drawing/2014/main" id="{39FCD5EE-521B-54ED-7966-9292FB31403E}"/>
              </a:ext>
            </a:extLst>
          </p:cNvPr>
          <p:cNvSpPr/>
          <p:nvPr/>
        </p:nvSpPr>
        <p:spPr>
          <a:xfrm>
            <a:off x="7099599" y="1532068"/>
            <a:ext cx="4069080" cy="457200"/>
          </a:xfrm>
          <a:prstGeom prst="rect">
            <a:avLst/>
          </a:prstGeom>
          <a:noFill/>
          <a:ln/>
        </p:spPr>
        <p:txBody>
          <a:bodyPr wrap="square" lIns="0" tIns="0" rIns="0" bIns="0" rtlCol="0" anchor="ctr"/>
          <a:lstStyle/>
          <a:p>
            <a:pPr marL="0" indent="0">
              <a:buNone/>
            </a:pPr>
            <a:r>
              <a:rPr lang="en-US" sz="1850" b="1">
                <a:solidFill>
                  <a:srgbClr val="004D4C"/>
                </a:solidFill>
                <a:latin typeface="Source Serif 4" pitchFamily="34" charset="0"/>
                <a:ea typeface="Source Serif 4" pitchFamily="34" charset="-122"/>
                <a:cs typeface="Source Serif 4" pitchFamily="34" charset="-120"/>
              </a:rPr>
              <a:t>Who Can Apply</a:t>
            </a:r>
            <a:endParaRPr lang="en-US" sz="1850"/>
          </a:p>
        </p:txBody>
      </p:sp>
      <p:sp>
        <p:nvSpPr>
          <p:cNvPr id="47" name="Text 10">
            <a:extLst>
              <a:ext uri="{FF2B5EF4-FFF2-40B4-BE49-F238E27FC236}">
                <a16:creationId xmlns:a16="http://schemas.microsoft.com/office/drawing/2014/main" id="{89975706-F12A-50EA-3A88-0AC5922A048F}"/>
              </a:ext>
            </a:extLst>
          </p:cNvPr>
          <p:cNvSpPr/>
          <p:nvPr/>
        </p:nvSpPr>
        <p:spPr>
          <a:xfrm>
            <a:off x="7178040" y="2084832"/>
            <a:ext cx="4069080" cy="640080"/>
          </a:xfrm>
          <a:prstGeom prst="rect">
            <a:avLst/>
          </a:prstGeom>
          <a:noFill/>
          <a:ln/>
        </p:spPr>
        <p:txBody>
          <a:bodyPr wrap="square" lIns="0" tIns="0" rIns="0" bIns="0" rtlCol="0" anchor="ctr"/>
          <a:lstStyle/>
          <a:p>
            <a:pPr marL="0" indent="0">
              <a:lnSpc>
                <a:spcPct val="110000"/>
              </a:lnSpc>
              <a:buNone/>
            </a:pPr>
            <a:endParaRPr lang="en-US" sz="1600"/>
          </a:p>
        </p:txBody>
      </p:sp>
      <p:sp>
        <p:nvSpPr>
          <p:cNvPr id="49" name="Shape 11">
            <a:extLst>
              <a:ext uri="{FF2B5EF4-FFF2-40B4-BE49-F238E27FC236}">
                <a16:creationId xmlns:a16="http://schemas.microsoft.com/office/drawing/2014/main" id="{428FCF7C-7C26-E845-103A-65ACECD35472}"/>
              </a:ext>
            </a:extLst>
          </p:cNvPr>
          <p:cNvSpPr/>
          <p:nvPr/>
        </p:nvSpPr>
        <p:spPr>
          <a:xfrm>
            <a:off x="457200" y="3017520"/>
            <a:ext cx="5349240" cy="1444752"/>
          </a:xfrm>
          <a:prstGeom prst="roundRect">
            <a:avLst>
              <a:gd name="adj" fmla="val 3797"/>
            </a:avLst>
          </a:prstGeom>
          <a:solidFill>
            <a:srgbClr val="E7E8E7"/>
          </a:solidFill>
          <a:ln/>
          <a:effectLst>
            <a:outerShdw blurRad="88900" dist="25400" dir="5400000" algn="bl" rotWithShape="0">
              <a:srgbClr val="1A1A1A">
                <a:alpha val="10000"/>
              </a:srgbClr>
            </a:outerShdw>
          </a:effectLst>
        </p:spPr>
        <p:txBody>
          <a:bodyPr/>
          <a:lstStyle/>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pPr lvl="2"/>
            <a:r>
              <a:rPr lang="en-US">
                <a:solidFill>
                  <a:srgbClr val="565656"/>
                </a:solidFill>
                <a:latin typeface="Source Sans 3" pitchFamily="34" charset="0"/>
                <a:ea typeface="Source Sans 3" pitchFamily="34" charset="-122"/>
                <a:cs typeface="Source Sans 3" pitchFamily="34" charset="-120"/>
              </a:rPr>
              <a:t>Eligible &amp; prohibited uses across five categories</a:t>
            </a:r>
            <a:endParaRPr lang="en-US"/>
          </a:p>
          <a:p>
            <a:endParaRPr lang="en-US"/>
          </a:p>
        </p:txBody>
      </p:sp>
      <p:sp>
        <p:nvSpPr>
          <p:cNvPr id="55" name="Text 13">
            <a:extLst>
              <a:ext uri="{FF2B5EF4-FFF2-40B4-BE49-F238E27FC236}">
                <a16:creationId xmlns:a16="http://schemas.microsoft.com/office/drawing/2014/main" id="{EE05DA4E-F5CC-DE7B-BE39-4EDEFF2942AA}"/>
              </a:ext>
            </a:extLst>
          </p:cNvPr>
          <p:cNvSpPr/>
          <p:nvPr/>
        </p:nvSpPr>
        <p:spPr>
          <a:xfrm>
            <a:off x="1476039" y="3189194"/>
            <a:ext cx="4069080" cy="457200"/>
          </a:xfrm>
          <a:prstGeom prst="rect">
            <a:avLst/>
          </a:prstGeom>
          <a:noFill/>
          <a:ln/>
        </p:spPr>
        <p:txBody>
          <a:bodyPr wrap="square" lIns="0" tIns="0" rIns="0" bIns="0" rtlCol="0" anchor="ctr"/>
          <a:lstStyle/>
          <a:p>
            <a:pPr marL="0" indent="0">
              <a:buNone/>
            </a:pPr>
            <a:r>
              <a:rPr lang="en-US" sz="1850" b="1">
                <a:solidFill>
                  <a:srgbClr val="004D4C"/>
                </a:solidFill>
                <a:latin typeface="Source Serif 4" pitchFamily="34" charset="0"/>
                <a:ea typeface="Source Serif 4" pitchFamily="34" charset="-122"/>
                <a:cs typeface="Source Serif 4" pitchFamily="34" charset="-120"/>
              </a:rPr>
              <a:t>Using the Funds</a:t>
            </a:r>
            <a:endParaRPr lang="en-US" sz="1850"/>
          </a:p>
        </p:txBody>
      </p:sp>
      <p:sp>
        <p:nvSpPr>
          <p:cNvPr id="57" name="Text 14">
            <a:extLst>
              <a:ext uri="{FF2B5EF4-FFF2-40B4-BE49-F238E27FC236}">
                <a16:creationId xmlns:a16="http://schemas.microsoft.com/office/drawing/2014/main" id="{CF6A2488-57FE-B4F4-0FC7-4BAAA988724B}"/>
              </a:ext>
            </a:extLst>
          </p:cNvPr>
          <p:cNvSpPr/>
          <p:nvPr/>
        </p:nvSpPr>
        <p:spPr>
          <a:xfrm>
            <a:off x="1554480" y="3730752"/>
            <a:ext cx="4069080" cy="640080"/>
          </a:xfrm>
          <a:prstGeom prst="rect">
            <a:avLst/>
          </a:prstGeom>
          <a:noFill/>
          <a:ln/>
        </p:spPr>
        <p:txBody>
          <a:bodyPr wrap="square" lIns="0" tIns="0" rIns="0" bIns="0" rtlCol="0" anchor="ctr"/>
          <a:lstStyle/>
          <a:p>
            <a:pPr marL="0" indent="0">
              <a:lnSpc>
                <a:spcPct val="110000"/>
              </a:lnSpc>
              <a:buNone/>
            </a:pPr>
            <a:endParaRPr lang="en-US" sz="1600"/>
          </a:p>
        </p:txBody>
      </p:sp>
      <p:sp>
        <p:nvSpPr>
          <p:cNvPr id="59" name="Shape 15">
            <a:extLst>
              <a:ext uri="{FF2B5EF4-FFF2-40B4-BE49-F238E27FC236}">
                <a16:creationId xmlns:a16="http://schemas.microsoft.com/office/drawing/2014/main" id="{03201DC6-9E26-D1B4-6D08-7BDE80971DD8}"/>
              </a:ext>
            </a:extLst>
          </p:cNvPr>
          <p:cNvSpPr/>
          <p:nvPr/>
        </p:nvSpPr>
        <p:spPr>
          <a:xfrm>
            <a:off x="6080760" y="3017520"/>
            <a:ext cx="5349240" cy="1444752"/>
          </a:xfrm>
          <a:prstGeom prst="roundRect">
            <a:avLst>
              <a:gd name="adj" fmla="val 3797"/>
            </a:avLst>
          </a:prstGeom>
          <a:solidFill>
            <a:srgbClr val="E7E8E7"/>
          </a:solidFill>
          <a:ln/>
          <a:effectLst>
            <a:outerShdw blurRad="88900" dist="25400" dir="5400000" algn="bl" rotWithShape="0">
              <a:srgbClr val="1A1A1A">
                <a:alpha val="10000"/>
              </a:srgbClr>
            </a:outerShdw>
          </a:effectLst>
        </p:spPr>
        <p:txBody>
          <a:bodyPr lIns="91440" tIns="45720" rIns="91440" bIns="45720" anchor="t"/>
          <a:lstStyle/>
          <a:p>
            <a:pPr>
              <a:lnSpc>
                <a:spcPct val="110000"/>
              </a:lnSpc>
            </a:pPr>
            <a:endParaRPr lang="en-US">
              <a:solidFill>
                <a:srgbClr val="565656"/>
              </a:solidFill>
              <a:latin typeface="Source Sans 3" pitchFamily="34" charset="0"/>
              <a:ea typeface="Source Sans 3" pitchFamily="34" charset="-122"/>
              <a:cs typeface="Source Sans 3" pitchFamily="34" charset="-120"/>
            </a:endParaRPr>
          </a:p>
          <a:p>
            <a:pPr>
              <a:lnSpc>
                <a:spcPct val="110000"/>
              </a:lnSpc>
            </a:pPr>
            <a:endParaRPr lang="en-US">
              <a:solidFill>
                <a:srgbClr val="565656"/>
              </a:solidFill>
              <a:latin typeface="Source Sans 3" pitchFamily="34" charset="0"/>
              <a:ea typeface="Source Sans 3" pitchFamily="34" charset="-122"/>
              <a:cs typeface="Source Sans 3" pitchFamily="34" charset="-120"/>
            </a:endParaRPr>
          </a:p>
          <a:p>
            <a:pPr lvl="2">
              <a:lnSpc>
                <a:spcPct val="110000"/>
              </a:lnSpc>
            </a:pPr>
            <a:r>
              <a:rPr lang="en-US">
                <a:solidFill>
                  <a:srgbClr val="565656"/>
                </a:solidFill>
                <a:latin typeface="Source Sans 3" pitchFamily="34" charset="0"/>
                <a:ea typeface="Source Sans 3"/>
                <a:cs typeface="Source Sans 3" pitchFamily="34" charset="-120"/>
              </a:rPr>
              <a:t>Statutory priorities</a:t>
            </a:r>
            <a:endParaRPr lang="en-US">
              <a:solidFill>
                <a:srgbClr val="565656"/>
              </a:solidFill>
              <a:ea typeface="Source Sans 3"/>
            </a:endParaRPr>
          </a:p>
        </p:txBody>
      </p:sp>
      <p:sp>
        <p:nvSpPr>
          <p:cNvPr id="65" name="Text 17">
            <a:extLst>
              <a:ext uri="{FF2B5EF4-FFF2-40B4-BE49-F238E27FC236}">
                <a16:creationId xmlns:a16="http://schemas.microsoft.com/office/drawing/2014/main" id="{8FD8018E-056F-A0CE-1711-169998FFEEC7}"/>
              </a:ext>
            </a:extLst>
          </p:cNvPr>
          <p:cNvSpPr/>
          <p:nvPr/>
        </p:nvSpPr>
        <p:spPr>
          <a:xfrm>
            <a:off x="7099599" y="3200400"/>
            <a:ext cx="4069080" cy="457200"/>
          </a:xfrm>
          <a:prstGeom prst="rect">
            <a:avLst/>
          </a:prstGeom>
          <a:noFill/>
          <a:ln/>
        </p:spPr>
        <p:txBody>
          <a:bodyPr wrap="square" lIns="0" tIns="0" rIns="0" bIns="0" rtlCol="0" anchor="ctr"/>
          <a:lstStyle/>
          <a:p>
            <a:pPr marL="0" indent="0">
              <a:buNone/>
            </a:pPr>
            <a:r>
              <a:rPr lang="en-US" sz="1850" b="1">
                <a:solidFill>
                  <a:srgbClr val="004D4C"/>
                </a:solidFill>
                <a:latin typeface="Source Serif 4" pitchFamily="34" charset="0"/>
                <a:ea typeface="Source Serif 4" pitchFamily="34" charset="-122"/>
                <a:cs typeface="Source Serif 4" pitchFamily="34" charset="-120"/>
              </a:rPr>
              <a:t>Priorities &amp; Allocation</a:t>
            </a:r>
            <a:endParaRPr lang="en-US" sz="1850"/>
          </a:p>
        </p:txBody>
      </p:sp>
      <p:sp>
        <p:nvSpPr>
          <p:cNvPr id="67" name="Text 18">
            <a:extLst>
              <a:ext uri="{FF2B5EF4-FFF2-40B4-BE49-F238E27FC236}">
                <a16:creationId xmlns:a16="http://schemas.microsoft.com/office/drawing/2014/main" id="{A993CA9A-5AE7-2664-83D5-61DB8C493B57}"/>
              </a:ext>
            </a:extLst>
          </p:cNvPr>
          <p:cNvSpPr/>
          <p:nvPr/>
        </p:nvSpPr>
        <p:spPr>
          <a:xfrm>
            <a:off x="7178040" y="3730752"/>
            <a:ext cx="4069080" cy="640080"/>
          </a:xfrm>
          <a:prstGeom prst="rect">
            <a:avLst/>
          </a:prstGeom>
          <a:noFill/>
          <a:ln/>
        </p:spPr>
        <p:txBody>
          <a:bodyPr wrap="square" lIns="0" tIns="0" rIns="0" bIns="0" rtlCol="0" anchor="ctr"/>
          <a:lstStyle/>
          <a:p>
            <a:pPr marL="0" indent="0">
              <a:lnSpc>
                <a:spcPct val="110000"/>
              </a:lnSpc>
              <a:buNone/>
            </a:pPr>
            <a:endParaRPr lang="en-US" sz="1600"/>
          </a:p>
        </p:txBody>
      </p:sp>
      <p:sp>
        <p:nvSpPr>
          <p:cNvPr id="69" name="Shape 19">
            <a:extLst>
              <a:ext uri="{FF2B5EF4-FFF2-40B4-BE49-F238E27FC236}">
                <a16:creationId xmlns:a16="http://schemas.microsoft.com/office/drawing/2014/main" id="{299B3CC8-FE15-F52B-ECEC-CD89A8B2173D}"/>
              </a:ext>
            </a:extLst>
          </p:cNvPr>
          <p:cNvSpPr/>
          <p:nvPr/>
        </p:nvSpPr>
        <p:spPr>
          <a:xfrm>
            <a:off x="457200" y="4663440"/>
            <a:ext cx="5349240" cy="1444752"/>
          </a:xfrm>
          <a:prstGeom prst="roundRect">
            <a:avLst>
              <a:gd name="adj" fmla="val 3797"/>
            </a:avLst>
          </a:prstGeom>
          <a:solidFill>
            <a:srgbClr val="E7E8E7"/>
          </a:solidFill>
          <a:ln/>
          <a:effectLst>
            <a:outerShdw blurRad="88900" dist="25400" dir="5400000" algn="bl" rotWithShape="0">
              <a:srgbClr val="1A1A1A">
                <a:alpha val="10000"/>
              </a:srgbClr>
            </a:outerShdw>
          </a:effectLst>
        </p:spPr>
        <p:txBody>
          <a:bodyPr/>
          <a:lstStyle/>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pPr lvl="2"/>
            <a:r>
              <a:rPr lang="en-US">
                <a:solidFill>
                  <a:srgbClr val="565656"/>
                </a:solidFill>
                <a:latin typeface="Source Sans 3" pitchFamily="34" charset="0"/>
                <a:ea typeface="Source Sans 3" pitchFamily="34" charset="-122"/>
                <a:cs typeface="Source Sans 3" pitchFamily="34" charset="-120"/>
              </a:rPr>
              <a:t>Required contents, scoring &amp; submission</a:t>
            </a:r>
            <a:endParaRPr lang="en-US"/>
          </a:p>
          <a:p>
            <a:endParaRPr lang="en-US"/>
          </a:p>
        </p:txBody>
      </p:sp>
      <p:sp>
        <p:nvSpPr>
          <p:cNvPr id="75" name="Text 21">
            <a:extLst>
              <a:ext uri="{FF2B5EF4-FFF2-40B4-BE49-F238E27FC236}">
                <a16:creationId xmlns:a16="http://schemas.microsoft.com/office/drawing/2014/main" id="{E4497A0B-282F-C554-CA82-9B2A8EBD07C1}"/>
              </a:ext>
            </a:extLst>
          </p:cNvPr>
          <p:cNvSpPr/>
          <p:nvPr/>
        </p:nvSpPr>
        <p:spPr>
          <a:xfrm>
            <a:off x="1476039" y="4823908"/>
            <a:ext cx="4069080" cy="457200"/>
          </a:xfrm>
          <a:prstGeom prst="rect">
            <a:avLst/>
          </a:prstGeom>
          <a:noFill/>
          <a:ln/>
        </p:spPr>
        <p:txBody>
          <a:bodyPr wrap="square" lIns="0" tIns="0" rIns="0" bIns="0" rtlCol="0" anchor="ctr"/>
          <a:lstStyle/>
          <a:p>
            <a:pPr marL="0" indent="0">
              <a:buNone/>
            </a:pPr>
            <a:r>
              <a:rPr lang="en-US" sz="1850" b="1">
                <a:solidFill>
                  <a:srgbClr val="004D4C"/>
                </a:solidFill>
                <a:latin typeface="Source Serif 4" pitchFamily="34" charset="0"/>
                <a:ea typeface="Source Serif 4" pitchFamily="34" charset="-122"/>
                <a:cs typeface="Source Serif 4" pitchFamily="34" charset="-120"/>
              </a:rPr>
              <a:t>Building Your Application</a:t>
            </a:r>
            <a:endParaRPr lang="en-US" sz="1850"/>
          </a:p>
        </p:txBody>
      </p:sp>
      <p:sp>
        <p:nvSpPr>
          <p:cNvPr id="77" name="Text 22">
            <a:extLst>
              <a:ext uri="{FF2B5EF4-FFF2-40B4-BE49-F238E27FC236}">
                <a16:creationId xmlns:a16="http://schemas.microsoft.com/office/drawing/2014/main" id="{661FD966-22AC-D492-EC72-BEC0B229677A}"/>
              </a:ext>
            </a:extLst>
          </p:cNvPr>
          <p:cNvSpPr/>
          <p:nvPr/>
        </p:nvSpPr>
        <p:spPr>
          <a:xfrm>
            <a:off x="1554480" y="5376672"/>
            <a:ext cx="4069080" cy="640080"/>
          </a:xfrm>
          <a:prstGeom prst="rect">
            <a:avLst/>
          </a:prstGeom>
          <a:noFill/>
          <a:ln/>
        </p:spPr>
        <p:txBody>
          <a:bodyPr wrap="square" lIns="0" tIns="0" rIns="0" bIns="0" rtlCol="0" anchor="ctr"/>
          <a:lstStyle/>
          <a:p>
            <a:pPr marL="0" indent="0">
              <a:lnSpc>
                <a:spcPct val="110000"/>
              </a:lnSpc>
              <a:buNone/>
            </a:pPr>
            <a:endParaRPr lang="en-US" sz="1600"/>
          </a:p>
        </p:txBody>
      </p:sp>
      <p:sp>
        <p:nvSpPr>
          <p:cNvPr id="79" name="Shape 23">
            <a:extLst>
              <a:ext uri="{FF2B5EF4-FFF2-40B4-BE49-F238E27FC236}">
                <a16:creationId xmlns:a16="http://schemas.microsoft.com/office/drawing/2014/main" id="{8E7FB723-5C6D-1FEB-0D31-1851B4F500E5}"/>
              </a:ext>
            </a:extLst>
          </p:cNvPr>
          <p:cNvSpPr/>
          <p:nvPr/>
        </p:nvSpPr>
        <p:spPr>
          <a:xfrm>
            <a:off x="6080760" y="4663440"/>
            <a:ext cx="5349240" cy="1444752"/>
          </a:xfrm>
          <a:prstGeom prst="roundRect">
            <a:avLst>
              <a:gd name="adj" fmla="val 3797"/>
            </a:avLst>
          </a:prstGeom>
          <a:solidFill>
            <a:srgbClr val="E7E8E7"/>
          </a:solidFill>
          <a:ln/>
          <a:effectLst>
            <a:outerShdw blurRad="88900" dist="25400" dir="5400000" algn="bl" rotWithShape="0">
              <a:srgbClr val="1A1A1A">
                <a:alpha val="10000"/>
              </a:srgbClr>
            </a:outerShdw>
          </a:effectLst>
        </p:spPr>
        <p:txBody>
          <a:bodyPr/>
          <a:lstStyle/>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pPr lvl="2"/>
            <a:r>
              <a:rPr lang="en-US">
                <a:solidFill>
                  <a:srgbClr val="565656"/>
                </a:solidFill>
                <a:latin typeface="Source Sans 3" pitchFamily="34" charset="0"/>
                <a:ea typeface="Source Sans 3" pitchFamily="34" charset="-122"/>
                <a:cs typeface="Source Sans 3" pitchFamily="34" charset="-120"/>
              </a:rPr>
              <a:t>Award process, reporting &amp; your action plan</a:t>
            </a:r>
            <a:endParaRPr lang="en-US"/>
          </a:p>
          <a:p>
            <a:endParaRPr lang="en-US"/>
          </a:p>
        </p:txBody>
      </p:sp>
      <p:sp>
        <p:nvSpPr>
          <p:cNvPr id="85" name="Text 25">
            <a:extLst>
              <a:ext uri="{FF2B5EF4-FFF2-40B4-BE49-F238E27FC236}">
                <a16:creationId xmlns:a16="http://schemas.microsoft.com/office/drawing/2014/main" id="{DF4751E9-EF57-86F6-B99A-59791D128FE9}"/>
              </a:ext>
            </a:extLst>
          </p:cNvPr>
          <p:cNvSpPr/>
          <p:nvPr/>
        </p:nvSpPr>
        <p:spPr>
          <a:xfrm>
            <a:off x="7099599" y="4846320"/>
            <a:ext cx="4069080" cy="457200"/>
          </a:xfrm>
          <a:prstGeom prst="rect">
            <a:avLst/>
          </a:prstGeom>
          <a:noFill/>
          <a:ln/>
        </p:spPr>
        <p:txBody>
          <a:bodyPr wrap="square" lIns="0" tIns="0" rIns="0" bIns="0" rtlCol="0" anchor="ctr"/>
          <a:lstStyle/>
          <a:p>
            <a:pPr marL="0" indent="0">
              <a:buNone/>
            </a:pPr>
            <a:r>
              <a:rPr lang="en-US" sz="1850" b="1">
                <a:solidFill>
                  <a:srgbClr val="004D4C"/>
                </a:solidFill>
                <a:latin typeface="Source Serif 4" pitchFamily="34" charset="0"/>
                <a:ea typeface="Source Serif 4" pitchFamily="34" charset="-122"/>
                <a:cs typeface="Source Serif 4" pitchFamily="34" charset="-120"/>
              </a:rPr>
              <a:t>What's Next</a:t>
            </a:r>
            <a:endParaRPr lang="en-US" sz="1850"/>
          </a:p>
        </p:txBody>
      </p:sp>
      <p:sp>
        <p:nvSpPr>
          <p:cNvPr id="87" name="Text 26">
            <a:extLst>
              <a:ext uri="{FF2B5EF4-FFF2-40B4-BE49-F238E27FC236}">
                <a16:creationId xmlns:a16="http://schemas.microsoft.com/office/drawing/2014/main" id="{C64A3E44-634B-FEE2-1D82-20266F046C0E}"/>
              </a:ext>
            </a:extLst>
          </p:cNvPr>
          <p:cNvSpPr/>
          <p:nvPr/>
        </p:nvSpPr>
        <p:spPr>
          <a:xfrm>
            <a:off x="7178040" y="5376672"/>
            <a:ext cx="4069080" cy="640080"/>
          </a:xfrm>
          <a:prstGeom prst="rect">
            <a:avLst/>
          </a:prstGeom>
          <a:noFill/>
          <a:ln/>
        </p:spPr>
        <p:txBody>
          <a:bodyPr wrap="square" lIns="0" tIns="0" rIns="0" bIns="0" rtlCol="0" anchor="ctr"/>
          <a:lstStyle/>
          <a:p>
            <a:pPr marL="0" indent="0">
              <a:lnSpc>
                <a:spcPct val="110000"/>
              </a:lnSpc>
              <a:buNone/>
            </a:pPr>
            <a:endParaRPr lang="en-US" sz="1600"/>
          </a:p>
        </p:txBody>
      </p:sp>
    </p:spTree>
    <p:extLst>
      <p:ext uri="{BB962C8B-B14F-4D97-AF65-F5344CB8AC3E}">
        <p14:creationId xmlns:p14="http://schemas.microsoft.com/office/powerpoint/2010/main" val="262898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7692-230E-0792-DFD4-76746EC52039}"/>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66762C07-C578-3D63-CA49-421C26FA6C21}"/>
              </a:ext>
            </a:extLst>
          </p:cNvPr>
          <p:cNvSpPr/>
          <p:nvPr/>
        </p:nvSpPr>
        <p:spPr>
          <a:xfrm>
            <a:off x="522284" y="400543"/>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PROGRAM OVERVIEW</a:t>
            </a:r>
            <a:endParaRPr lang="en-US" sz="1500"/>
          </a:p>
        </p:txBody>
      </p:sp>
      <p:sp>
        <p:nvSpPr>
          <p:cNvPr id="11" name="Text 2">
            <a:extLst>
              <a:ext uri="{FF2B5EF4-FFF2-40B4-BE49-F238E27FC236}">
                <a16:creationId xmlns:a16="http://schemas.microsoft.com/office/drawing/2014/main" id="{09936770-CBEF-A6CB-A8DD-0D595547E88B}"/>
              </a:ext>
            </a:extLst>
          </p:cNvPr>
          <p:cNvSpPr/>
          <p:nvPr/>
        </p:nvSpPr>
        <p:spPr>
          <a:xfrm>
            <a:off x="522284" y="665719"/>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rPr>
              <a:t>Key Dates &amp; Timeline</a:t>
            </a:r>
            <a:endParaRPr lang="en-US" sz="3100"/>
          </a:p>
        </p:txBody>
      </p:sp>
      <p:pic>
        <p:nvPicPr>
          <p:cNvPr id="13" name="Image 1" descr="/home/claude/pswbp/logos/DFA_Horizontal_Color.png">
            <a:extLst>
              <a:ext uri="{FF2B5EF4-FFF2-40B4-BE49-F238E27FC236}">
                <a16:creationId xmlns:a16="http://schemas.microsoft.com/office/drawing/2014/main" id="{50178BC1-315A-6DF3-D490-D4DFA55EEFFC}"/>
              </a:ext>
            </a:extLst>
          </p:cNvPr>
          <p:cNvPicPr>
            <a:picLocks noChangeAspect="1"/>
          </p:cNvPicPr>
          <p:nvPr/>
        </p:nvPicPr>
        <p:blipFill>
          <a:blip r:embed="rId2"/>
          <a:stretch>
            <a:fillRect/>
          </a:stretch>
        </p:blipFill>
        <p:spPr>
          <a:xfrm>
            <a:off x="10195560" y="384048"/>
            <a:ext cx="1554480" cy="293924"/>
          </a:xfrm>
          <a:prstGeom prst="rect">
            <a:avLst/>
          </a:prstGeom>
        </p:spPr>
      </p:pic>
      <p:sp>
        <p:nvSpPr>
          <p:cNvPr id="3" name="Shape 3">
            <a:extLst>
              <a:ext uri="{FF2B5EF4-FFF2-40B4-BE49-F238E27FC236}">
                <a16:creationId xmlns:a16="http://schemas.microsoft.com/office/drawing/2014/main" id="{50F67A99-3622-BC77-875D-96C2BDF3BAD2}"/>
              </a:ext>
            </a:extLst>
          </p:cNvPr>
          <p:cNvSpPr/>
          <p:nvPr/>
        </p:nvSpPr>
        <p:spPr>
          <a:xfrm>
            <a:off x="457200" y="1536192"/>
            <a:ext cx="2651760" cy="4251960"/>
          </a:xfrm>
          <a:prstGeom prst="roundRect">
            <a:avLst>
              <a:gd name="adj" fmla="val 2069"/>
            </a:avLst>
          </a:prstGeom>
          <a:solidFill>
            <a:srgbClr val="E7E8E7"/>
          </a:solidFill>
          <a:ln/>
          <a:effectLst>
            <a:outerShdw blurRad="88900" dist="25400" dir="5400000" algn="bl" rotWithShape="0">
              <a:srgbClr val="1A1A1A">
                <a:alpha val="10000"/>
              </a:srgbClr>
            </a:outerShdw>
          </a:effectLst>
        </p:spPr>
        <p:txBody>
          <a:bodyPr/>
          <a:lstStyle/>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endParaRPr lang="en-US">
              <a:solidFill>
                <a:srgbClr val="565656"/>
              </a:solidFill>
              <a:latin typeface="Source Sans 3" pitchFamily="34" charset="0"/>
              <a:ea typeface="Source Sans 3" pitchFamily="34" charset="-122"/>
              <a:cs typeface="Source Sans 3" pitchFamily="34" charset="-120"/>
            </a:endParaRPr>
          </a:p>
          <a:p>
            <a:pPr algn="ctr"/>
            <a:endParaRPr lang="en-US">
              <a:solidFill>
                <a:srgbClr val="565656"/>
              </a:solidFill>
              <a:latin typeface="Source Sans 3" pitchFamily="34" charset="0"/>
              <a:ea typeface="Source Sans 3" pitchFamily="34" charset="-122"/>
              <a:cs typeface="Source Sans 3" pitchFamily="34" charset="-120"/>
            </a:endParaRPr>
          </a:p>
          <a:p>
            <a:pPr algn="ctr"/>
            <a:r>
              <a:rPr lang="en-US">
                <a:solidFill>
                  <a:srgbClr val="565656"/>
                </a:solidFill>
                <a:latin typeface="Source Sans 3" pitchFamily="34" charset="0"/>
                <a:ea typeface="Source Sans 3" pitchFamily="34" charset="-122"/>
                <a:cs typeface="Source Sans 3" pitchFamily="34" charset="-120"/>
              </a:rPr>
              <a:t>Program established; predecessor fund balances consolidated</a:t>
            </a:r>
            <a:endParaRPr lang="en-US"/>
          </a:p>
          <a:p>
            <a:endParaRPr lang="en-US"/>
          </a:p>
        </p:txBody>
      </p:sp>
      <p:sp>
        <p:nvSpPr>
          <p:cNvPr id="6" name="Text 4">
            <a:extLst>
              <a:ext uri="{FF2B5EF4-FFF2-40B4-BE49-F238E27FC236}">
                <a16:creationId xmlns:a16="http://schemas.microsoft.com/office/drawing/2014/main" id="{0C15F8C2-97F9-E45A-1113-BF110C61CB4F}"/>
              </a:ext>
            </a:extLst>
          </p:cNvPr>
          <p:cNvSpPr/>
          <p:nvPr/>
        </p:nvSpPr>
        <p:spPr>
          <a:xfrm>
            <a:off x="594360" y="1847088"/>
            <a:ext cx="2377440" cy="868680"/>
          </a:xfrm>
          <a:prstGeom prst="rect">
            <a:avLst/>
          </a:prstGeom>
          <a:noFill/>
          <a:ln/>
        </p:spPr>
        <p:txBody>
          <a:bodyPr wrap="square" lIns="0" tIns="0" rIns="0" bIns="0" rtlCol="0" anchor="ctr"/>
          <a:lstStyle/>
          <a:p>
            <a:pPr marL="0" indent="0" algn="ctr">
              <a:buNone/>
            </a:pPr>
            <a:r>
              <a:rPr lang="en-US" sz="2600" b="1">
                <a:solidFill>
                  <a:srgbClr val="004D4C"/>
                </a:solidFill>
                <a:latin typeface="Source Serif 4" pitchFamily="34" charset="0"/>
                <a:ea typeface="Source Serif 4" pitchFamily="34" charset="-122"/>
                <a:cs typeface="Source Serif 4" pitchFamily="34" charset="-120"/>
              </a:rPr>
              <a:t>Jul 1, 2026</a:t>
            </a:r>
            <a:endParaRPr lang="en-US" sz="2600"/>
          </a:p>
        </p:txBody>
      </p:sp>
      <p:sp>
        <p:nvSpPr>
          <p:cNvPr id="10" name="Shape 5">
            <a:extLst>
              <a:ext uri="{FF2B5EF4-FFF2-40B4-BE49-F238E27FC236}">
                <a16:creationId xmlns:a16="http://schemas.microsoft.com/office/drawing/2014/main" id="{F1222D0D-700D-357F-58FA-0FF2D5C190AE}"/>
              </a:ext>
            </a:extLst>
          </p:cNvPr>
          <p:cNvSpPr/>
          <p:nvPr/>
        </p:nvSpPr>
        <p:spPr>
          <a:xfrm>
            <a:off x="914400" y="2852928"/>
            <a:ext cx="1737360" cy="0"/>
          </a:xfrm>
          <a:prstGeom prst="line">
            <a:avLst/>
          </a:prstGeom>
          <a:noFill/>
          <a:ln w="19050">
            <a:solidFill>
              <a:srgbClr val="0F8D8F"/>
            </a:solidFill>
            <a:prstDash val="solid"/>
          </a:ln>
        </p:spPr>
        <p:txBody>
          <a:bodyPr/>
          <a:lstStyle/>
          <a:p>
            <a:endParaRPr lang="en-US"/>
          </a:p>
        </p:txBody>
      </p:sp>
      <p:sp>
        <p:nvSpPr>
          <p:cNvPr id="14" name="Text 6">
            <a:extLst>
              <a:ext uri="{FF2B5EF4-FFF2-40B4-BE49-F238E27FC236}">
                <a16:creationId xmlns:a16="http://schemas.microsoft.com/office/drawing/2014/main" id="{87CE4A6D-FC67-A20D-1D28-B6DA8719416C}"/>
              </a:ext>
            </a:extLst>
          </p:cNvPr>
          <p:cNvSpPr/>
          <p:nvPr/>
        </p:nvSpPr>
        <p:spPr>
          <a:xfrm>
            <a:off x="594360" y="2999232"/>
            <a:ext cx="2377440" cy="594360"/>
          </a:xfrm>
          <a:prstGeom prst="rect">
            <a:avLst/>
          </a:prstGeom>
          <a:noFill/>
          <a:ln/>
        </p:spPr>
        <p:txBody>
          <a:bodyPr wrap="square" lIns="0" tIns="0" rIns="0" bIns="0" rtlCol="0" anchor="ctr"/>
          <a:lstStyle/>
          <a:p>
            <a:pPr marL="0" indent="0" algn="ctr">
              <a:buNone/>
            </a:pPr>
            <a:r>
              <a:rPr lang="en-US" sz="2000" b="1">
                <a:solidFill>
                  <a:srgbClr val="1A1A1A"/>
                </a:solidFill>
                <a:latin typeface="Source Serif 4" pitchFamily="34" charset="0"/>
                <a:ea typeface="Source Serif 4" pitchFamily="34" charset="-122"/>
                <a:cs typeface="Source Serif 4" pitchFamily="34" charset="-120"/>
              </a:rPr>
              <a:t>Effective Date</a:t>
            </a:r>
            <a:endParaRPr lang="en-US" sz="2000"/>
          </a:p>
        </p:txBody>
      </p:sp>
      <p:sp>
        <p:nvSpPr>
          <p:cNvPr id="19" name="Shape 8">
            <a:extLst>
              <a:ext uri="{FF2B5EF4-FFF2-40B4-BE49-F238E27FC236}">
                <a16:creationId xmlns:a16="http://schemas.microsoft.com/office/drawing/2014/main" id="{6E9783BE-3E87-CFDA-0140-4CD3A34E8BCB}"/>
              </a:ext>
            </a:extLst>
          </p:cNvPr>
          <p:cNvSpPr/>
          <p:nvPr/>
        </p:nvSpPr>
        <p:spPr>
          <a:xfrm>
            <a:off x="3364992" y="1536192"/>
            <a:ext cx="2651760" cy="4251960"/>
          </a:xfrm>
          <a:prstGeom prst="roundRect">
            <a:avLst>
              <a:gd name="adj" fmla="val 2069"/>
            </a:avLst>
          </a:prstGeom>
          <a:solidFill>
            <a:srgbClr val="E7E8E7"/>
          </a:solidFill>
          <a:ln/>
          <a:effectLst>
            <a:outerShdw blurRad="88900" dist="25400" dir="5400000" algn="bl" rotWithShape="0">
              <a:srgbClr val="1A1A1A">
                <a:alpha val="10000"/>
              </a:srgbClr>
            </a:outerShdw>
          </a:effectLst>
        </p:spPr>
        <p:txBody>
          <a:bodyPr/>
          <a:lstStyle/>
          <a:p>
            <a:endParaRPr lang="en-US"/>
          </a:p>
          <a:p>
            <a:endParaRPr lang="en-US"/>
          </a:p>
          <a:p>
            <a:endParaRPr lang="en-US"/>
          </a:p>
          <a:p>
            <a:endParaRPr lang="en-US"/>
          </a:p>
          <a:p>
            <a:endParaRPr lang="en-US"/>
          </a:p>
          <a:p>
            <a:endParaRPr lang="en-US"/>
          </a:p>
          <a:p>
            <a:endParaRPr lang="en-US"/>
          </a:p>
          <a:p>
            <a:endParaRPr lang="en-US"/>
          </a:p>
          <a:p>
            <a:pPr algn="ctr"/>
            <a:r>
              <a:rPr lang="en-US">
                <a:solidFill>
                  <a:srgbClr val="565656"/>
                </a:solidFill>
                <a:latin typeface="Source Sans 3" pitchFamily="34" charset="0"/>
                <a:ea typeface="Source Sans 3" pitchFamily="34" charset="-122"/>
                <a:cs typeface="Source Sans 3" pitchFamily="34" charset="-120"/>
              </a:rPr>
              <a:t>Prospective applicants may begin submitting</a:t>
            </a:r>
            <a:endParaRPr lang="en-US"/>
          </a:p>
          <a:p>
            <a:endParaRPr lang="en-US"/>
          </a:p>
        </p:txBody>
      </p:sp>
      <p:sp>
        <p:nvSpPr>
          <p:cNvPr id="21" name="Text 9">
            <a:extLst>
              <a:ext uri="{FF2B5EF4-FFF2-40B4-BE49-F238E27FC236}">
                <a16:creationId xmlns:a16="http://schemas.microsoft.com/office/drawing/2014/main" id="{518D7DDB-68F6-6FE3-27DC-4BF73130FB9C}"/>
              </a:ext>
            </a:extLst>
          </p:cNvPr>
          <p:cNvSpPr/>
          <p:nvPr/>
        </p:nvSpPr>
        <p:spPr>
          <a:xfrm>
            <a:off x="3502152" y="1847088"/>
            <a:ext cx="2377440" cy="868680"/>
          </a:xfrm>
          <a:prstGeom prst="rect">
            <a:avLst/>
          </a:prstGeom>
          <a:noFill/>
          <a:ln/>
        </p:spPr>
        <p:txBody>
          <a:bodyPr wrap="square" lIns="0" tIns="0" rIns="0" bIns="0" rtlCol="0" anchor="ctr"/>
          <a:lstStyle/>
          <a:p>
            <a:pPr marL="0" indent="0" algn="ctr">
              <a:buNone/>
            </a:pPr>
            <a:r>
              <a:rPr lang="en-US" sz="2600" b="1">
                <a:solidFill>
                  <a:srgbClr val="004D4C"/>
                </a:solidFill>
                <a:latin typeface="Source Serif 4" pitchFamily="34" charset="0"/>
                <a:ea typeface="Source Serif 4" pitchFamily="34" charset="-122"/>
                <a:cs typeface="Source Serif 4" pitchFamily="34" charset="-120"/>
              </a:rPr>
              <a:t>Sep 8, 2026</a:t>
            </a:r>
            <a:endParaRPr lang="en-US" sz="2600"/>
          </a:p>
        </p:txBody>
      </p:sp>
      <p:sp>
        <p:nvSpPr>
          <p:cNvPr id="23" name="Shape 10">
            <a:extLst>
              <a:ext uri="{FF2B5EF4-FFF2-40B4-BE49-F238E27FC236}">
                <a16:creationId xmlns:a16="http://schemas.microsoft.com/office/drawing/2014/main" id="{570757E3-91AA-B9A5-766A-98FD7560D322}"/>
              </a:ext>
            </a:extLst>
          </p:cNvPr>
          <p:cNvSpPr/>
          <p:nvPr/>
        </p:nvSpPr>
        <p:spPr>
          <a:xfrm>
            <a:off x="3822192" y="2852928"/>
            <a:ext cx="1737360" cy="0"/>
          </a:xfrm>
          <a:prstGeom prst="line">
            <a:avLst/>
          </a:prstGeom>
          <a:noFill/>
          <a:ln w="19050">
            <a:solidFill>
              <a:srgbClr val="0F8D8F"/>
            </a:solidFill>
            <a:prstDash val="solid"/>
          </a:ln>
        </p:spPr>
        <p:txBody>
          <a:bodyPr/>
          <a:lstStyle/>
          <a:p>
            <a:endParaRPr lang="en-US"/>
          </a:p>
        </p:txBody>
      </p:sp>
      <p:sp>
        <p:nvSpPr>
          <p:cNvPr id="25" name="Text 11">
            <a:extLst>
              <a:ext uri="{FF2B5EF4-FFF2-40B4-BE49-F238E27FC236}">
                <a16:creationId xmlns:a16="http://schemas.microsoft.com/office/drawing/2014/main" id="{4C4D8D47-8461-B5DD-8B10-FF57C0B621AF}"/>
              </a:ext>
            </a:extLst>
          </p:cNvPr>
          <p:cNvSpPr/>
          <p:nvPr/>
        </p:nvSpPr>
        <p:spPr>
          <a:xfrm>
            <a:off x="3502152" y="2999232"/>
            <a:ext cx="2377440" cy="594360"/>
          </a:xfrm>
          <a:prstGeom prst="rect">
            <a:avLst/>
          </a:prstGeom>
          <a:noFill/>
          <a:ln/>
        </p:spPr>
        <p:txBody>
          <a:bodyPr wrap="square" lIns="0" tIns="0" rIns="0" bIns="0" rtlCol="0" anchor="ctr"/>
          <a:lstStyle/>
          <a:p>
            <a:pPr marL="0" indent="0" algn="ctr">
              <a:buNone/>
            </a:pPr>
            <a:r>
              <a:rPr lang="en-US" sz="2000" b="1">
                <a:solidFill>
                  <a:srgbClr val="1A1A1A"/>
                </a:solidFill>
                <a:latin typeface="Source Serif 4" pitchFamily="34" charset="0"/>
                <a:ea typeface="Source Serif 4" pitchFamily="34" charset="-122"/>
                <a:cs typeface="Source Serif 4" pitchFamily="34" charset="-120"/>
              </a:rPr>
              <a:t>Application Period Opens</a:t>
            </a:r>
            <a:endParaRPr lang="en-US" sz="2000"/>
          </a:p>
        </p:txBody>
      </p:sp>
      <p:sp>
        <p:nvSpPr>
          <p:cNvPr id="29" name="Shape 13">
            <a:extLst>
              <a:ext uri="{FF2B5EF4-FFF2-40B4-BE49-F238E27FC236}">
                <a16:creationId xmlns:a16="http://schemas.microsoft.com/office/drawing/2014/main" id="{C58B3C57-6ECE-A561-4C0D-127DE7EB08C2}"/>
              </a:ext>
            </a:extLst>
          </p:cNvPr>
          <p:cNvSpPr/>
          <p:nvPr/>
        </p:nvSpPr>
        <p:spPr>
          <a:xfrm>
            <a:off x="6272784" y="1536192"/>
            <a:ext cx="2651760" cy="4251960"/>
          </a:xfrm>
          <a:prstGeom prst="roundRect">
            <a:avLst>
              <a:gd name="adj" fmla="val 2069"/>
            </a:avLst>
          </a:prstGeom>
          <a:solidFill>
            <a:srgbClr val="FBE9DC"/>
          </a:solidFill>
          <a:ln/>
          <a:effectLst>
            <a:outerShdw blurRad="88900" dist="25400" dir="5400000" algn="bl" rotWithShape="0">
              <a:srgbClr val="1A1A1A">
                <a:alpha val="10000"/>
              </a:srgbClr>
            </a:outerShdw>
          </a:effectLst>
        </p:spPr>
        <p:txBody>
          <a:bodyPr/>
          <a:lstStyle/>
          <a:p>
            <a:endParaRPr lang="en-US"/>
          </a:p>
          <a:p>
            <a:endParaRPr lang="en-US"/>
          </a:p>
          <a:p>
            <a:endParaRPr lang="en-US"/>
          </a:p>
          <a:p>
            <a:endParaRPr lang="en-US"/>
          </a:p>
          <a:p>
            <a:endParaRPr lang="en-US"/>
          </a:p>
          <a:p>
            <a:endParaRPr lang="en-US"/>
          </a:p>
          <a:p>
            <a:endParaRPr lang="en-US"/>
          </a:p>
          <a:p>
            <a:endParaRPr lang="en-US"/>
          </a:p>
          <a:p>
            <a:pPr algn="ctr"/>
            <a:r>
              <a:rPr lang="en-US">
                <a:solidFill>
                  <a:srgbClr val="565656"/>
                </a:solidFill>
                <a:latin typeface="Source Sans 3" pitchFamily="34" charset="0"/>
                <a:ea typeface="Source Sans 3" pitchFamily="34" charset="-122"/>
                <a:cs typeface="Source Sans 3" pitchFamily="34" charset="-120"/>
              </a:rPr>
              <a:t>5:00 PM MT – late applications will not be considered</a:t>
            </a:r>
            <a:endParaRPr lang="en-US"/>
          </a:p>
          <a:p>
            <a:pPr algn="ctr"/>
            <a:endParaRPr lang="en-US"/>
          </a:p>
        </p:txBody>
      </p:sp>
      <p:sp>
        <p:nvSpPr>
          <p:cNvPr id="31" name="Text 14">
            <a:extLst>
              <a:ext uri="{FF2B5EF4-FFF2-40B4-BE49-F238E27FC236}">
                <a16:creationId xmlns:a16="http://schemas.microsoft.com/office/drawing/2014/main" id="{D2275FAD-13D3-E075-DDB4-E3FA16358E20}"/>
              </a:ext>
            </a:extLst>
          </p:cNvPr>
          <p:cNvSpPr/>
          <p:nvPr/>
        </p:nvSpPr>
        <p:spPr>
          <a:xfrm>
            <a:off x="6409944" y="1847088"/>
            <a:ext cx="2377440" cy="868680"/>
          </a:xfrm>
          <a:prstGeom prst="rect">
            <a:avLst/>
          </a:prstGeom>
          <a:noFill/>
          <a:ln/>
        </p:spPr>
        <p:txBody>
          <a:bodyPr wrap="square" lIns="0" tIns="0" rIns="0" bIns="0" rtlCol="0" anchor="ctr"/>
          <a:lstStyle/>
          <a:p>
            <a:pPr marL="0" indent="0" algn="ctr">
              <a:buNone/>
            </a:pPr>
            <a:r>
              <a:rPr lang="en-US" sz="2600" b="1">
                <a:solidFill>
                  <a:srgbClr val="DD6128"/>
                </a:solidFill>
                <a:latin typeface="Source Serif 4" pitchFamily="34" charset="0"/>
                <a:ea typeface="Source Serif 4" pitchFamily="34" charset="-122"/>
                <a:cs typeface="Source Serif 4" pitchFamily="34" charset="-120"/>
              </a:rPr>
              <a:t>Oct 9, 2026</a:t>
            </a:r>
            <a:endParaRPr lang="en-US" sz="2600"/>
          </a:p>
        </p:txBody>
      </p:sp>
      <p:sp>
        <p:nvSpPr>
          <p:cNvPr id="33" name="Shape 15">
            <a:extLst>
              <a:ext uri="{FF2B5EF4-FFF2-40B4-BE49-F238E27FC236}">
                <a16:creationId xmlns:a16="http://schemas.microsoft.com/office/drawing/2014/main" id="{16CEF6A6-DA38-F9C5-1BFD-2E21A75C3D8A}"/>
              </a:ext>
            </a:extLst>
          </p:cNvPr>
          <p:cNvSpPr/>
          <p:nvPr/>
        </p:nvSpPr>
        <p:spPr>
          <a:xfrm>
            <a:off x="6729984" y="2852928"/>
            <a:ext cx="1737360" cy="0"/>
          </a:xfrm>
          <a:prstGeom prst="line">
            <a:avLst/>
          </a:prstGeom>
          <a:noFill/>
          <a:ln w="19050">
            <a:solidFill>
              <a:srgbClr val="DD6128"/>
            </a:solidFill>
            <a:prstDash val="solid"/>
          </a:ln>
        </p:spPr>
        <p:txBody>
          <a:bodyPr/>
          <a:lstStyle/>
          <a:p>
            <a:endParaRPr lang="en-US"/>
          </a:p>
        </p:txBody>
      </p:sp>
      <p:sp>
        <p:nvSpPr>
          <p:cNvPr id="35" name="Text 16">
            <a:extLst>
              <a:ext uri="{FF2B5EF4-FFF2-40B4-BE49-F238E27FC236}">
                <a16:creationId xmlns:a16="http://schemas.microsoft.com/office/drawing/2014/main" id="{AEB830D7-9B3B-4B95-2009-F0A9FE79A741}"/>
              </a:ext>
            </a:extLst>
          </p:cNvPr>
          <p:cNvSpPr/>
          <p:nvPr/>
        </p:nvSpPr>
        <p:spPr>
          <a:xfrm>
            <a:off x="6409944" y="2999232"/>
            <a:ext cx="2377440" cy="594360"/>
          </a:xfrm>
          <a:prstGeom prst="rect">
            <a:avLst/>
          </a:prstGeom>
          <a:noFill/>
          <a:ln/>
        </p:spPr>
        <p:txBody>
          <a:bodyPr wrap="square" lIns="0" tIns="0" rIns="0" bIns="0" rtlCol="0" anchor="ctr"/>
          <a:lstStyle/>
          <a:p>
            <a:pPr marL="0" indent="0" algn="ctr">
              <a:buNone/>
            </a:pPr>
            <a:r>
              <a:rPr lang="en-US" sz="2000" b="1">
                <a:solidFill>
                  <a:srgbClr val="1A1A1A"/>
                </a:solidFill>
                <a:latin typeface="Source Serif 4" pitchFamily="34" charset="0"/>
                <a:ea typeface="Source Serif 4" pitchFamily="34" charset="-122"/>
                <a:cs typeface="Source Serif 4" pitchFamily="34" charset="-120"/>
              </a:rPr>
              <a:t>Application Deadline</a:t>
            </a:r>
            <a:endParaRPr lang="en-US" sz="2000"/>
          </a:p>
        </p:txBody>
      </p:sp>
      <p:sp>
        <p:nvSpPr>
          <p:cNvPr id="39" name="Shape 18">
            <a:extLst>
              <a:ext uri="{FF2B5EF4-FFF2-40B4-BE49-F238E27FC236}">
                <a16:creationId xmlns:a16="http://schemas.microsoft.com/office/drawing/2014/main" id="{C1842E5B-0C66-1D95-043A-CA88952C3F3B}"/>
              </a:ext>
            </a:extLst>
          </p:cNvPr>
          <p:cNvSpPr/>
          <p:nvPr/>
        </p:nvSpPr>
        <p:spPr>
          <a:xfrm>
            <a:off x="9180576" y="1536192"/>
            <a:ext cx="2651760" cy="4251960"/>
          </a:xfrm>
          <a:prstGeom prst="roundRect">
            <a:avLst>
              <a:gd name="adj" fmla="val 2069"/>
            </a:avLst>
          </a:prstGeom>
          <a:solidFill>
            <a:srgbClr val="E7E8E7"/>
          </a:solidFill>
          <a:ln/>
          <a:effectLst>
            <a:outerShdw blurRad="88900" dist="25400" dir="5400000" algn="bl" rotWithShape="0">
              <a:srgbClr val="1A1A1A">
                <a:alpha val="10000"/>
              </a:srgbClr>
            </a:outerShdw>
          </a:effectLst>
        </p:spPr>
        <p:txBody>
          <a:bodyPr/>
          <a:lstStyle/>
          <a:p>
            <a:endParaRPr lang="en-US"/>
          </a:p>
          <a:p>
            <a:endParaRPr lang="en-US"/>
          </a:p>
          <a:p>
            <a:endParaRPr lang="en-US"/>
          </a:p>
          <a:p>
            <a:endParaRPr lang="en-US"/>
          </a:p>
          <a:p>
            <a:endParaRPr lang="en-US"/>
          </a:p>
          <a:p>
            <a:endParaRPr lang="en-US"/>
          </a:p>
          <a:p>
            <a:endParaRPr lang="en-US"/>
          </a:p>
          <a:p>
            <a:endParaRPr lang="en-US"/>
          </a:p>
          <a:p>
            <a:pPr algn="ctr"/>
            <a:r>
              <a:rPr lang="en-US">
                <a:solidFill>
                  <a:srgbClr val="565656"/>
                </a:solidFill>
                <a:latin typeface="Source Sans 3" pitchFamily="34" charset="0"/>
                <a:ea typeface="Source Sans 3" pitchFamily="34" charset="-122"/>
                <a:cs typeface="Source Sans 3" pitchFamily="34" charset="-120"/>
              </a:rPr>
              <a:t>From the date of the executed grant agreement(s) </a:t>
            </a:r>
            <a:endParaRPr lang="en-US"/>
          </a:p>
          <a:p>
            <a:endParaRPr lang="en-US"/>
          </a:p>
        </p:txBody>
      </p:sp>
      <p:sp>
        <p:nvSpPr>
          <p:cNvPr id="41" name="Text 19">
            <a:extLst>
              <a:ext uri="{FF2B5EF4-FFF2-40B4-BE49-F238E27FC236}">
                <a16:creationId xmlns:a16="http://schemas.microsoft.com/office/drawing/2014/main" id="{67CA8EBF-B541-790F-0DA3-6B1CF99A7F32}"/>
              </a:ext>
            </a:extLst>
          </p:cNvPr>
          <p:cNvSpPr/>
          <p:nvPr/>
        </p:nvSpPr>
        <p:spPr>
          <a:xfrm>
            <a:off x="9317736" y="1847088"/>
            <a:ext cx="2377440" cy="868680"/>
          </a:xfrm>
          <a:prstGeom prst="rect">
            <a:avLst/>
          </a:prstGeom>
          <a:noFill/>
          <a:ln/>
        </p:spPr>
        <p:txBody>
          <a:bodyPr wrap="square" lIns="0" tIns="0" rIns="0" bIns="0" rtlCol="0" anchor="ctr"/>
          <a:lstStyle/>
          <a:p>
            <a:pPr marL="0" indent="0" algn="ctr">
              <a:buNone/>
            </a:pPr>
            <a:r>
              <a:rPr lang="en-US" sz="2200" b="1">
                <a:solidFill>
                  <a:srgbClr val="004D4C"/>
                </a:solidFill>
                <a:latin typeface="Source Serif 4" pitchFamily="34" charset="0"/>
                <a:ea typeface="Source Serif 4" pitchFamily="34" charset="-122"/>
                <a:cs typeface="Source Serif 4" pitchFamily="34" charset="-120"/>
              </a:rPr>
              <a:t>Up to 24 Months</a:t>
            </a:r>
            <a:endParaRPr lang="en-US" sz="2200"/>
          </a:p>
        </p:txBody>
      </p:sp>
      <p:sp>
        <p:nvSpPr>
          <p:cNvPr id="43" name="Shape 20">
            <a:extLst>
              <a:ext uri="{FF2B5EF4-FFF2-40B4-BE49-F238E27FC236}">
                <a16:creationId xmlns:a16="http://schemas.microsoft.com/office/drawing/2014/main" id="{9694AB73-F1A2-6D75-F888-81BCDB19EA6C}"/>
              </a:ext>
            </a:extLst>
          </p:cNvPr>
          <p:cNvSpPr/>
          <p:nvPr/>
        </p:nvSpPr>
        <p:spPr>
          <a:xfrm>
            <a:off x="9637776" y="2852928"/>
            <a:ext cx="1737360" cy="0"/>
          </a:xfrm>
          <a:prstGeom prst="line">
            <a:avLst/>
          </a:prstGeom>
          <a:noFill/>
          <a:ln w="19050">
            <a:solidFill>
              <a:srgbClr val="0F8D8F"/>
            </a:solidFill>
            <a:prstDash val="solid"/>
          </a:ln>
        </p:spPr>
        <p:txBody>
          <a:bodyPr/>
          <a:lstStyle/>
          <a:p>
            <a:endParaRPr lang="en-US"/>
          </a:p>
        </p:txBody>
      </p:sp>
      <p:sp>
        <p:nvSpPr>
          <p:cNvPr id="45" name="Text 21">
            <a:extLst>
              <a:ext uri="{FF2B5EF4-FFF2-40B4-BE49-F238E27FC236}">
                <a16:creationId xmlns:a16="http://schemas.microsoft.com/office/drawing/2014/main" id="{D7335103-44DD-712B-4959-767F03303A07}"/>
              </a:ext>
            </a:extLst>
          </p:cNvPr>
          <p:cNvSpPr/>
          <p:nvPr/>
        </p:nvSpPr>
        <p:spPr>
          <a:xfrm>
            <a:off x="9317736" y="2999232"/>
            <a:ext cx="2377440" cy="594360"/>
          </a:xfrm>
          <a:prstGeom prst="rect">
            <a:avLst/>
          </a:prstGeom>
          <a:noFill/>
          <a:ln/>
        </p:spPr>
        <p:txBody>
          <a:bodyPr wrap="square" lIns="0" tIns="0" rIns="0" bIns="0" rtlCol="0" anchor="ctr"/>
          <a:lstStyle/>
          <a:p>
            <a:pPr marL="0" indent="0" algn="ctr">
              <a:buNone/>
            </a:pPr>
            <a:r>
              <a:rPr lang="en-US" sz="2000" b="1">
                <a:solidFill>
                  <a:srgbClr val="1A1A1A"/>
                </a:solidFill>
                <a:latin typeface="Source Serif 4" pitchFamily="34" charset="0"/>
                <a:ea typeface="Source Serif 4" pitchFamily="34" charset="-122"/>
                <a:cs typeface="Source Serif 4" pitchFamily="34" charset="-120"/>
              </a:rPr>
              <a:t>Performance Period</a:t>
            </a:r>
            <a:endParaRPr lang="en-US" sz="2000"/>
          </a:p>
        </p:txBody>
      </p:sp>
    </p:spTree>
    <p:extLst>
      <p:ext uri="{BB962C8B-B14F-4D97-AF65-F5344CB8AC3E}">
        <p14:creationId xmlns:p14="http://schemas.microsoft.com/office/powerpoint/2010/main" val="3730265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948D5-8134-0B99-F6F6-59C47DCBD185}"/>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D2BA9A3C-1801-DAAC-93CE-945113243F6F}"/>
              </a:ext>
            </a:extLst>
          </p:cNvPr>
          <p:cNvSpPr/>
          <p:nvPr/>
        </p:nvSpPr>
        <p:spPr>
          <a:xfrm>
            <a:off x="578313" y="344514"/>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PROGRAM OVERVIEW</a:t>
            </a:r>
            <a:endParaRPr lang="en-US" sz="1500"/>
          </a:p>
        </p:txBody>
      </p:sp>
      <p:sp>
        <p:nvSpPr>
          <p:cNvPr id="11" name="Text 2">
            <a:extLst>
              <a:ext uri="{FF2B5EF4-FFF2-40B4-BE49-F238E27FC236}">
                <a16:creationId xmlns:a16="http://schemas.microsoft.com/office/drawing/2014/main" id="{AA5C959C-FEB8-648F-9C07-F9E98C1A6C13}"/>
              </a:ext>
            </a:extLst>
          </p:cNvPr>
          <p:cNvSpPr/>
          <p:nvPr/>
        </p:nvSpPr>
        <p:spPr>
          <a:xfrm>
            <a:off x="578313" y="609690"/>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rPr>
              <a:t>Purpose &amp; Legislative Authority</a:t>
            </a:r>
            <a:endParaRPr lang="en-US" sz="3100"/>
          </a:p>
        </p:txBody>
      </p:sp>
      <p:pic>
        <p:nvPicPr>
          <p:cNvPr id="13" name="Image 1" descr="/home/claude/pswbp/logos/DFA_Horizontal_Color.png">
            <a:extLst>
              <a:ext uri="{FF2B5EF4-FFF2-40B4-BE49-F238E27FC236}">
                <a16:creationId xmlns:a16="http://schemas.microsoft.com/office/drawing/2014/main" id="{F8C1B27D-5036-43BB-BCC6-541F84E5A908}"/>
              </a:ext>
            </a:extLst>
          </p:cNvPr>
          <p:cNvPicPr>
            <a:picLocks noChangeAspect="1"/>
          </p:cNvPicPr>
          <p:nvPr/>
        </p:nvPicPr>
        <p:blipFill>
          <a:blip r:embed="rId2"/>
          <a:stretch>
            <a:fillRect/>
          </a:stretch>
        </p:blipFill>
        <p:spPr>
          <a:xfrm>
            <a:off x="10195560" y="384048"/>
            <a:ext cx="1554480" cy="293924"/>
          </a:xfrm>
          <a:prstGeom prst="rect">
            <a:avLst/>
          </a:prstGeom>
        </p:spPr>
      </p:pic>
      <p:sp>
        <p:nvSpPr>
          <p:cNvPr id="3" name="Text 3">
            <a:extLst>
              <a:ext uri="{FF2B5EF4-FFF2-40B4-BE49-F238E27FC236}">
                <a16:creationId xmlns:a16="http://schemas.microsoft.com/office/drawing/2014/main" id="{D6F17443-1B95-A3CE-5C7E-10924F463041}"/>
              </a:ext>
            </a:extLst>
          </p:cNvPr>
          <p:cNvSpPr/>
          <p:nvPr/>
        </p:nvSpPr>
        <p:spPr>
          <a:xfrm>
            <a:off x="530352" y="1596340"/>
            <a:ext cx="11247120" cy="936105"/>
          </a:xfrm>
          <a:prstGeom prst="rect">
            <a:avLst/>
          </a:prstGeom>
          <a:noFill/>
          <a:ln/>
        </p:spPr>
        <p:txBody>
          <a:bodyPr wrap="square" lIns="0" tIns="0" rIns="0" bIns="0" rtlCol="0" anchor="ctr"/>
          <a:lstStyle/>
          <a:p>
            <a:pPr marL="0" indent="0">
              <a:buNone/>
            </a:pPr>
            <a:r>
              <a:rPr lang="en-US" sz="1700">
                <a:solidFill>
                  <a:srgbClr val="2A2A2A"/>
                </a:solidFill>
                <a:latin typeface="Source Sans 3" pitchFamily="34" charset="0"/>
                <a:ea typeface="Source Sans 3" pitchFamily="34" charset="-122"/>
                <a:cs typeface="Source Sans 3" pitchFamily="34" charset="-120"/>
              </a:rPr>
              <a:t>Created by </a:t>
            </a:r>
            <a:r>
              <a:rPr lang="en-US" sz="1700" b="1">
                <a:solidFill>
                  <a:srgbClr val="DD6128"/>
                </a:solidFill>
                <a:latin typeface="Source Sans 3" pitchFamily="34" charset="0"/>
                <a:ea typeface="Source Sans 3" pitchFamily="34" charset="-122"/>
                <a:cs typeface="Source Sans 3" pitchFamily="34" charset="-120"/>
              </a:rPr>
              <a:t>HB 255, Laws 2026</a:t>
            </a:r>
            <a:r>
              <a:rPr lang="en-US" sz="1700">
                <a:solidFill>
                  <a:srgbClr val="2A2A2A"/>
                </a:solidFill>
                <a:latin typeface="Source Sans 3" pitchFamily="34" charset="0"/>
                <a:ea typeface="Source Sans 3" pitchFamily="34" charset="-122"/>
                <a:cs typeface="Source Sans 3" pitchFamily="34" charset="-120"/>
              </a:rPr>
              <a:t>, effective July 1, 2026, within the NM Department of Finance and Administration.</a:t>
            </a:r>
          </a:p>
          <a:p>
            <a:endParaRPr lang="en-US">
              <a:solidFill>
                <a:srgbClr val="565656"/>
              </a:solidFill>
              <a:latin typeface="Source Sans 3" pitchFamily="34" charset="0"/>
              <a:ea typeface="Source Sans 3" pitchFamily="34" charset="-122"/>
              <a:cs typeface="Source Sans 3" pitchFamily="34" charset="-120"/>
            </a:endParaRPr>
          </a:p>
          <a:p>
            <a:r>
              <a:rPr lang="en-US" sz="1400" dirty="0">
                <a:solidFill>
                  <a:srgbClr val="565656"/>
                </a:solidFill>
                <a:latin typeface="Source Sans 3"/>
                <a:ea typeface="Source Sans 3"/>
                <a:cs typeface="Source Sans 3" pitchFamily="34" charset="-120"/>
              </a:rPr>
              <a:t>The Program provides competitive grant funding to </a:t>
            </a:r>
            <a:r>
              <a:rPr lang="en-US" sz="1400" b="1" dirty="0">
                <a:latin typeface="Source Sans 3"/>
                <a:ea typeface="Source Sans 3"/>
                <a:cs typeface="Source Sans 3" pitchFamily="34" charset="-120"/>
              </a:rPr>
              <a:t>increase New Mexico's available public safety workforce capacity</a:t>
            </a:r>
            <a:r>
              <a:rPr lang="en-US" sz="1400" dirty="0">
                <a:solidFill>
                  <a:srgbClr val="565656"/>
                </a:solidFill>
                <a:latin typeface="Source Sans 3"/>
                <a:ea typeface="Source Sans 3"/>
                <a:cs typeface="Source Sans 3" pitchFamily="34" charset="-120"/>
              </a:rPr>
              <a:t> </a:t>
            </a:r>
            <a:r>
              <a:rPr lang="en-US" sz="1400">
                <a:solidFill>
                  <a:srgbClr val="565656"/>
                </a:solidFill>
                <a:latin typeface="Source Sans 3"/>
                <a:ea typeface="Source Sans 3"/>
                <a:cs typeface="Source Sans 3" pitchFamily="34" charset="-120"/>
              </a:rPr>
              <a:t>across </a:t>
            </a:r>
            <a:r>
              <a:rPr lang="en-US" sz="1400" dirty="0">
                <a:solidFill>
                  <a:srgbClr val="565656"/>
                </a:solidFill>
                <a:latin typeface="Source Sans 3"/>
                <a:ea typeface="Source Sans 3" pitchFamily="34" charset="-122"/>
                <a:cs typeface="Source Sans 3" pitchFamily="34" charset="-120"/>
              </a:rPr>
              <a:t> disciplines:</a:t>
            </a:r>
            <a:endParaRPr lang="en-US" sz="1400" dirty="0">
              <a:latin typeface="Source Sans 3"/>
            </a:endParaRPr>
          </a:p>
          <a:p>
            <a:pPr marL="0" indent="0">
              <a:buNone/>
            </a:pPr>
            <a:endParaRPr lang="en-US" sz="1700"/>
          </a:p>
        </p:txBody>
      </p:sp>
      <p:sp>
        <p:nvSpPr>
          <p:cNvPr id="6" name="Shape 5">
            <a:extLst>
              <a:ext uri="{FF2B5EF4-FFF2-40B4-BE49-F238E27FC236}">
                <a16:creationId xmlns:a16="http://schemas.microsoft.com/office/drawing/2014/main" id="{ED4C404E-EE7C-534A-8DBB-DBCDAD6356BB}"/>
              </a:ext>
            </a:extLst>
          </p:cNvPr>
          <p:cNvSpPr/>
          <p:nvPr/>
        </p:nvSpPr>
        <p:spPr>
          <a:xfrm>
            <a:off x="502920" y="2613702"/>
            <a:ext cx="3611880" cy="1078992"/>
          </a:xfrm>
          <a:prstGeom prst="roundRect">
            <a:avLst>
              <a:gd name="adj" fmla="val 5085"/>
            </a:avLst>
          </a:prstGeom>
          <a:solidFill>
            <a:srgbClr val="E7E8E7"/>
          </a:solidFill>
          <a:ln/>
          <a:effectLst>
            <a:outerShdw blurRad="88900" dist="25400" dir="5400000" algn="bl" rotWithShape="0">
              <a:srgbClr val="1A1A1A">
                <a:alpha val="10000"/>
              </a:srgbClr>
            </a:outerShdw>
          </a:effectLst>
        </p:spPr>
        <p:txBody>
          <a:bodyPr/>
          <a:lstStyle/>
          <a:p>
            <a:endParaRPr lang="en-US"/>
          </a:p>
        </p:txBody>
      </p:sp>
      <p:sp>
        <p:nvSpPr>
          <p:cNvPr id="10" name="Shape 6">
            <a:extLst>
              <a:ext uri="{FF2B5EF4-FFF2-40B4-BE49-F238E27FC236}">
                <a16:creationId xmlns:a16="http://schemas.microsoft.com/office/drawing/2014/main" id="{CBBBB7CB-C596-C5C0-58FD-1FBDB2D75652}"/>
              </a:ext>
            </a:extLst>
          </p:cNvPr>
          <p:cNvSpPr/>
          <p:nvPr/>
        </p:nvSpPr>
        <p:spPr>
          <a:xfrm>
            <a:off x="704088" y="2869734"/>
            <a:ext cx="566928" cy="566928"/>
          </a:xfrm>
          <a:prstGeom prst="ellipse">
            <a:avLst/>
          </a:prstGeom>
          <a:solidFill>
            <a:srgbClr val="0F8D8F"/>
          </a:solidFill>
          <a:ln/>
        </p:spPr>
        <p:txBody>
          <a:bodyPr/>
          <a:lstStyle/>
          <a:p>
            <a:endParaRPr lang="en-US"/>
          </a:p>
        </p:txBody>
      </p:sp>
      <p:pic>
        <p:nvPicPr>
          <p:cNvPr id="14" name="Image 2" descr="preencoded.png">
            <a:extLst>
              <a:ext uri="{FF2B5EF4-FFF2-40B4-BE49-F238E27FC236}">
                <a16:creationId xmlns:a16="http://schemas.microsoft.com/office/drawing/2014/main" id="{F45EF093-1F29-4DAD-E165-18173F94F512}"/>
              </a:ext>
            </a:extLst>
          </p:cNvPr>
          <p:cNvPicPr>
            <a:picLocks noChangeAspect="1"/>
          </p:cNvPicPr>
          <p:nvPr/>
        </p:nvPicPr>
        <p:blipFill>
          <a:blip r:embed="rId3"/>
          <a:stretch>
            <a:fillRect/>
          </a:stretch>
        </p:blipFill>
        <p:spPr>
          <a:xfrm>
            <a:off x="857159" y="3022805"/>
            <a:ext cx="260787" cy="260787"/>
          </a:xfrm>
          <a:prstGeom prst="rect">
            <a:avLst/>
          </a:prstGeom>
        </p:spPr>
      </p:pic>
      <p:sp>
        <p:nvSpPr>
          <p:cNvPr id="17" name="Text 7">
            <a:extLst>
              <a:ext uri="{FF2B5EF4-FFF2-40B4-BE49-F238E27FC236}">
                <a16:creationId xmlns:a16="http://schemas.microsoft.com/office/drawing/2014/main" id="{1810DB18-0635-FA44-457B-8D40C061A32D}"/>
              </a:ext>
            </a:extLst>
          </p:cNvPr>
          <p:cNvSpPr/>
          <p:nvPr/>
        </p:nvSpPr>
        <p:spPr>
          <a:xfrm>
            <a:off x="1417320" y="2613702"/>
            <a:ext cx="2560320" cy="1078992"/>
          </a:xfrm>
          <a:prstGeom prst="rect">
            <a:avLst/>
          </a:prstGeom>
          <a:noFill/>
          <a:ln/>
        </p:spPr>
        <p:txBody>
          <a:bodyPr wrap="square" lIns="0" tIns="0" rIns="0" bIns="0" rtlCol="0" anchor="ctr"/>
          <a:lstStyle/>
          <a:p>
            <a:pPr marL="0" indent="0">
              <a:buNone/>
            </a:pPr>
            <a:r>
              <a:rPr lang="en-US" sz="1550" b="1">
                <a:solidFill>
                  <a:srgbClr val="004D4C"/>
                </a:solidFill>
                <a:latin typeface="Source Serif 4" pitchFamily="34" charset="0"/>
                <a:ea typeface="Source Serif 4" pitchFamily="34" charset="-122"/>
                <a:cs typeface="Source Serif 4" pitchFamily="34" charset="-120"/>
              </a:rPr>
              <a:t>Law Enforcement</a:t>
            </a:r>
            <a:endParaRPr lang="en-US" sz="1550"/>
          </a:p>
        </p:txBody>
      </p:sp>
      <p:sp>
        <p:nvSpPr>
          <p:cNvPr id="19" name="Shape 8">
            <a:extLst>
              <a:ext uri="{FF2B5EF4-FFF2-40B4-BE49-F238E27FC236}">
                <a16:creationId xmlns:a16="http://schemas.microsoft.com/office/drawing/2014/main" id="{004C8A09-87CA-0967-2E3A-D21DC7694A4F}"/>
              </a:ext>
            </a:extLst>
          </p:cNvPr>
          <p:cNvSpPr/>
          <p:nvPr/>
        </p:nvSpPr>
        <p:spPr>
          <a:xfrm>
            <a:off x="4334256" y="2613702"/>
            <a:ext cx="3611880" cy="1078992"/>
          </a:xfrm>
          <a:prstGeom prst="roundRect">
            <a:avLst>
              <a:gd name="adj" fmla="val 5085"/>
            </a:avLst>
          </a:prstGeom>
          <a:solidFill>
            <a:srgbClr val="E7E8E7"/>
          </a:solidFill>
          <a:ln/>
          <a:effectLst>
            <a:outerShdw blurRad="88900" dist="25400" dir="5400000" algn="bl" rotWithShape="0">
              <a:srgbClr val="1A1A1A">
                <a:alpha val="10000"/>
              </a:srgbClr>
            </a:outerShdw>
          </a:effectLst>
        </p:spPr>
        <p:txBody>
          <a:bodyPr/>
          <a:lstStyle/>
          <a:p>
            <a:endParaRPr lang="en-US"/>
          </a:p>
        </p:txBody>
      </p:sp>
      <p:sp>
        <p:nvSpPr>
          <p:cNvPr id="21" name="Shape 9">
            <a:extLst>
              <a:ext uri="{FF2B5EF4-FFF2-40B4-BE49-F238E27FC236}">
                <a16:creationId xmlns:a16="http://schemas.microsoft.com/office/drawing/2014/main" id="{7ECDC395-7EA4-FC21-1402-A6571925C930}"/>
              </a:ext>
            </a:extLst>
          </p:cNvPr>
          <p:cNvSpPr/>
          <p:nvPr/>
        </p:nvSpPr>
        <p:spPr>
          <a:xfrm>
            <a:off x="4535424" y="2869734"/>
            <a:ext cx="566928" cy="566928"/>
          </a:xfrm>
          <a:prstGeom prst="ellipse">
            <a:avLst/>
          </a:prstGeom>
          <a:solidFill>
            <a:srgbClr val="0F8D8F"/>
          </a:solidFill>
          <a:ln/>
        </p:spPr>
        <p:txBody>
          <a:bodyPr/>
          <a:lstStyle/>
          <a:p>
            <a:endParaRPr lang="en-US"/>
          </a:p>
        </p:txBody>
      </p:sp>
      <p:pic>
        <p:nvPicPr>
          <p:cNvPr id="23" name="Image 3" descr="preencoded.png">
            <a:extLst>
              <a:ext uri="{FF2B5EF4-FFF2-40B4-BE49-F238E27FC236}">
                <a16:creationId xmlns:a16="http://schemas.microsoft.com/office/drawing/2014/main" id="{F4646F02-A1D6-462B-6759-8A4C9A42A348}"/>
              </a:ext>
            </a:extLst>
          </p:cNvPr>
          <p:cNvPicPr>
            <a:picLocks noChangeAspect="1"/>
          </p:cNvPicPr>
          <p:nvPr/>
        </p:nvPicPr>
        <p:blipFill>
          <a:blip r:embed="rId4"/>
          <a:stretch>
            <a:fillRect/>
          </a:stretch>
        </p:blipFill>
        <p:spPr>
          <a:xfrm>
            <a:off x="4688495" y="3022805"/>
            <a:ext cx="260787" cy="260787"/>
          </a:xfrm>
          <a:prstGeom prst="rect">
            <a:avLst/>
          </a:prstGeom>
        </p:spPr>
      </p:pic>
      <p:sp>
        <p:nvSpPr>
          <p:cNvPr id="25" name="Text 10">
            <a:extLst>
              <a:ext uri="{FF2B5EF4-FFF2-40B4-BE49-F238E27FC236}">
                <a16:creationId xmlns:a16="http://schemas.microsoft.com/office/drawing/2014/main" id="{278269AF-A81F-C850-AA81-89EFFA0503C2}"/>
              </a:ext>
            </a:extLst>
          </p:cNvPr>
          <p:cNvSpPr/>
          <p:nvPr/>
        </p:nvSpPr>
        <p:spPr>
          <a:xfrm>
            <a:off x="5248656" y="2613702"/>
            <a:ext cx="2560320" cy="1078992"/>
          </a:xfrm>
          <a:prstGeom prst="rect">
            <a:avLst/>
          </a:prstGeom>
          <a:noFill/>
          <a:ln/>
        </p:spPr>
        <p:txBody>
          <a:bodyPr wrap="square" lIns="0" tIns="0" rIns="0" bIns="0" rtlCol="0" anchor="ctr"/>
          <a:lstStyle/>
          <a:p>
            <a:pPr marL="0" indent="0">
              <a:buNone/>
            </a:pPr>
            <a:r>
              <a:rPr lang="en-US" sz="1550" b="1">
                <a:solidFill>
                  <a:srgbClr val="004D4C"/>
                </a:solidFill>
                <a:latin typeface="Source Serif 4" pitchFamily="34" charset="0"/>
                <a:ea typeface="Source Serif 4" pitchFamily="34" charset="-122"/>
                <a:cs typeface="Source Serif 4" pitchFamily="34" charset="-120"/>
              </a:rPr>
              <a:t>Firefighting</a:t>
            </a:r>
            <a:endParaRPr lang="en-US" sz="1550"/>
          </a:p>
        </p:txBody>
      </p:sp>
      <p:sp>
        <p:nvSpPr>
          <p:cNvPr id="27" name="Shape 11">
            <a:extLst>
              <a:ext uri="{FF2B5EF4-FFF2-40B4-BE49-F238E27FC236}">
                <a16:creationId xmlns:a16="http://schemas.microsoft.com/office/drawing/2014/main" id="{9BAE056F-BE5E-3B84-6A22-9429FA7B67AC}"/>
              </a:ext>
            </a:extLst>
          </p:cNvPr>
          <p:cNvSpPr/>
          <p:nvPr/>
        </p:nvSpPr>
        <p:spPr>
          <a:xfrm>
            <a:off x="8165592" y="2613702"/>
            <a:ext cx="3611880" cy="1078992"/>
          </a:xfrm>
          <a:prstGeom prst="roundRect">
            <a:avLst>
              <a:gd name="adj" fmla="val 5085"/>
            </a:avLst>
          </a:prstGeom>
          <a:solidFill>
            <a:srgbClr val="E7E8E7"/>
          </a:solidFill>
          <a:ln/>
          <a:effectLst>
            <a:outerShdw blurRad="88900" dist="25400" dir="5400000" algn="bl" rotWithShape="0">
              <a:srgbClr val="1A1A1A">
                <a:alpha val="10000"/>
              </a:srgbClr>
            </a:outerShdw>
          </a:effectLst>
        </p:spPr>
        <p:txBody>
          <a:bodyPr/>
          <a:lstStyle/>
          <a:p>
            <a:endParaRPr lang="en-US"/>
          </a:p>
        </p:txBody>
      </p:sp>
      <p:sp>
        <p:nvSpPr>
          <p:cNvPr id="29" name="Shape 12">
            <a:extLst>
              <a:ext uri="{FF2B5EF4-FFF2-40B4-BE49-F238E27FC236}">
                <a16:creationId xmlns:a16="http://schemas.microsoft.com/office/drawing/2014/main" id="{5A962C6A-05D3-B917-18AA-C2AEF0C4A16E}"/>
              </a:ext>
            </a:extLst>
          </p:cNvPr>
          <p:cNvSpPr/>
          <p:nvPr/>
        </p:nvSpPr>
        <p:spPr>
          <a:xfrm>
            <a:off x="8366760" y="2869734"/>
            <a:ext cx="566928" cy="566928"/>
          </a:xfrm>
          <a:prstGeom prst="ellipse">
            <a:avLst/>
          </a:prstGeom>
          <a:solidFill>
            <a:srgbClr val="0F8D8F"/>
          </a:solidFill>
          <a:ln/>
        </p:spPr>
        <p:txBody>
          <a:bodyPr/>
          <a:lstStyle/>
          <a:p>
            <a:endParaRPr lang="en-US"/>
          </a:p>
        </p:txBody>
      </p:sp>
      <p:pic>
        <p:nvPicPr>
          <p:cNvPr id="31" name="Image 4" descr="preencoded.png">
            <a:extLst>
              <a:ext uri="{FF2B5EF4-FFF2-40B4-BE49-F238E27FC236}">
                <a16:creationId xmlns:a16="http://schemas.microsoft.com/office/drawing/2014/main" id="{460CEC09-B2CD-F002-5459-59C25F75E142}"/>
              </a:ext>
            </a:extLst>
          </p:cNvPr>
          <p:cNvPicPr>
            <a:picLocks noChangeAspect="1"/>
          </p:cNvPicPr>
          <p:nvPr/>
        </p:nvPicPr>
        <p:blipFill>
          <a:blip r:embed="rId5"/>
          <a:stretch>
            <a:fillRect/>
          </a:stretch>
        </p:blipFill>
        <p:spPr>
          <a:xfrm>
            <a:off x="8519831" y="3022805"/>
            <a:ext cx="260787" cy="260787"/>
          </a:xfrm>
          <a:prstGeom prst="rect">
            <a:avLst/>
          </a:prstGeom>
        </p:spPr>
      </p:pic>
      <p:sp>
        <p:nvSpPr>
          <p:cNvPr id="33" name="Text 13">
            <a:extLst>
              <a:ext uri="{FF2B5EF4-FFF2-40B4-BE49-F238E27FC236}">
                <a16:creationId xmlns:a16="http://schemas.microsoft.com/office/drawing/2014/main" id="{E314370C-C3CC-93EC-B946-6FCB92AB86F7}"/>
              </a:ext>
            </a:extLst>
          </p:cNvPr>
          <p:cNvSpPr/>
          <p:nvPr/>
        </p:nvSpPr>
        <p:spPr>
          <a:xfrm>
            <a:off x="9079992" y="2613702"/>
            <a:ext cx="2560320" cy="1078992"/>
          </a:xfrm>
          <a:prstGeom prst="rect">
            <a:avLst/>
          </a:prstGeom>
          <a:noFill/>
          <a:ln/>
        </p:spPr>
        <p:txBody>
          <a:bodyPr wrap="square" lIns="0" tIns="0" rIns="0" bIns="0" rtlCol="0" anchor="ctr"/>
          <a:lstStyle/>
          <a:p>
            <a:pPr marL="0" indent="0">
              <a:buNone/>
            </a:pPr>
            <a:r>
              <a:rPr lang="en-US" sz="1550" b="1">
                <a:solidFill>
                  <a:srgbClr val="004D4C"/>
                </a:solidFill>
                <a:latin typeface="Source Serif 4" pitchFamily="34" charset="0"/>
                <a:ea typeface="Source Serif 4" pitchFamily="34" charset="-122"/>
                <a:cs typeface="Source Serif 4" pitchFamily="34" charset="-120"/>
              </a:rPr>
              <a:t>Detention &amp; Corrections</a:t>
            </a:r>
            <a:endParaRPr lang="en-US" sz="1550"/>
          </a:p>
        </p:txBody>
      </p:sp>
      <p:sp>
        <p:nvSpPr>
          <p:cNvPr id="43" name="Shape 17">
            <a:extLst>
              <a:ext uri="{FF2B5EF4-FFF2-40B4-BE49-F238E27FC236}">
                <a16:creationId xmlns:a16="http://schemas.microsoft.com/office/drawing/2014/main" id="{7D95BE37-3D11-32B4-147C-6D9DA3E138AE}"/>
              </a:ext>
            </a:extLst>
          </p:cNvPr>
          <p:cNvSpPr/>
          <p:nvPr/>
        </p:nvSpPr>
        <p:spPr>
          <a:xfrm>
            <a:off x="2228365" y="3899800"/>
            <a:ext cx="3611880" cy="1078992"/>
          </a:xfrm>
          <a:prstGeom prst="roundRect">
            <a:avLst>
              <a:gd name="adj" fmla="val 5085"/>
            </a:avLst>
          </a:prstGeom>
          <a:solidFill>
            <a:srgbClr val="E7E8E7"/>
          </a:solidFill>
          <a:ln/>
          <a:effectLst>
            <a:outerShdw blurRad="88900" dist="25400" dir="5400000" algn="bl" rotWithShape="0">
              <a:srgbClr val="1A1A1A">
                <a:alpha val="10000"/>
              </a:srgbClr>
            </a:outerShdw>
          </a:effectLst>
        </p:spPr>
        <p:txBody>
          <a:bodyPr/>
          <a:lstStyle/>
          <a:p>
            <a:endParaRPr lang="en-US"/>
          </a:p>
        </p:txBody>
      </p:sp>
      <p:sp>
        <p:nvSpPr>
          <p:cNvPr id="45" name="Shape 18">
            <a:extLst>
              <a:ext uri="{FF2B5EF4-FFF2-40B4-BE49-F238E27FC236}">
                <a16:creationId xmlns:a16="http://schemas.microsoft.com/office/drawing/2014/main" id="{E32DF177-DC89-ACB7-F4BC-6C4D1137CFA4}"/>
              </a:ext>
            </a:extLst>
          </p:cNvPr>
          <p:cNvSpPr/>
          <p:nvPr/>
        </p:nvSpPr>
        <p:spPr>
          <a:xfrm>
            <a:off x="2429533" y="4155832"/>
            <a:ext cx="566928" cy="566928"/>
          </a:xfrm>
          <a:prstGeom prst="ellipse">
            <a:avLst/>
          </a:prstGeom>
          <a:solidFill>
            <a:srgbClr val="0F8D8F"/>
          </a:solidFill>
          <a:ln/>
        </p:spPr>
        <p:txBody>
          <a:bodyPr/>
          <a:lstStyle/>
          <a:p>
            <a:endParaRPr lang="en-US"/>
          </a:p>
        </p:txBody>
      </p:sp>
      <p:pic>
        <p:nvPicPr>
          <p:cNvPr id="47" name="Image 6" descr="preencoded.png">
            <a:extLst>
              <a:ext uri="{FF2B5EF4-FFF2-40B4-BE49-F238E27FC236}">
                <a16:creationId xmlns:a16="http://schemas.microsoft.com/office/drawing/2014/main" id="{D9C05F94-0613-CEF0-F81A-447C34F95D93}"/>
              </a:ext>
            </a:extLst>
          </p:cNvPr>
          <p:cNvPicPr>
            <a:picLocks noChangeAspect="1"/>
          </p:cNvPicPr>
          <p:nvPr/>
        </p:nvPicPr>
        <p:blipFill>
          <a:blip r:embed="rId6"/>
          <a:stretch>
            <a:fillRect/>
          </a:stretch>
        </p:blipFill>
        <p:spPr>
          <a:xfrm>
            <a:off x="2582604" y="4308903"/>
            <a:ext cx="260787" cy="260787"/>
          </a:xfrm>
          <a:prstGeom prst="rect">
            <a:avLst/>
          </a:prstGeom>
        </p:spPr>
      </p:pic>
      <p:sp>
        <p:nvSpPr>
          <p:cNvPr id="49" name="Text 19">
            <a:extLst>
              <a:ext uri="{FF2B5EF4-FFF2-40B4-BE49-F238E27FC236}">
                <a16:creationId xmlns:a16="http://schemas.microsoft.com/office/drawing/2014/main" id="{D7675A69-55FD-5CE8-745B-3C549E13F05E}"/>
              </a:ext>
            </a:extLst>
          </p:cNvPr>
          <p:cNvSpPr/>
          <p:nvPr/>
        </p:nvSpPr>
        <p:spPr>
          <a:xfrm>
            <a:off x="3142765" y="3899800"/>
            <a:ext cx="2560320" cy="1078992"/>
          </a:xfrm>
          <a:prstGeom prst="rect">
            <a:avLst/>
          </a:prstGeom>
          <a:noFill/>
          <a:ln/>
        </p:spPr>
        <p:txBody>
          <a:bodyPr wrap="square" lIns="0" tIns="0" rIns="0" bIns="0" rtlCol="0" anchor="ctr"/>
          <a:lstStyle/>
          <a:p>
            <a:pPr marL="0" indent="0">
              <a:buNone/>
            </a:pPr>
            <a:r>
              <a:rPr lang="en-US" sz="1550" b="1">
                <a:solidFill>
                  <a:srgbClr val="004D4C"/>
                </a:solidFill>
                <a:latin typeface="Source Serif 4" pitchFamily="34" charset="0"/>
                <a:ea typeface="Source Serif 4" pitchFamily="34" charset="-122"/>
                <a:cs typeface="Source Serif 4" pitchFamily="34" charset="-120"/>
              </a:rPr>
              <a:t>District Attorney Offices</a:t>
            </a:r>
            <a:endParaRPr lang="en-US" sz="1550"/>
          </a:p>
        </p:txBody>
      </p:sp>
      <p:sp>
        <p:nvSpPr>
          <p:cNvPr id="51" name="Shape 20">
            <a:extLst>
              <a:ext uri="{FF2B5EF4-FFF2-40B4-BE49-F238E27FC236}">
                <a16:creationId xmlns:a16="http://schemas.microsoft.com/office/drawing/2014/main" id="{2D7ABCE0-CE8D-3D23-F900-330910196A7B}"/>
              </a:ext>
            </a:extLst>
          </p:cNvPr>
          <p:cNvSpPr/>
          <p:nvPr/>
        </p:nvSpPr>
        <p:spPr>
          <a:xfrm>
            <a:off x="6059701" y="3899800"/>
            <a:ext cx="3611880" cy="1078992"/>
          </a:xfrm>
          <a:prstGeom prst="roundRect">
            <a:avLst>
              <a:gd name="adj" fmla="val 5085"/>
            </a:avLst>
          </a:prstGeom>
          <a:solidFill>
            <a:srgbClr val="E7E8E7"/>
          </a:solidFill>
          <a:ln/>
          <a:effectLst>
            <a:outerShdw blurRad="88900" dist="25400" dir="5400000" algn="bl" rotWithShape="0">
              <a:srgbClr val="1A1A1A">
                <a:alpha val="10000"/>
              </a:srgbClr>
            </a:outerShdw>
          </a:effectLst>
        </p:spPr>
        <p:txBody>
          <a:bodyPr/>
          <a:lstStyle/>
          <a:p>
            <a:endParaRPr lang="en-US"/>
          </a:p>
        </p:txBody>
      </p:sp>
      <p:sp>
        <p:nvSpPr>
          <p:cNvPr id="53" name="Shape 21">
            <a:extLst>
              <a:ext uri="{FF2B5EF4-FFF2-40B4-BE49-F238E27FC236}">
                <a16:creationId xmlns:a16="http://schemas.microsoft.com/office/drawing/2014/main" id="{8648D4E8-2E0F-700F-BF5A-C7D12A3CAE77}"/>
              </a:ext>
            </a:extLst>
          </p:cNvPr>
          <p:cNvSpPr/>
          <p:nvPr/>
        </p:nvSpPr>
        <p:spPr>
          <a:xfrm>
            <a:off x="6260869" y="4155832"/>
            <a:ext cx="566928" cy="566928"/>
          </a:xfrm>
          <a:prstGeom prst="ellipse">
            <a:avLst/>
          </a:prstGeom>
          <a:solidFill>
            <a:srgbClr val="0F8D8F"/>
          </a:solidFill>
          <a:ln/>
        </p:spPr>
        <p:txBody>
          <a:bodyPr/>
          <a:lstStyle/>
          <a:p>
            <a:endParaRPr lang="en-US"/>
          </a:p>
        </p:txBody>
      </p:sp>
      <p:pic>
        <p:nvPicPr>
          <p:cNvPr id="55" name="Image 7" descr="preencoded.png">
            <a:extLst>
              <a:ext uri="{FF2B5EF4-FFF2-40B4-BE49-F238E27FC236}">
                <a16:creationId xmlns:a16="http://schemas.microsoft.com/office/drawing/2014/main" id="{FFB85CA5-2328-CA37-54C4-79D69413A78E}"/>
              </a:ext>
            </a:extLst>
          </p:cNvPr>
          <p:cNvPicPr>
            <a:picLocks noChangeAspect="1"/>
          </p:cNvPicPr>
          <p:nvPr/>
        </p:nvPicPr>
        <p:blipFill>
          <a:blip r:embed="rId7"/>
          <a:stretch>
            <a:fillRect/>
          </a:stretch>
        </p:blipFill>
        <p:spPr>
          <a:xfrm>
            <a:off x="6413940" y="4308903"/>
            <a:ext cx="260787" cy="260787"/>
          </a:xfrm>
          <a:prstGeom prst="rect">
            <a:avLst/>
          </a:prstGeom>
        </p:spPr>
      </p:pic>
      <p:sp>
        <p:nvSpPr>
          <p:cNvPr id="57" name="Text 22">
            <a:extLst>
              <a:ext uri="{FF2B5EF4-FFF2-40B4-BE49-F238E27FC236}">
                <a16:creationId xmlns:a16="http://schemas.microsoft.com/office/drawing/2014/main" id="{6E8F1D03-8763-5CE2-DA58-BA71F37E03C6}"/>
              </a:ext>
            </a:extLst>
          </p:cNvPr>
          <p:cNvSpPr/>
          <p:nvPr/>
        </p:nvSpPr>
        <p:spPr>
          <a:xfrm>
            <a:off x="6974101" y="3899800"/>
            <a:ext cx="2560320" cy="1078992"/>
          </a:xfrm>
          <a:prstGeom prst="rect">
            <a:avLst/>
          </a:prstGeom>
          <a:noFill/>
          <a:ln/>
        </p:spPr>
        <p:txBody>
          <a:bodyPr wrap="square" lIns="0" tIns="0" rIns="0" bIns="0" rtlCol="0" anchor="ctr"/>
          <a:lstStyle/>
          <a:p>
            <a:pPr marL="0" indent="0">
              <a:buNone/>
            </a:pPr>
            <a:r>
              <a:rPr lang="en-US" sz="1550" b="1">
                <a:solidFill>
                  <a:srgbClr val="004D4C"/>
                </a:solidFill>
                <a:latin typeface="Source Serif 4" pitchFamily="34" charset="0"/>
                <a:ea typeface="Source Serif 4" pitchFamily="34" charset="-122"/>
                <a:cs typeface="Source Serif 4" pitchFamily="34" charset="-120"/>
              </a:rPr>
              <a:t>Public Defender Offices</a:t>
            </a:r>
            <a:endParaRPr lang="en-US" sz="1550"/>
          </a:p>
        </p:txBody>
      </p:sp>
      <p:sp>
        <p:nvSpPr>
          <p:cNvPr id="59" name="Shape 23">
            <a:extLst>
              <a:ext uri="{FF2B5EF4-FFF2-40B4-BE49-F238E27FC236}">
                <a16:creationId xmlns:a16="http://schemas.microsoft.com/office/drawing/2014/main" id="{B5AAC29A-F72A-4719-1992-0ABF8E45A98A}"/>
              </a:ext>
            </a:extLst>
          </p:cNvPr>
          <p:cNvSpPr/>
          <p:nvPr/>
        </p:nvSpPr>
        <p:spPr>
          <a:xfrm>
            <a:off x="502920" y="5440679"/>
            <a:ext cx="11247120" cy="606921"/>
          </a:xfrm>
          <a:prstGeom prst="roundRect">
            <a:avLst>
              <a:gd name="adj" fmla="val 4138"/>
            </a:avLst>
          </a:prstGeom>
          <a:solidFill>
            <a:srgbClr val="E9F1F0"/>
          </a:solidFill>
          <a:ln/>
          <a:effectLst>
            <a:outerShdw blurRad="88900" dist="25400" dir="5400000" algn="bl" rotWithShape="0">
              <a:srgbClr val="1A1A1A">
                <a:alpha val="10000"/>
              </a:srgbClr>
            </a:outerShdw>
          </a:effectLst>
        </p:spPr>
        <p:txBody>
          <a:bodyPr/>
          <a:lstStyle/>
          <a:p>
            <a:pPr algn="ctr"/>
            <a:r>
              <a:rPr lang="en-US" sz="1600" b="1" dirty="0">
                <a:solidFill>
                  <a:srgbClr val="004D4C"/>
                </a:solidFill>
                <a:latin typeface="Source Sans 3" pitchFamily="34" charset="0"/>
                <a:ea typeface="Source Sans 3" pitchFamily="34" charset="-122"/>
                <a:cs typeface="Source Sans 3" pitchFamily="34" charset="-120"/>
              </a:rPr>
              <a:t>Funding Source: </a:t>
            </a:r>
            <a:r>
              <a:rPr lang="en-US" sz="1600" dirty="0">
                <a:solidFill>
                  <a:srgbClr val="2A2A2A"/>
                </a:solidFill>
                <a:latin typeface="Source Sans 3" pitchFamily="34" charset="0"/>
                <a:ea typeface="Source Sans 3" pitchFamily="34" charset="-122"/>
                <a:cs typeface="Source Sans 3" pitchFamily="34" charset="-120"/>
              </a:rPr>
              <a:t>The Public Safety Workforce Capacity Building Fund (non-reverting), consolidates balances from the Law Enforcement, Public Attorney, and Detention &amp; Corrections Workforce Capacity Building Funds on July 1, 2026. </a:t>
            </a:r>
            <a:endParaRPr lang="en-US" sz="1600" dirty="0"/>
          </a:p>
        </p:txBody>
      </p:sp>
    </p:spTree>
    <p:extLst>
      <p:ext uri="{BB962C8B-B14F-4D97-AF65-F5344CB8AC3E}">
        <p14:creationId xmlns:p14="http://schemas.microsoft.com/office/powerpoint/2010/main" val="294946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5782D-FC35-5E7E-C054-1A23263CACBC}"/>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E7E7E3A0-682A-E267-7639-3EC59437DFA9}"/>
              </a:ext>
            </a:extLst>
          </p:cNvPr>
          <p:cNvSpPr/>
          <p:nvPr/>
        </p:nvSpPr>
        <p:spPr>
          <a:xfrm>
            <a:off x="544696" y="310896"/>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ELIGIBLE ENTITIES</a:t>
            </a:r>
            <a:endParaRPr lang="en-US" sz="1500"/>
          </a:p>
        </p:txBody>
      </p:sp>
      <p:sp>
        <p:nvSpPr>
          <p:cNvPr id="11" name="Text 2">
            <a:extLst>
              <a:ext uri="{FF2B5EF4-FFF2-40B4-BE49-F238E27FC236}">
                <a16:creationId xmlns:a16="http://schemas.microsoft.com/office/drawing/2014/main" id="{60EAAC0E-2255-1001-371D-C940AFFB42C8}"/>
              </a:ext>
            </a:extLst>
          </p:cNvPr>
          <p:cNvSpPr/>
          <p:nvPr/>
        </p:nvSpPr>
        <p:spPr>
          <a:xfrm>
            <a:off x="499872" y="531248"/>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cs typeface="Source Serif 4" pitchFamily="34" charset="-120"/>
              </a:rPr>
              <a:t>Who Can Apply?</a:t>
            </a:r>
            <a:endParaRPr lang="en-US" sz="3100"/>
          </a:p>
        </p:txBody>
      </p:sp>
      <p:pic>
        <p:nvPicPr>
          <p:cNvPr id="13" name="Image 1" descr="/home/claude/pswbp/logos/DFA_Horizontal_Color.png">
            <a:extLst>
              <a:ext uri="{FF2B5EF4-FFF2-40B4-BE49-F238E27FC236}">
                <a16:creationId xmlns:a16="http://schemas.microsoft.com/office/drawing/2014/main" id="{43B45FA1-6D2E-0808-770D-989A58981475}"/>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3" name="Shape 3">
            <a:extLst>
              <a:ext uri="{FF2B5EF4-FFF2-40B4-BE49-F238E27FC236}">
                <a16:creationId xmlns:a16="http://schemas.microsoft.com/office/drawing/2014/main" id="{7901D357-C4A6-D6DF-0A47-028C837DC848}"/>
              </a:ext>
            </a:extLst>
          </p:cNvPr>
          <p:cNvSpPr/>
          <p:nvPr/>
        </p:nvSpPr>
        <p:spPr>
          <a:xfrm>
            <a:off x="457200" y="1565453"/>
            <a:ext cx="5486400" cy="3823304"/>
          </a:xfrm>
          <a:prstGeom prst="roundRect">
            <a:avLst>
              <a:gd name="adj" fmla="val 1212"/>
            </a:avLst>
          </a:prstGeom>
          <a:solidFill>
            <a:srgbClr val="E9F1F0"/>
          </a:solidFill>
          <a:ln/>
          <a:effectLst>
            <a:outerShdw blurRad="88900" dist="25400" dir="5400000" algn="bl" rotWithShape="0">
              <a:srgbClr val="1A1A1A">
                <a:alpha val="10000"/>
              </a:srgbClr>
            </a:outerShdw>
          </a:effectLst>
        </p:spPr>
        <p:txBody>
          <a:bodyPr lIns="91440" tIns="45720" rIns="91440" bIns="45720" anchor="t"/>
          <a:lstStyle/>
          <a:p>
            <a:pPr>
              <a:lnSpc>
                <a:spcPct val="108000"/>
              </a:lnSpc>
              <a:spcAft>
                <a:spcPts val="1600"/>
              </a:spcAft>
              <a:buSzPct val="100000"/>
            </a:pPr>
            <a:endParaRPr lang="en-US" dirty="0">
              <a:solidFill>
                <a:srgbClr val="2A2A2A"/>
              </a:solidFill>
              <a:ea typeface="Source Sans 3" pitchFamily="34" charset="-122"/>
              <a:cs typeface="Source Sans 3" pitchFamily="34" charset="-120"/>
            </a:endParaRPr>
          </a:p>
          <a:p>
            <a:pPr marL="285750" indent="-285750">
              <a:lnSpc>
                <a:spcPct val="108000"/>
              </a:lnSpc>
              <a:spcAft>
                <a:spcPts val="1600"/>
              </a:spcAft>
              <a:buSzPct val="100000"/>
              <a:buFont typeface="Wingdings" panose="05000000000000000000" pitchFamily="2" charset="2"/>
              <a:buChar char="v"/>
            </a:pPr>
            <a:r>
              <a:rPr lang="en-US" sz="1600" dirty="0">
                <a:solidFill>
                  <a:srgbClr val="2A2A2A"/>
                </a:solidFill>
                <a:ea typeface="Source Sans 3" pitchFamily="34" charset="-122"/>
                <a:cs typeface="Source Sans 3" pitchFamily="34" charset="-120"/>
              </a:rPr>
              <a:t>Municipalities</a:t>
            </a:r>
          </a:p>
          <a:p>
            <a:pPr marL="285750" indent="-285750">
              <a:lnSpc>
                <a:spcPct val="108000"/>
              </a:lnSpc>
              <a:spcAft>
                <a:spcPts val="1600"/>
              </a:spcAft>
              <a:buSzPct val="100000"/>
              <a:buFont typeface="Wingdings" panose="05000000000000000000" pitchFamily="2" charset="2"/>
              <a:buChar char="v"/>
            </a:pPr>
            <a:r>
              <a:rPr lang="en-US" sz="1600" dirty="0">
                <a:solidFill>
                  <a:srgbClr val="2A2A2A"/>
                </a:solidFill>
                <a:ea typeface="Source Sans 3" pitchFamily="34" charset="-122"/>
                <a:cs typeface="Source Sans 3" pitchFamily="34" charset="-120"/>
              </a:rPr>
              <a:t>Counties</a:t>
            </a:r>
          </a:p>
          <a:p>
            <a:pPr marL="285750" indent="-285750">
              <a:lnSpc>
                <a:spcPct val="108000"/>
              </a:lnSpc>
              <a:spcAft>
                <a:spcPts val="1600"/>
              </a:spcAft>
              <a:buSzPct val="100000"/>
              <a:buFont typeface="Wingdings" panose="05000000000000000000" pitchFamily="2" charset="2"/>
              <a:buChar char="v"/>
            </a:pPr>
            <a:r>
              <a:rPr lang="en-US" sz="1600" dirty="0">
                <a:solidFill>
                  <a:srgbClr val="2A2A2A"/>
                </a:solidFill>
                <a:ea typeface="Source Sans 3"/>
                <a:cs typeface="Source Sans 3" pitchFamily="34" charset="-120"/>
              </a:rPr>
              <a:t>State Agencies</a:t>
            </a:r>
            <a:endParaRPr lang="en-US" sz="1600" dirty="0">
              <a:solidFill>
                <a:srgbClr val="2A2A2A"/>
              </a:solidFill>
              <a:ea typeface="Source Sans 3" pitchFamily="34" charset="-122"/>
              <a:cs typeface="Source Sans 3" pitchFamily="34" charset="-120"/>
            </a:endParaRPr>
          </a:p>
          <a:p>
            <a:pPr marL="285750" indent="-285750">
              <a:lnSpc>
                <a:spcPct val="108000"/>
              </a:lnSpc>
              <a:spcAft>
                <a:spcPts val="1600"/>
              </a:spcAft>
              <a:buSzPct val="100000"/>
              <a:buFont typeface="Wingdings" panose="05000000000000000000" pitchFamily="2" charset="2"/>
              <a:buChar char="v"/>
            </a:pPr>
            <a:r>
              <a:rPr lang="en-US" sz="1600" dirty="0">
                <a:solidFill>
                  <a:srgbClr val="2A2A2A"/>
                </a:solidFill>
                <a:ea typeface="Source Sans 3"/>
                <a:cs typeface="Source Sans 3" pitchFamily="34" charset="-120"/>
              </a:rPr>
              <a:t>Tribal Governments*</a:t>
            </a:r>
          </a:p>
          <a:p>
            <a:pPr marL="742950" lvl="1" indent="-285750">
              <a:lnSpc>
                <a:spcPct val="108000"/>
              </a:lnSpc>
              <a:spcAft>
                <a:spcPts val="1600"/>
              </a:spcAft>
              <a:buSzPct val="100000"/>
              <a:buFont typeface="Wingdings" panose="05000000000000000000" pitchFamily="2" charset="2"/>
              <a:buChar char="v"/>
            </a:pPr>
            <a:r>
              <a:rPr lang="en-US" sz="1600" dirty="0">
                <a:solidFill>
                  <a:srgbClr val="2A2A2A"/>
                </a:solidFill>
                <a:ea typeface="Source Sans 3"/>
              </a:rPr>
              <a:t>Grant agreements in partnership with IAD</a:t>
            </a:r>
            <a:endParaRPr lang="en-US" sz="1600" dirty="0">
              <a:solidFill>
                <a:srgbClr val="2A2A2A"/>
              </a:solidFill>
              <a:ea typeface="Source Sans 3" pitchFamily="34" charset="-122"/>
            </a:endParaRPr>
          </a:p>
          <a:p>
            <a:pPr lvl="2">
              <a:lnSpc>
                <a:spcPct val="108000"/>
              </a:lnSpc>
              <a:spcAft>
                <a:spcPts val="1600"/>
              </a:spcAft>
              <a:buSzPct val="100000"/>
            </a:pPr>
            <a:endParaRPr lang="en-US" sz="1600" dirty="0">
              <a:solidFill>
                <a:srgbClr val="2A2A2A"/>
              </a:solidFill>
              <a:ea typeface="Source Sans 3" pitchFamily="34" charset="-122"/>
              <a:cs typeface="Source Sans 3" pitchFamily="34" charset="-120"/>
            </a:endParaRPr>
          </a:p>
          <a:p>
            <a:pPr marL="285750" indent="-285750">
              <a:lnSpc>
                <a:spcPct val="108000"/>
              </a:lnSpc>
              <a:spcAft>
                <a:spcPts val="1600"/>
              </a:spcAft>
              <a:buSzPct val="100000"/>
              <a:buFont typeface="Wingdings" panose="05000000000000000000" pitchFamily="2" charset="2"/>
              <a:buChar char="v"/>
            </a:pPr>
            <a:endParaRPr lang="en-US" sz="1600" dirty="0">
              <a:solidFill>
                <a:srgbClr val="2A2A2A"/>
              </a:solidFill>
              <a:ea typeface="Source Sans 3" pitchFamily="34" charset="-122"/>
            </a:endParaRPr>
          </a:p>
          <a:p>
            <a:pPr marL="342900" indent="-342900">
              <a:lnSpc>
                <a:spcPct val="108000"/>
              </a:lnSpc>
              <a:spcAft>
                <a:spcPts val="1600"/>
              </a:spcAft>
              <a:buSzPct val="100000"/>
              <a:buChar char="●"/>
            </a:pPr>
            <a:endParaRPr lang="en-US" dirty="0">
              <a:solidFill>
                <a:srgbClr val="2A2A2A"/>
              </a:solidFill>
              <a:ea typeface="Source Sans 3" pitchFamily="34" charset="-122"/>
            </a:endParaRPr>
          </a:p>
          <a:p>
            <a:endParaRPr lang="en-US" dirty="0"/>
          </a:p>
        </p:txBody>
      </p:sp>
      <p:sp>
        <p:nvSpPr>
          <p:cNvPr id="6" name="Shape 7">
            <a:extLst>
              <a:ext uri="{FF2B5EF4-FFF2-40B4-BE49-F238E27FC236}">
                <a16:creationId xmlns:a16="http://schemas.microsoft.com/office/drawing/2014/main" id="{EE2C4504-8171-166B-36BF-3376E208903D}"/>
              </a:ext>
            </a:extLst>
          </p:cNvPr>
          <p:cNvSpPr/>
          <p:nvPr/>
        </p:nvSpPr>
        <p:spPr>
          <a:xfrm>
            <a:off x="6146408" y="1565453"/>
            <a:ext cx="5598457" cy="3823304"/>
          </a:xfrm>
          <a:prstGeom prst="roundRect">
            <a:avLst>
              <a:gd name="adj" fmla="val 1212"/>
            </a:avLst>
          </a:prstGeom>
          <a:solidFill>
            <a:srgbClr val="FBE9DC"/>
          </a:solidFill>
          <a:ln/>
          <a:effectLst>
            <a:outerShdw blurRad="88900" dist="25400" dir="5400000" algn="bl" rotWithShape="0">
              <a:srgbClr val="1A1A1A">
                <a:alpha val="10000"/>
              </a:srgbClr>
            </a:outerShdw>
          </a:effectLst>
        </p:spPr>
        <p:txBody>
          <a:bodyPr/>
          <a:lstStyle/>
          <a:p>
            <a:pPr>
              <a:lnSpc>
                <a:spcPct val="108000"/>
              </a:lnSpc>
              <a:spcAft>
                <a:spcPts val="1200"/>
              </a:spcAft>
              <a:buSzPct val="100000"/>
            </a:pPr>
            <a:br>
              <a:rPr lang="en-US" sz="1600" b="1" dirty="0">
                <a:solidFill>
                  <a:srgbClr val="2A2A2A"/>
                </a:solidFill>
                <a:ea typeface="Source Sans 3" pitchFamily="34" charset="-122"/>
              </a:rPr>
            </a:br>
            <a:br>
              <a:rPr lang="en-US" sz="1600" b="1" dirty="0">
                <a:solidFill>
                  <a:srgbClr val="2A2A2A"/>
                </a:solidFill>
                <a:ea typeface="Source Sans 3" pitchFamily="34" charset="-122"/>
              </a:rPr>
            </a:br>
            <a:r>
              <a:rPr lang="en-US" sz="1400" b="1" dirty="0">
                <a:solidFill>
                  <a:srgbClr val="2A2A2A"/>
                </a:solidFill>
                <a:ea typeface="Source Sans 3" pitchFamily="34" charset="-122"/>
              </a:rPr>
              <a:t>Joint Applications</a:t>
            </a:r>
          </a:p>
          <a:p>
            <a:pPr marL="285750" lvl="0" indent="-285750">
              <a:buFont typeface="Wingdings" panose="05000000000000000000" pitchFamily="2" charset="2"/>
              <a:buChar char="v"/>
            </a:pPr>
            <a:r>
              <a:rPr lang="en-US" sz="1400" dirty="0"/>
              <a:t>Cross jurisdictional operations, trainings and professional development opportunities can be combined across agencies in one application</a:t>
            </a:r>
            <a:br>
              <a:rPr lang="en-US" sz="1400" dirty="0"/>
            </a:br>
            <a:endParaRPr lang="en-US" sz="1400" dirty="0"/>
          </a:p>
          <a:p>
            <a:pPr>
              <a:lnSpc>
                <a:spcPct val="108000"/>
              </a:lnSpc>
              <a:spcAft>
                <a:spcPts val="1200"/>
              </a:spcAft>
              <a:buSzPct val="100000"/>
            </a:pPr>
            <a:r>
              <a:rPr lang="en-US" sz="1400" b="1" dirty="0">
                <a:solidFill>
                  <a:srgbClr val="2A2A2A"/>
                </a:solidFill>
                <a:ea typeface="Source Sans 3" pitchFamily="34" charset="-122"/>
              </a:rPr>
              <a:t>Not Eligible</a:t>
            </a:r>
          </a:p>
          <a:p>
            <a:pPr marL="285750" lvl="0" indent="-285750">
              <a:buFont typeface="Wingdings" panose="05000000000000000000" pitchFamily="2" charset="2"/>
              <a:buChar char="v"/>
            </a:pPr>
            <a:r>
              <a:rPr lang="en-US" sz="1400" dirty="0"/>
              <a:t>Private entities, nonprofit organizations, or individuals </a:t>
            </a:r>
          </a:p>
          <a:p>
            <a:pPr marL="285750" lvl="0" indent="-285750">
              <a:buFont typeface="Wingdings" panose="05000000000000000000" pitchFamily="2" charset="2"/>
              <a:buChar char="v"/>
            </a:pPr>
            <a:r>
              <a:rPr lang="en-US" sz="1400" dirty="0"/>
              <a:t>Federal agencies </a:t>
            </a:r>
          </a:p>
          <a:p>
            <a:pPr marL="285750" lvl="0" indent="-285750">
              <a:buFont typeface="Wingdings" panose="05000000000000000000" pitchFamily="2" charset="2"/>
              <a:buChar char="v"/>
            </a:pPr>
            <a:r>
              <a:rPr lang="en-US" sz="1400" dirty="0"/>
              <a:t>Applicants without an eligible public safety workforce function in New Mexico </a:t>
            </a:r>
          </a:p>
          <a:p>
            <a:pPr marL="285750" lvl="0" indent="-285750">
              <a:buFont typeface="Wingdings" panose="05000000000000000000" pitchFamily="2" charset="2"/>
              <a:buChar char="v"/>
            </a:pPr>
            <a:r>
              <a:rPr lang="en-US" sz="1400" dirty="0"/>
              <a:t>Elected public officials are not eligible for recruitment or retention payments</a:t>
            </a:r>
          </a:p>
          <a:p>
            <a:endParaRPr lang="en-US" dirty="0"/>
          </a:p>
        </p:txBody>
      </p:sp>
      <p:sp>
        <p:nvSpPr>
          <p:cNvPr id="25" name="Rectangle: Rounded Corners 24">
            <a:extLst>
              <a:ext uri="{FF2B5EF4-FFF2-40B4-BE49-F238E27FC236}">
                <a16:creationId xmlns:a16="http://schemas.microsoft.com/office/drawing/2014/main" id="{AD9DAED1-0FB5-D911-BB33-33FB48B5E629}"/>
              </a:ext>
            </a:extLst>
          </p:cNvPr>
          <p:cNvSpPr/>
          <p:nvPr/>
        </p:nvSpPr>
        <p:spPr>
          <a:xfrm>
            <a:off x="453058" y="1406114"/>
            <a:ext cx="5472951" cy="530352"/>
          </a:xfrm>
          <a:prstGeom prst="roundRect">
            <a:avLst/>
          </a:prstGeom>
          <a:solidFill>
            <a:srgbClr val="004D4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    </a:t>
            </a:r>
            <a:r>
              <a:rPr lang="en-US" sz="1600" b="1"/>
              <a:t>Eligible Applicants</a:t>
            </a:r>
            <a:endParaRPr lang="en-US" i="1"/>
          </a:p>
        </p:txBody>
      </p:sp>
      <p:sp>
        <p:nvSpPr>
          <p:cNvPr id="33" name="Rectangle: Rounded Corners 32">
            <a:extLst>
              <a:ext uri="{FF2B5EF4-FFF2-40B4-BE49-F238E27FC236}">
                <a16:creationId xmlns:a16="http://schemas.microsoft.com/office/drawing/2014/main" id="{61713AC2-91C5-BCE0-0227-49B1A6EABA58}"/>
              </a:ext>
            </a:extLst>
          </p:cNvPr>
          <p:cNvSpPr/>
          <p:nvPr/>
        </p:nvSpPr>
        <p:spPr>
          <a:xfrm>
            <a:off x="6100252" y="1407755"/>
            <a:ext cx="5629833" cy="541557"/>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    </a:t>
            </a:r>
            <a:r>
              <a:rPr lang="en-US" sz="1600" b="1"/>
              <a:t>Joint Applications / Not Eligible</a:t>
            </a:r>
            <a:endParaRPr lang="en-US" i="1"/>
          </a:p>
        </p:txBody>
      </p:sp>
    </p:spTree>
    <p:extLst>
      <p:ext uri="{BB962C8B-B14F-4D97-AF65-F5344CB8AC3E}">
        <p14:creationId xmlns:p14="http://schemas.microsoft.com/office/powerpoint/2010/main" val="2646256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66A17-1EC2-A8E9-77A2-8D49A5EA39D1}"/>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0B0E369C-AB22-68B2-C883-F45203A5599B}"/>
              </a:ext>
            </a:extLst>
          </p:cNvPr>
          <p:cNvSpPr/>
          <p:nvPr/>
        </p:nvSpPr>
        <p:spPr>
          <a:xfrm>
            <a:off x="555901" y="310896"/>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rPr>
              <a:t>ELIGBLE USES</a:t>
            </a:r>
            <a:endParaRPr lang="en-US" sz="1500"/>
          </a:p>
        </p:txBody>
      </p:sp>
      <p:sp>
        <p:nvSpPr>
          <p:cNvPr id="11" name="Text 2">
            <a:extLst>
              <a:ext uri="{FF2B5EF4-FFF2-40B4-BE49-F238E27FC236}">
                <a16:creationId xmlns:a16="http://schemas.microsoft.com/office/drawing/2014/main" id="{633957FE-CD13-1A7C-EFFC-67702946CC38}"/>
              </a:ext>
            </a:extLst>
          </p:cNvPr>
          <p:cNvSpPr/>
          <p:nvPr/>
        </p:nvSpPr>
        <p:spPr>
          <a:xfrm>
            <a:off x="455048" y="598484"/>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pitchFamily="34" charset="0"/>
                <a:ea typeface="Source Serif 4" pitchFamily="34" charset="-122"/>
                <a:cs typeface="Source Serif 4" pitchFamily="34" charset="-120"/>
              </a:rPr>
              <a:t>Recruitment &amp; Retention Activities</a:t>
            </a:r>
            <a:endParaRPr lang="en-US" sz="3100"/>
          </a:p>
        </p:txBody>
      </p:sp>
      <p:pic>
        <p:nvPicPr>
          <p:cNvPr id="13" name="Image 1" descr="/home/claude/pswbp/logos/DFA_Horizontal_Color.png">
            <a:extLst>
              <a:ext uri="{FF2B5EF4-FFF2-40B4-BE49-F238E27FC236}">
                <a16:creationId xmlns:a16="http://schemas.microsoft.com/office/drawing/2014/main" id="{03A575F1-F976-5524-B951-9217E457CDDD}"/>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3" name="Shape 3">
            <a:extLst>
              <a:ext uri="{FF2B5EF4-FFF2-40B4-BE49-F238E27FC236}">
                <a16:creationId xmlns:a16="http://schemas.microsoft.com/office/drawing/2014/main" id="{232CBD67-D094-42D9-71EB-61C6C156E414}"/>
              </a:ext>
            </a:extLst>
          </p:cNvPr>
          <p:cNvSpPr/>
          <p:nvPr/>
        </p:nvSpPr>
        <p:spPr>
          <a:xfrm>
            <a:off x="457200" y="1565452"/>
            <a:ext cx="5486400" cy="4716475"/>
          </a:xfrm>
          <a:prstGeom prst="roundRect">
            <a:avLst>
              <a:gd name="adj" fmla="val 1212"/>
            </a:avLst>
          </a:prstGeom>
          <a:solidFill>
            <a:srgbClr val="E9F1F0"/>
          </a:solidFill>
          <a:ln/>
          <a:effectLst>
            <a:outerShdw blurRad="88900" dist="25400" dir="5400000" algn="bl" rotWithShape="0">
              <a:srgbClr val="1A1A1A">
                <a:alpha val="10000"/>
              </a:srgbClr>
            </a:outerShdw>
          </a:effectLst>
        </p:spPr>
        <p:txBody>
          <a:bodyPr lIns="91440" tIns="45720" rIns="91440" bIns="45720" anchor="t"/>
          <a:lstStyle/>
          <a:p>
            <a:pPr marL="342900" indent="-342900">
              <a:lnSpc>
                <a:spcPct val="108000"/>
              </a:lnSpc>
              <a:spcAft>
                <a:spcPts val="1600"/>
              </a:spcAft>
              <a:buSzPct val="100000"/>
              <a:buChar char="●"/>
            </a:pPr>
            <a:endParaRPr lang="en-US" sz="1400" dirty="0">
              <a:solidFill>
                <a:srgbClr val="2A2A2A"/>
              </a:solidFill>
              <a:latin typeface="Source Sans 3" pitchFamily="34" charset="0"/>
              <a:ea typeface="Source Sans 3" pitchFamily="34" charset="-122"/>
              <a:cs typeface="Source Sans 3" pitchFamily="34" charset="-120"/>
            </a:endParaRPr>
          </a:p>
          <a:p>
            <a:pPr marL="742950" lvl="1" indent="-285750">
              <a:lnSpc>
                <a:spcPct val="108000"/>
              </a:lnSpc>
              <a:spcAft>
                <a:spcPts val="1000"/>
              </a:spcAft>
              <a:buSzPct val="100000"/>
              <a:buFont typeface="Wingdings,Sans-Serif" panose="05000000000000000000" pitchFamily="2" charset="2"/>
              <a:buChar char="Ø"/>
            </a:pPr>
            <a:r>
              <a:rPr lang="en-US" sz="1400" dirty="0">
                <a:solidFill>
                  <a:srgbClr val="2A2A2A"/>
                </a:solidFill>
                <a:ea typeface="Source Sans 3"/>
                <a:cs typeface="Arial"/>
              </a:rPr>
              <a:t>Recruitment differential</a:t>
            </a:r>
            <a:endParaRPr lang="en-US" sz="1400" dirty="0">
              <a:solidFill>
                <a:srgbClr val="000000"/>
              </a:solidFill>
              <a:ea typeface="Source Sans 3"/>
              <a:cs typeface="Arial"/>
            </a:endParaRPr>
          </a:p>
          <a:p>
            <a:pPr marL="1200150" lvl="2" indent="-285750">
              <a:lnSpc>
                <a:spcPct val="108000"/>
              </a:lnSpc>
              <a:spcAft>
                <a:spcPts val="10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100% salary 1st year, 50% salary 2nd year</a:t>
            </a:r>
          </a:p>
          <a:p>
            <a:pPr marL="742950" lvl="1" indent="-285750">
              <a:lnSpc>
                <a:spcPct val="108000"/>
              </a:lnSpc>
              <a:spcAft>
                <a:spcPts val="10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Marketing including:</a:t>
            </a:r>
            <a:endParaRPr lang="en-US" sz="1400" dirty="0">
              <a:ea typeface="Source Sans 3"/>
            </a:endParaRPr>
          </a:p>
          <a:p>
            <a:pPr marL="1200150" lvl="2" indent="-285750">
              <a:lnSpc>
                <a:spcPct val="108000"/>
              </a:lnSpc>
              <a:spcAft>
                <a:spcPts val="10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Advertising campaigns targeting in-and-out of state professionals. Digital media outreach, job fairs, and career events</a:t>
            </a:r>
          </a:p>
          <a:p>
            <a:pPr marL="742950" lvl="1" indent="-285750">
              <a:lnSpc>
                <a:spcPct val="108000"/>
              </a:lnSpc>
              <a:spcAft>
                <a:spcPts val="10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Relocation expense</a:t>
            </a:r>
            <a:endParaRPr lang="en-US" sz="1400" dirty="0">
              <a:ea typeface="Source Sans 3"/>
            </a:endParaRPr>
          </a:p>
          <a:p>
            <a:pPr marL="1200150" lvl="2" indent="-285750">
              <a:lnSpc>
                <a:spcPct val="108000"/>
              </a:lnSpc>
              <a:spcAft>
                <a:spcPts val="10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Up to $5,000</a:t>
            </a:r>
          </a:p>
          <a:p>
            <a:pPr marL="742950" lvl="1" indent="-285750">
              <a:lnSpc>
                <a:spcPct val="108000"/>
              </a:lnSpc>
              <a:spcAft>
                <a:spcPts val="10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Must be tied to employment acceptance and documented in agency policy and procedure, and employment agreements</a:t>
            </a:r>
            <a:endParaRPr lang="en-US" sz="1400" dirty="0">
              <a:ea typeface="Source Sans 3"/>
            </a:endParaRPr>
          </a:p>
          <a:p>
            <a:endParaRPr lang="en-US" sz="1400" dirty="0"/>
          </a:p>
        </p:txBody>
      </p:sp>
      <p:sp>
        <p:nvSpPr>
          <p:cNvPr id="10" name="Rectangle: Rounded Corners 9">
            <a:extLst>
              <a:ext uri="{FF2B5EF4-FFF2-40B4-BE49-F238E27FC236}">
                <a16:creationId xmlns:a16="http://schemas.microsoft.com/office/drawing/2014/main" id="{5BF5EC8D-60D4-667D-7F05-197FD47ADE3F}"/>
              </a:ext>
            </a:extLst>
          </p:cNvPr>
          <p:cNvSpPr/>
          <p:nvPr/>
        </p:nvSpPr>
        <p:spPr>
          <a:xfrm>
            <a:off x="461147" y="1402507"/>
            <a:ext cx="5480962" cy="530352"/>
          </a:xfrm>
          <a:prstGeom prst="roundRect">
            <a:avLst/>
          </a:prstGeom>
          <a:solidFill>
            <a:srgbClr val="004D4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t>Recruitment</a:t>
            </a:r>
            <a:endParaRPr lang="en-US" b="1" i="1"/>
          </a:p>
        </p:txBody>
      </p:sp>
      <p:sp>
        <p:nvSpPr>
          <p:cNvPr id="29" name="Shape 3">
            <a:extLst>
              <a:ext uri="{FF2B5EF4-FFF2-40B4-BE49-F238E27FC236}">
                <a16:creationId xmlns:a16="http://schemas.microsoft.com/office/drawing/2014/main" id="{9BD3F5BF-40D1-DA67-0BB8-CE789277B170}"/>
              </a:ext>
            </a:extLst>
          </p:cNvPr>
          <p:cNvSpPr/>
          <p:nvPr/>
        </p:nvSpPr>
        <p:spPr>
          <a:xfrm>
            <a:off x="6219408" y="1565452"/>
            <a:ext cx="5486400" cy="4716475"/>
          </a:xfrm>
          <a:prstGeom prst="roundRect">
            <a:avLst>
              <a:gd name="adj" fmla="val 1212"/>
            </a:avLst>
          </a:prstGeom>
          <a:solidFill>
            <a:schemeClr val="accent2">
              <a:lumMod val="40000"/>
              <a:lumOff val="60000"/>
            </a:schemeClr>
          </a:solidFill>
          <a:ln/>
          <a:effectLst>
            <a:outerShdw blurRad="88900" dist="25400" dir="5400000" algn="bl" rotWithShape="0">
              <a:srgbClr val="1A1A1A">
                <a:alpha val="10000"/>
              </a:srgbClr>
            </a:outerShdw>
          </a:effectLst>
        </p:spPr>
        <p:txBody>
          <a:bodyPr lIns="91440" tIns="45720" rIns="91440" bIns="45720" anchor="t"/>
          <a:lstStyle/>
          <a:p>
            <a:pPr>
              <a:lnSpc>
                <a:spcPct val="108000"/>
              </a:lnSpc>
              <a:spcAft>
                <a:spcPts val="1300"/>
              </a:spcAft>
              <a:buSzPct val="100000"/>
            </a:pPr>
            <a:endParaRPr lang="en-US" dirty="0">
              <a:solidFill>
                <a:srgbClr val="2A2A2A"/>
              </a:solidFill>
              <a:latin typeface="Source Sans 3" pitchFamily="34" charset="0"/>
              <a:ea typeface="Source Sans 3" pitchFamily="34" charset="-122"/>
              <a:cs typeface="Source Sans 3" pitchFamily="34" charset="-120"/>
            </a:endParaRPr>
          </a:p>
          <a:p>
            <a:pPr marL="742950" lvl="1" indent="-285750">
              <a:lnSpc>
                <a:spcPct val="108000"/>
              </a:lnSpc>
              <a:spcAft>
                <a:spcPts val="13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Financial differential intended to encourage current employees to remain employed</a:t>
            </a:r>
            <a:endParaRPr lang="en-US" sz="1400" dirty="0">
              <a:ea typeface="Source Sans 3"/>
            </a:endParaRPr>
          </a:p>
          <a:p>
            <a:pPr marL="800100" lvl="1" indent="-342900">
              <a:lnSpc>
                <a:spcPct val="108000"/>
              </a:lnSpc>
              <a:spcAft>
                <a:spcPts val="13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Must support documented employee retention objectives</a:t>
            </a:r>
            <a:endParaRPr lang="en-US" sz="1400" dirty="0">
              <a:ea typeface="Source Sans 3"/>
            </a:endParaRPr>
          </a:p>
          <a:p>
            <a:pPr marL="800100" lvl="1" indent="-342900">
              <a:lnSpc>
                <a:spcPct val="108000"/>
              </a:lnSpc>
              <a:spcAft>
                <a:spcPts val="13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The employee can only receive a one-time retention differential</a:t>
            </a:r>
          </a:p>
          <a:p>
            <a:pPr marL="800100" lvl="1" indent="-342900">
              <a:lnSpc>
                <a:spcPct val="108000"/>
              </a:lnSpc>
              <a:spcAft>
                <a:spcPts val="1300"/>
              </a:spcAft>
              <a:buSzPct val="100000"/>
              <a:buFont typeface="Wingdings" panose="05000000000000000000" pitchFamily="2" charset="2"/>
              <a:buChar char="Ø"/>
            </a:pPr>
            <a:r>
              <a:rPr lang="en-US" sz="1400" dirty="0">
                <a:solidFill>
                  <a:srgbClr val="2A2A2A"/>
                </a:solidFill>
                <a:ea typeface="Source Sans 3"/>
                <a:cs typeface="Source Sans 3" pitchFamily="34" charset="-120"/>
              </a:rPr>
              <a:t>A grantee must create permanent salary obligations that can be sustained post award closeout</a:t>
            </a:r>
          </a:p>
          <a:p>
            <a:pPr marL="800100" lvl="1" indent="-342900">
              <a:lnSpc>
                <a:spcPct val="108000"/>
              </a:lnSpc>
              <a:spcAft>
                <a:spcPts val="1300"/>
              </a:spcAft>
              <a:buSzPct val="100000"/>
              <a:buFont typeface="Wingdings" panose="05000000000000000000" pitchFamily="2" charset="2"/>
              <a:buChar char="Ø"/>
            </a:pPr>
            <a:r>
              <a:rPr lang="en-US" sz="1400" dirty="0">
                <a:solidFill>
                  <a:srgbClr val="2A2A2A"/>
                </a:solidFill>
                <a:ea typeface="Source Sans 3"/>
              </a:rPr>
              <a:t>Time commitment to agency for 3 years</a:t>
            </a:r>
            <a:endParaRPr lang="en-US" sz="1400" dirty="0">
              <a:ea typeface="Source Sans 3"/>
            </a:endParaRPr>
          </a:p>
          <a:p>
            <a:pPr marL="800100" lvl="1" indent="-342900">
              <a:lnSpc>
                <a:spcPct val="108000"/>
              </a:lnSpc>
              <a:spcAft>
                <a:spcPts val="1300"/>
              </a:spcAft>
              <a:buSzPct val="100000"/>
              <a:buFont typeface="Wingdings" panose="05000000000000000000" pitchFamily="2" charset="2"/>
              <a:buChar char="Ø"/>
            </a:pPr>
            <a:endParaRPr lang="en-US" sz="1600" dirty="0"/>
          </a:p>
        </p:txBody>
      </p:sp>
      <p:sp>
        <p:nvSpPr>
          <p:cNvPr id="31" name="Rectangle: Rounded Corners 30">
            <a:extLst>
              <a:ext uri="{FF2B5EF4-FFF2-40B4-BE49-F238E27FC236}">
                <a16:creationId xmlns:a16="http://schemas.microsoft.com/office/drawing/2014/main" id="{83D02424-52A9-D594-0655-96DF286A9C43}"/>
              </a:ext>
            </a:extLst>
          </p:cNvPr>
          <p:cNvSpPr/>
          <p:nvPr/>
        </p:nvSpPr>
        <p:spPr>
          <a:xfrm>
            <a:off x="6224715" y="1402508"/>
            <a:ext cx="5492168" cy="530352"/>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t>Retention</a:t>
            </a:r>
            <a:endParaRPr lang="en-US" b="1" i="1"/>
          </a:p>
        </p:txBody>
      </p:sp>
    </p:spTree>
    <p:extLst>
      <p:ext uri="{BB962C8B-B14F-4D97-AF65-F5344CB8AC3E}">
        <p14:creationId xmlns:p14="http://schemas.microsoft.com/office/powerpoint/2010/main" val="1383743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09F0F-6226-BA81-7C23-DFA9ECBFA973}"/>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5194603B-D1BA-5015-E555-65609C51B06A}"/>
              </a:ext>
            </a:extLst>
          </p:cNvPr>
          <p:cNvSpPr/>
          <p:nvPr/>
        </p:nvSpPr>
        <p:spPr>
          <a:xfrm>
            <a:off x="455048" y="389337"/>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cs typeface="Source Sans 3" pitchFamily="34" charset="-120"/>
              </a:rPr>
              <a:t>ELIGIBLE USES</a:t>
            </a:r>
            <a:endParaRPr lang="en-US" sz="1500"/>
          </a:p>
        </p:txBody>
      </p:sp>
      <p:pic>
        <p:nvPicPr>
          <p:cNvPr id="13" name="Image 1" descr="/home/claude/pswbp/logos/DFA_Horizontal_Color.png">
            <a:extLst>
              <a:ext uri="{FF2B5EF4-FFF2-40B4-BE49-F238E27FC236}">
                <a16:creationId xmlns:a16="http://schemas.microsoft.com/office/drawing/2014/main" id="{2219DAEC-14EB-05A0-06C5-95F9D5665123}"/>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10" name="Rectangle: Rounded Corners 9">
            <a:extLst>
              <a:ext uri="{FF2B5EF4-FFF2-40B4-BE49-F238E27FC236}">
                <a16:creationId xmlns:a16="http://schemas.microsoft.com/office/drawing/2014/main" id="{46C9C495-DA86-AB64-8665-4347C6C53F7B}"/>
              </a:ext>
            </a:extLst>
          </p:cNvPr>
          <p:cNvSpPr/>
          <p:nvPr/>
        </p:nvSpPr>
        <p:spPr>
          <a:xfrm>
            <a:off x="865052" y="1160387"/>
            <a:ext cx="6029932" cy="416646"/>
          </a:xfrm>
          <a:prstGeom prst="roundRect">
            <a:avLst/>
          </a:prstGeom>
          <a:solidFill>
            <a:srgbClr val="004D4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t>TRAINING &amp; PROFESSIONAL DEVELOPMENT</a:t>
            </a:r>
            <a:endParaRPr lang="en-US" b="1" i="1"/>
          </a:p>
        </p:txBody>
      </p:sp>
      <p:sp>
        <p:nvSpPr>
          <p:cNvPr id="23" name="Rectangle: Rounded Corners 22">
            <a:extLst>
              <a:ext uri="{FF2B5EF4-FFF2-40B4-BE49-F238E27FC236}">
                <a16:creationId xmlns:a16="http://schemas.microsoft.com/office/drawing/2014/main" id="{025ED225-F863-53CC-759B-DB2CBE5A0639}"/>
              </a:ext>
            </a:extLst>
          </p:cNvPr>
          <p:cNvSpPr/>
          <p:nvPr/>
        </p:nvSpPr>
        <p:spPr>
          <a:xfrm>
            <a:off x="7699614" y="1147116"/>
            <a:ext cx="3742925" cy="416646"/>
          </a:xfrm>
          <a:prstGeom prst="roundRect">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dirty="0"/>
              <a:t>FUNCTIONAL CAPACITY</a:t>
            </a:r>
          </a:p>
        </p:txBody>
      </p:sp>
      <p:graphicFrame>
        <p:nvGraphicFramePr>
          <p:cNvPr id="42" name="Table 41">
            <a:extLst>
              <a:ext uri="{FF2B5EF4-FFF2-40B4-BE49-F238E27FC236}">
                <a16:creationId xmlns:a16="http://schemas.microsoft.com/office/drawing/2014/main" id="{867BB5F7-BEDC-406A-07C5-C3456219A812}"/>
              </a:ext>
            </a:extLst>
          </p:cNvPr>
          <p:cNvGraphicFramePr>
            <a:graphicFrameLocks noGrp="1"/>
          </p:cNvGraphicFramePr>
          <p:nvPr>
            <p:extLst>
              <p:ext uri="{D42A27DB-BD31-4B8C-83A1-F6EECF244321}">
                <p14:modId xmlns:p14="http://schemas.microsoft.com/office/powerpoint/2010/main" val="774805673"/>
              </p:ext>
            </p:extLst>
          </p:nvPr>
        </p:nvGraphicFramePr>
        <p:xfrm>
          <a:off x="723964" y="1633907"/>
          <a:ext cx="6171020" cy="4723164"/>
        </p:xfrm>
        <a:graphic>
          <a:graphicData uri="http://schemas.openxmlformats.org/drawingml/2006/table">
            <a:tbl>
              <a:tblPr firstRow="1" bandRow="1">
                <a:tableStyleId>{5C22544A-7EE6-4342-B048-85BDC9FD1C3A}</a:tableStyleId>
              </a:tblPr>
              <a:tblGrid>
                <a:gridCol w="1542755">
                  <a:extLst>
                    <a:ext uri="{9D8B030D-6E8A-4147-A177-3AD203B41FA5}">
                      <a16:colId xmlns:a16="http://schemas.microsoft.com/office/drawing/2014/main" val="2843291141"/>
                    </a:ext>
                  </a:extLst>
                </a:gridCol>
                <a:gridCol w="1542755">
                  <a:extLst>
                    <a:ext uri="{9D8B030D-6E8A-4147-A177-3AD203B41FA5}">
                      <a16:colId xmlns:a16="http://schemas.microsoft.com/office/drawing/2014/main" val="2271642281"/>
                    </a:ext>
                  </a:extLst>
                </a:gridCol>
                <a:gridCol w="1542755">
                  <a:extLst>
                    <a:ext uri="{9D8B030D-6E8A-4147-A177-3AD203B41FA5}">
                      <a16:colId xmlns:a16="http://schemas.microsoft.com/office/drawing/2014/main" val="2334531880"/>
                    </a:ext>
                  </a:extLst>
                </a:gridCol>
                <a:gridCol w="1542755">
                  <a:extLst>
                    <a:ext uri="{9D8B030D-6E8A-4147-A177-3AD203B41FA5}">
                      <a16:colId xmlns:a16="http://schemas.microsoft.com/office/drawing/2014/main" val="2388571611"/>
                    </a:ext>
                  </a:extLst>
                </a:gridCol>
              </a:tblGrid>
              <a:tr h="4723164">
                <a:tc>
                  <a:txBody>
                    <a:bodyPr/>
                    <a:lstStyle/>
                    <a:p>
                      <a:pPr algn="ctr"/>
                      <a:endParaRPr lang="en-US" dirty="0"/>
                    </a:p>
                    <a:p>
                      <a:pPr algn="ctr"/>
                      <a:endParaRPr lang="en-US" dirty="0"/>
                    </a:p>
                    <a:p>
                      <a:pPr algn="ctr"/>
                      <a:endParaRPr lang="en-US" dirty="0"/>
                    </a:p>
                    <a:p>
                      <a:pPr algn="ctr"/>
                      <a:endParaRPr lang="en-US" dirty="0"/>
                    </a:p>
                    <a:p>
                      <a:pPr algn="ctr"/>
                      <a:r>
                        <a:rPr lang="en-US" sz="1600" dirty="0">
                          <a:solidFill>
                            <a:srgbClr val="004D4C"/>
                          </a:solidFill>
                        </a:rPr>
                        <a:t>Academy Tuition</a:t>
                      </a:r>
                    </a:p>
                    <a:p>
                      <a:pPr algn="ctr"/>
                      <a:endParaRPr lang="en-US" dirty="0">
                        <a:solidFill>
                          <a:srgbClr val="004D4C"/>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2A2A2A"/>
                          </a:solidFill>
                          <a:latin typeface="+mn-lt"/>
                          <a:ea typeface="Source Sans 3" pitchFamily="34" charset="-122"/>
                          <a:cs typeface="Source Sans 3" pitchFamily="34" charset="-120"/>
                        </a:rPr>
                        <a:t>Tuition, enrollment fees, required materials &amp; uniforms for approved public safety academies (law enforcement, fire, EMS, corrections)</a:t>
                      </a:r>
                      <a:endParaRPr lang="en-US" sz="1400" b="0" dirty="0">
                        <a:latin typeface="+mn-lt"/>
                      </a:endParaRPr>
                    </a:p>
                    <a:p>
                      <a:pPr algn="ctr"/>
                      <a:endParaRPr lang="en-US" sz="1400" dirty="0">
                        <a:solidFill>
                          <a:srgbClr val="004D4C"/>
                        </a:solidFill>
                      </a:endParaRPr>
                    </a:p>
                  </a:txBody>
                  <a:tcPr>
                    <a:solidFill>
                      <a:srgbClr val="E9F1F0"/>
                    </a:solidFill>
                  </a:tcPr>
                </a:tc>
                <a:tc>
                  <a:txBody>
                    <a:bodyPr/>
                    <a:lstStyle/>
                    <a:p>
                      <a:pPr algn="ctr"/>
                      <a:endParaRPr lang="en-US" dirty="0"/>
                    </a:p>
                    <a:p>
                      <a:pPr algn="ctr"/>
                      <a:endParaRPr lang="en-US" dirty="0"/>
                    </a:p>
                    <a:p>
                      <a:pPr algn="ctr"/>
                      <a:endParaRPr lang="en-US" dirty="0"/>
                    </a:p>
                    <a:p>
                      <a:pPr algn="ctr"/>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4D4C"/>
                          </a:solidFill>
                        </a:rPr>
                        <a:t>Specialized Training</a:t>
                      </a:r>
                    </a:p>
                    <a:p>
                      <a:pPr algn="ctr"/>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2A2A2A"/>
                          </a:solidFill>
                          <a:latin typeface="+mn-lt"/>
                          <a:ea typeface="Source Sans 3" pitchFamily="34" charset="-122"/>
                          <a:cs typeface="Source Sans 3" pitchFamily="34" charset="-120"/>
                        </a:rPr>
                        <a:t>Training specific to an entity's identified needs</a:t>
                      </a:r>
                      <a:endParaRPr lang="en-US" sz="1400" b="0" dirty="0">
                        <a:latin typeface="+mn-lt"/>
                      </a:endParaRPr>
                    </a:p>
                    <a:p>
                      <a:pPr algn="ctr"/>
                      <a:endParaRPr lang="en-US" dirty="0"/>
                    </a:p>
                  </a:txBody>
                  <a:tcPr>
                    <a:solidFill>
                      <a:srgbClr val="E9F1F0"/>
                    </a:solidFill>
                  </a:tcPr>
                </a:tc>
                <a:tc>
                  <a:txBody>
                    <a:bodyPr/>
                    <a:lstStyle/>
                    <a:p>
                      <a:pPr algn="ctr"/>
                      <a:endParaRPr lang="en-US" dirty="0"/>
                    </a:p>
                    <a:p>
                      <a:pPr algn="ctr"/>
                      <a:endParaRPr lang="en-US" dirty="0"/>
                    </a:p>
                    <a:p>
                      <a:pPr algn="ctr"/>
                      <a:endParaRPr lang="en-US" dirty="0"/>
                    </a:p>
                    <a:p>
                      <a:pPr algn="ctr"/>
                      <a:endParaRPr lang="en-US" dirty="0"/>
                    </a:p>
                    <a:p>
                      <a:pPr algn="ctr"/>
                      <a:r>
                        <a:rPr lang="en-US" sz="1600" dirty="0">
                          <a:solidFill>
                            <a:srgbClr val="004D4C"/>
                          </a:solidFill>
                        </a:rPr>
                        <a:t>Certification Programs</a:t>
                      </a:r>
                    </a:p>
                    <a:p>
                      <a:pPr algn="ctr"/>
                      <a:endParaRPr lang="en-US" dirty="0">
                        <a:solidFill>
                          <a:srgbClr val="004D4C"/>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2A2A2A"/>
                          </a:solidFill>
                          <a:latin typeface="+mn-lt"/>
                          <a:ea typeface="Source Sans 3" pitchFamily="34" charset="-122"/>
                          <a:cs typeface="Source Sans 3" pitchFamily="34" charset="-120"/>
                        </a:rPr>
                        <a:t>Testing fees, registration, materials &amp; continuing education for EMT, firefighter, crisis intervention, and investigator certification</a:t>
                      </a:r>
                      <a:endParaRPr lang="en-US" sz="1400" b="0" dirty="0">
                        <a:latin typeface="+mn-lt"/>
                      </a:endParaRPr>
                    </a:p>
                    <a:p>
                      <a:pPr algn="ctr"/>
                      <a:endParaRPr lang="en-US" sz="1400" dirty="0">
                        <a:solidFill>
                          <a:srgbClr val="004D4C"/>
                        </a:solidFill>
                      </a:endParaRPr>
                    </a:p>
                  </a:txBody>
                  <a:tcPr>
                    <a:solidFill>
                      <a:srgbClr val="E9F1F0"/>
                    </a:solidFill>
                  </a:tcPr>
                </a:tc>
                <a:tc>
                  <a:txBody>
                    <a:bodyPr/>
                    <a:lstStyle/>
                    <a:p>
                      <a:pPr algn="ctr"/>
                      <a:endParaRPr lang="en-US" dirty="0"/>
                    </a:p>
                    <a:p>
                      <a:pPr algn="ctr"/>
                      <a:endParaRPr lang="en-US" dirty="0"/>
                    </a:p>
                    <a:p>
                      <a:pPr algn="ctr"/>
                      <a:endParaRPr lang="en-US" dirty="0"/>
                    </a:p>
                    <a:p>
                      <a:pPr algn="ctr"/>
                      <a:endParaRPr lang="en-US" dirty="0"/>
                    </a:p>
                    <a:p>
                      <a:pPr algn="ctr"/>
                      <a:r>
                        <a:rPr lang="en-US" sz="1600" dirty="0">
                          <a:solidFill>
                            <a:srgbClr val="004D4C"/>
                          </a:solidFill>
                        </a:rPr>
                        <a:t>Leadership Development</a:t>
                      </a:r>
                    </a:p>
                    <a:p>
                      <a:pPr algn="ctr"/>
                      <a:endParaRPr lang="en-US" dirty="0">
                        <a:solidFill>
                          <a:srgbClr val="004D4C"/>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2A2A2A"/>
                          </a:solidFill>
                          <a:latin typeface="+mn-lt"/>
                          <a:ea typeface="Source Sans 3" pitchFamily="34" charset="-122"/>
                          <a:cs typeface="Source Sans 3" pitchFamily="34" charset="-120"/>
                        </a:rPr>
                        <a:t>Supervisor academies, executive leadership programs, management training &amp; succession planning</a:t>
                      </a:r>
                      <a:endParaRPr lang="en-US" sz="1400" b="0" dirty="0">
                        <a:latin typeface="+mn-lt"/>
                      </a:endParaRPr>
                    </a:p>
                    <a:p>
                      <a:pPr algn="ctr"/>
                      <a:endParaRPr lang="en-US" dirty="0">
                        <a:solidFill>
                          <a:srgbClr val="004D4C"/>
                        </a:solidFill>
                      </a:endParaRPr>
                    </a:p>
                  </a:txBody>
                  <a:tcPr>
                    <a:solidFill>
                      <a:srgbClr val="E9F1F0"/>
                    </a:solidFill>
                  </a:tcPr>
                </a:tc>
                <a:extLst>
                  <a:ext uri="{0D108BD9-81ED-4DB2-BD59-A6C34878D82A}">
                    <a16:rowId xmlns:a16="http://schemas.microsoft.com/office/drawing/2014/main" val="1910107544"/>
                  </a:ext>
                </a:extLst>
              </a:tr>
            </a:tbl>
          </a:graphicData>
        </a:graphic>
      </p:graphicFrame>
      <p:graphicFrame>
        <p:nvGraphicFramePr>
          <p:cNvPr id="43" name="Table 42">
            <a:extLst>
              <a:ext uri="{FF2B5EF4-FFF2-40B4-BE49-F238E27FC236}">
                <a16:creationId xmlns:a16="http://schemas.microsoft.com/office/drawing/2014/main" id="{7DD0938F-3F40-2FCB-6833-8074353FA373}"/>
              </a:ext>
            </a:extLst>
          </p:cNvPr>
          <p:cNvGraphicFramePr>
            <a:graphicFrameLocks noGrp="1"/>
          </p:cNvGraphicFramePr>
          <p:nvPr>
            <p:extLst>
              <p:ext uri="{D42A27DB-BD31-4B8C-83A1-F6EECF244321}">
                <p14:modId xmlns:p14="http://schemas.microsoft.com/office/powerpoint/2010/main" val="168804283"/>
              </p:ext>
            </p:extLst>
          </p:nvPr>
        </p:nvGraphicFramePr>
        <p:xfrm>
          <a:off x="7616473" y="1613399"/>
          <a:ext cx="3826064" cy="4743672"/>
        </p:xfrm>
        <a:graphic>
          <a:graphicData uri="http://schemas.openxmlformats.org/drawingml/2006/table">
            <a:tbl>
              <a:tblPr firstRow="1" bandRow="1">
                <a:tableStyleId>{5C22544A-7EE6-4342-B048-85BDC9FD1C3A}</a:tableStyleId>
              </a:tblPr>
              <a:tblGrid>
                <a:gridCol w="1913032">
                  <a:extLst>
                    <a:ext uri="{9D8B030D-6E8A-4147-A177-3AD203B41FA5}">
                      <a16:colId xmlns:a16="http://schemas.microsoft.com/office/drawing/2014/main" val="251627600"/>
                    </a:ext>
                  </a:extLst>
                </a:gridCol>
                <a:gridCol w="1913032">
                  <a:extLst>
                    <a:ext uri="{9D8B030D-6E8A-4147-A177-3AD203B41FA5}">
                      <a16:colId xmlns:a16="http://schemas.microsoft.com/office/drawing/2014/main" val="2472038958"/>
                    </a:ext>
                  </a:extLst>
                </a:gridCol>
              </a:tblGrid>
              <a:tr h="4743672">
                <a:tc>
                  <a:txBody>
                    <a:bodyPr/>
                    <a:lstStyle/>
                    <a:p>
                      <a:pPr algn="ctr"/>
                      <a:endParaRPr lang="en-US" dirty="0">
                        <a:solidFill>
                          <a:schemeClr val="accent2">
                            <a:lumMod val="75000"/>
                          </a:schemeClr>
                        </a:solidFill>
                      </a:endParaRPr>
                    </a:p>
                    <a:p>
                      <a:pPr algn="ctr"/>
                      <a:endParaRPr lang="en-US" dirty="0">
                        <a:solidFill>
                          <a:schemeClr val="accent2">
                            <a:lumMod val="75000"/>
                          </a:schemeClr>
                        </a:solidFill>
                      </a:endParaRPr>
                    </a:p>
                    <a:p>
                      <a:pPr algn="ctr"/>
                      <a:endParaRPr lang="en-US" dirty="0">
                        <a:solidFill>
                          <a:schemeClr val="accent2">
                            <a:lumMod val="75000"/>
                          </a:schemeClr>
                        </a:solidFill>
                      </a:endParaRPr>
                    </a:p>
                    <a:p>
                      <a:pPr algn="ctr"/>
                      <a:endParaRPr lang="en-US" dirty="0">
                        <a:solidFill>
                          <a:schemeClr val="accent2">
                            <a:lumMod val="75000"/>
                          </a:scheme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4D4C"/>
                          </a:solidFill>
                        </a:rPr>
                        <a:t>Equipment &amp; Upgrades</a:t>
                      </a:r>
                    </a:p>
                    <a:p>
                      <a:pPr algn="ctr"/>
                      <a:endParaRPr lang="en-US" dirty="0">
                        <a:solidFill>
                          <a:schemeClr val="accent2">
                            <a:lumMod val="75000"/>
                          </a:schemeClr>
                        </a:solidFill>
                      </a:endParaRPr>
                    </a:p>
                    <a:p>
                      <a:pPr algn="ctr"/>
                      <a:r>
                        <a:rPr lang="en-US" sz="1400" b="0" dirty="0">
                          <a:solidFill>
                            <a:srgbClr val="2A2A2A"/>
                          </a:solidFill>
                          <a:latin typeface="+mn-lt"/>
                          <a:ea typeface="Source Sans 3" pitchFamily="34" charset="-122"/>
                          <a:cs typeface="Source Sans 3" pitchFamily="34" charset="-120"/>
                        </a:rPr>
                        <a:t>Equipment or equipment upgrades that directly supports professional development, recruitment, training, or workforce capacity initiatives</a:t>
                      </a:r>
                      <a:br>
                        <a:rPr lang="en-US" sz="1400" b="0" dirty="0">
                          <a:solidFill>
                            <a:srgbClr val="2A2A2A"/>
                          </a:solidFill>
                          <a:latin typeface="Source Sans 3" pitchFamily="34" charset="0"/>
                          <a:ea typeface="Source Sans 3" pitchFamily="34" charset="-122"/>
                          <a:cs typeface="Source Sans 3" pitchFamily="34" charset="-120"/>
                        </a:rPr>
                      </a:br>
                      <a:endParaRPr lang="en-US" sz="1400" b="0" dirty="0">
                        <a:solidFill>
                          <a:srgbClr val="2A2A2A"/>
                        </a:solidFill>
                        <a:latin typeface="Source Sans 3" pitchFamily="34" charset="0"/>
                        <a:ea typeface="Source Sans 3" pitchFamily="34" charset="-122"/>
                        <a:cs typeface="Source Sans 3" pitchFamily="34" charset="-120"/>
                      </a:endParaRPr>
                    </a:p>
                    <a:p>
                      <a:pPr algn="ctr"/>
                      <a:br>
                        <a:rPr lang="en-US" sz="1200" b="1" dirty="0">
                          <a:solidFill>
                            <a:srgbClr val="FF0000"/>
                          </a:solidFill>
                          <a:latin typeface="Source Sans 3" pitchFamily="34" charset="0"/>
                          <a:ea typeface="Source Sans 3" pitchFamily="34" charset="-122"/>
                        </a:rPr>
                      </a:br>
                      <a:endParaRPr lang="en-US" sz="1200" b="1" dirty="0">
                        <a:solidFill>
                          <a:srgbClr val="FF0000"/>
                        </a:solidFill>
                      </a:endParaRPr>
                    </a:p>
                  </a:txBody>
                  <a:tcPr>
                    <a:solidFill>
                      <a:srgbClr val="E9F1F0"/>
                    </a:solidFill>
                  </a:tcPr>
                </a:tc>
                <a:tc>
                  <a:txBody>
                    <a:bodyPr/>
                    <a:lstStyle/>
                    <a:p>
                      <a:pPr algn="ctr"/>
                      <a:endParaRPr lang="en-US" sz="1200" dirty="0">
                        <a:solidFill>
                          <a:schemeClr val="accent2">
                            <a:lumMod val="75000"/>
                          </a:schemeClr>
                        </a:solidFill>
                      </a:endParaRPr>
                    </a:p>
                    <a:p>
                      <a:pPr algn="ctr"/>
                      <a:endParaRPr lang="en-US" sz="1200" dirty="0">
                        <a:solidFill>
                          <a:schemeClr val="accent2">
                            <a:lumMod val="75000"/>
                          </a:schemeClr>
                        </a:solidFill>
                      </a:endParaRPr>
                    </a:p>
                    <a:p>
                      <a:pPr algn="ctr"/>
                      <a:endParaRPr lang="en-US" sz="1200" dirty="0">
                        <a:solidFill>
                          <a:schemeClr val="accent2">
                            <a:lumMod val="75000"/>
                          </a:schemeClr>
                        </a:solidFill>
                      </a:endParaRPr>
                    </a:p>
                    <a:p>
                      <a:pPr algn="ctr"/>
                      <a:endParaRPr lang="en-US" sz="1200" dirty="0">
                        <a:solidFill>
                          <a:schemeClr val="accent2">
                            <a:lumMod val="75000"/>
                          </a:schemeClr>
                        </a:solidFill>
                      </a:endParaRPr>
                    </a:p>
                    <a:p>
                      <a:pPr algn="ctr"/>
                      <a:endParaRPr lang="en-US" sz="1200" dirty="0">
                        <a:solidFill>
                          <a:schemeClr val="accent2">
                            <a:lumMod val="75000"/>
                          </a:schemeClr>
                        </a:solidFill>
                      </a:endParaRPr>
                    </a:p>
                    <a:p>
                      <a:pPr algn="ctr"/>
                      <a:endParaRPr lang="en-US" sz="1200" dirty="0">
                        <a:solidFill>
                          <a:schemeClr val="accent2">
                            <a:lumMod val="75000"/>
                          </a:scheme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4D4C"/>
                          </a:solidFill>
                        </a:rPr>
                        <a:t>Necessities</a:t>
                      </a:r>
                    </a:p>
                    <a:p>
                      <a:pPr algn="ctr"/>
                      <a:endParaRPr lang="en-US" sz="1200" dirty="0">
                        <a:solidFill>
                          <a:schemeClr val="accent2">
                            <a:lumMod val="75000"/>
                          </a:schemeClr>
                        </a:solidFill>
                      </a:endParaRPr>
                    </a:p>
                    <a:p>
                      <a:pPr algn="ctr"/>
                      <a:endParaRPr lang="en-US" sz="1400" b="0" dirty="0">
                        <a:solidFill>
                          <a:srgbClr val="2A2A2A"/>
                        </a:solidFill>
                        <a:latin typeface="+mn-lt"/>
                        <a:ea typeface="Source Sans 3" pitchFamily="34" charset="-122"/>
                        <a:cs typeface="Source Sans 3" pitchFamily="34" charset="-120"/>
                      </a:endParaRPr>
                    </a:p>
                    <a:p>
                      <a:pPr algn="ctr"/>
                      <a:r>
                        <a:rPr lang="en-US" sz="1400" b="0" dirty="0">
                          <a:solidFill>
                            <a:srgbClr val="2A2A2A"/>
                          </a:solidFill>
                          <a:latin typeface="+mn-lt"/>
                          <a:ea typeface="Source Sans 3" pitchFamily="34" charset="-122"/>
                          <a:cs typeface="Source Sans 3" pitchFamily="34" charset="-120"/>
                        </a:rPr>
                        <a:t>Uniforms,</a:t>
                      </a:r>
                    </a:p>
                    <a:p>
                      <a:pPr algn="ctr"/>
                      <a:r>
                        <a:rPr lang="en-US" sz="1400" b="0" dirty="0">
                          <a:solidFill>
                            <a:srgbClr val="2A2A2A"/>
                          </a:solidFill>
                          <a:latin typeface="+mn-lt"/>
                          <a:ea typeface="Source Sans 3" pitchFamily="34" charset="-122"/>
                          <a:cs typeface="Source Sans 3" pitchFamily="34" charset="-120"/>
                        </a:rPr>
                        <a:t>Supplies, case management systems</a:t>
                      </a:r>
                      <a:br>
                        <a:rPr lang="en-US" sz="1200" b="0" dirty="0">
                          <a:solidFill>
                            <a:srgbClr val="2A2A2A"/>
                          </a:solidFill>
                          <a:latin typeface="Source Sans 3" pitchFamily="34" charset="0"/>
                          <a:ea typeface="Source Sans 3" pitchFamily="34" charset="-122"/>
                          <a:cs typeface="Source Sans 3" pitchFamily="34" charset="-120"/>
                        </a:rPr>
                      </a:br>
                      <a:endParaRPr lang="en-US" sz="1200" b="0" dirty="0">
                        <a:solidFill>
                          <a:srgbClr val="2A2A2A"/>
                        </a:solidFill>
                        <a:latin typeface="Source Sans 3" pitchFamily="34" charset="0"/>
                        <a:ea typeface="Source Sans 3" pitchFamily="34" charset="-122"/>
                        <a:cs typeface="Source Sans 3" pitchFamily="34" charset="-120"/>
                      </a:endParaRPr>
                    </a:p>
                    <a:p>
                      <a:pPr algn="ctr"/>
                      <a:br>
                        <a:rPr lang="en-US" sz="1100" b="1" dirty="0">
                          <a:solidFill>
                            <a:srgbClr val="FF0000"/>
                          </a:solidFill>
                          <a:latin typeface="Source Sans 3" pitchFamily="34" charset="0"/>
                          <a:ea typeface="Source Sans 3" pitchFamily="34" charset="-122"/>
                        </a:rPr>
                      </a:br>
                      <a:endParaRPr lang="en-US" sz="1200" b="1" dirty="0">
                        <a:solidFill>
                          <a:srgbClr val="FF0000"/>
                        </a:solidFill>
                      </a:endParaRPr>
                    </a:p>
                  </a:txBody>
                  <a:tcPr>
                    <a:solidFill>
                      <a:srgbClr val="E9F1F0"/>
                    </a:solidFill>
                  </a:tcPr>
                </a:tc>
                <a:extLst>
                  <a:ext uri="{0D108BD9-81ED-4DB2-BD59-A6C34878D82A}">
                    <a16:rowId xmlns:a16="http://schemas.microsoft.com/office/drawing/2014/main" val="2658593338"/>
                  </a:ext>
                </a:extLst>
              </a:tr>
            </a:tbl>
          </a:graphicData>
        </a:graphic>
      </p:graphicFrame>
      <p:sp>
        <p:nvSpPr>
          <p:cNvPr id="17" name="Oval 16">
            <a:extLst>
              <a:ext uri="{FF2B5EF4-FFF2-40B4-BE49-F238E27FC236}">
                <a16:creationId xmlns:a16="http://schemas.microsoft.com/office/drawing/2014/main" id="{DF92F7FF-EBFB-6D79-6C72-DF786339F4E1}"/>
              </a:ext>
            </a:extLst>
          </p:cNvPr>
          <p:cNvSpPr/>
          <p:nvPr/>
        </p:nvSpPr>
        <p:spPr>
          <a:xfrm>
            <a:off x="653141" y="1012503"/>
            <a:ext cx="712913" cy="740381"/>
          </a:xfrm>
          <a:prstGeom prst="ellipse">
            <a:avLst/>
          </a:prstGeom>
          <a:solidFill>
            <a:schemeClr val="bg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797E40D-2937-124E-C921-BACEEA2228CD}"/>
              </a:ext>
            </a:extLst>
          </p:cNvPr>
          <p:cNvSpPr/>
          <p:nvPr/>
        </p:nvSpPr>
        <p:spPr>
          <a:xfrm>
            <a:off x="681887" y="1042215"/>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Head with gears with solid fill">
            <a:extLst>
              <a:ext uri="{FF2B5EF4-FFF2-40B4-BE49-F238E27FC236}">
                <a16:creationId xmlns:a16="http://schemas.microsoft.com/office/drawing/2014/main" id="{4FD16130-AC26-4202-8EBF-5F788EE3664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49460" y="1122492"/>
            <a:ext cx="545489" cy="545489"/>
          </a:xfrm>
          <a:prstGeom prst="rect">
            <a:avLst/>
          </a:prstGeom>
        </p:spPr>
      </p:pic>
      <p:sp>
        <p:nvSpPr>
          <p:cNvPr id="45" name="Oval 44">
            <a:extLst>
              <a:ext uri="{FF2B5EF4-FFF2-40B4-BE49-F238E27FC236}">
                <a16:creationId xmlns:a16="http://schemas.microsoft.com/office/drawing/2014/main" id="{88B09CD6-3D71-CDC2-22C2-29866ADD55BC}"/>
              </a:ext>
            </a:extLst>
          </p:cNvPr>
          <p:cNvSpPr/>
          <p:nvPr/>
        </p:nvSpPr>
        <p:spPr>
          <a:xfrm>
            <a:off x="7487144" y="976210"/>
            <a:ext cx="712913" cy="740381"/>
          </a:xfrm>
          <a:prstGeom prst="ellipse">
            <a:avLst/>
          </a:prstGeom>
          <a:solidFill>
            <a:schemeClr val="bg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DCF53CB3-50C8-AC69-B81B-645A9213E4AA}"/>
              </a:ext>
            </a:extLst>
          </p:cNvPr>
          <p:cNvSpPr/>
          <p:nvPr/>
        </p:nvSpPr>
        <p:spPr>
          <a:xfrm>
            <a:off x="7515890" y="1005922"/>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Graphic 40" descr="Books with solid fill">
            <a:extLst>
              <a:ext uri="{FF2B5EF4-FFF2-40B4-BE49-F238E27FC236}">
                <a16:creationId xmlns:a16="http://schemas.microsoft.com/office/drawing/2014/main" id="{9D78D04F-0045-78A5-03AF-69C8D7F68AE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570855" y="1095501"/>
            <a:ext cx="545489" cy="545489"/>
          </a:xfrm>
          <a:prstGeom prst="rect">
            <a:avLst/>
          </a:prstGeom>
        </p:spPr>
      </p:pic>
      <p:sp>
        <p:nvSpPr>
          <p:cNvPr id="51" name="Oval 50">
            <a:extLst>
              <a:ext uri="{FF2B5EF4-FFF2-40B4-BE49-F238E27FC236}">
                <a16:creationId xmlns:a16="http://schemas.microsoft.com/office/drawing/2014/main" id="{867E98B5-DFF3-CD66-8B56-6743C225730A}"/>
              </a:ext>
            </a:extLst>
          </p:cNvPr>
          <p:cNvSpPr/>
          <p:nvPr/>
        </p:nvSpPr>
        <p:spPr>
          <a:xfrm>
            <a:off x="1238289" y="1863774"/>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EDCB3272-6A13-3CAF-B799-8DAAD23C3568}"/>
              </a:ext>
            </a:extLst>
          </p:cNvPr>
          <p:cNvSpPr/>
          <p:nvPr/>
        </p:nvSpPr>
        <p:spPr>
          <a:xfrm>
            <a:off x="2734439" y="1863774"/>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B033B539-6FD3-0976-AFEF-7EE60410729D}"/>
              </a:ext>
            </a:extLst>
          </p:cNvPr>
          <p:cNvSpPr/>
          <p:nvPr/>
        </p:nvSpPr>
        <p:spPr>
          <a:xfrm>
            <a:off x="4230589" y="1865310"/>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736B5291-FB49-DD2F-F2A4-2F6C8E15790B}"/>
              </a:ext>
            </a:extLst>
          </p:cNvPr>
          <p:cNvSpPr/>
          <p:nvPr/>
        </p:nvSpPr>
        <p:spPr>
          <a:xfrm>
            <a:off x="5799630" y="1863774"/>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Image 0" descr="Graduation cap with solid fill">
            <a:extLst>
              <a:ext uri="{FF2B5EF4-FFF2-40B4-BE49-F238E27FC236}">
                <a16:creationId xmlns:a16="http://schemas.microsoft.com/office/drawing/2014/main" id="{86F81D2C-8107-16AD-C35B-9F00A7777918}"/>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356910" y="1978903"/>
            <a:ext cx="457200" cy="457200"/>
          </a:xfrm>
          <a:prstGeom prst="rect">
            <a:avLst/>
          </a:prstGeom>
        </p:spPr>
      </p:pic>
      <p:pic>
        <p:nvPicPr>
          <p:cNvPr id="61" name="Image 0" descr="Classroom with solid fill">
            <a:extLst>
              <a:ext uri="{FF2B5EF4-FFF2-40B4-BE49-F238E27FC236}">
                <a16:creationId xmlns:a16="http://schemas.microsoft.com/office/drawing/2014/main" id="{89BFC6CB-13A0-A808-A0DC-EBCEE8D1B90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2833549" y="1977367"/>
            <a:ext cx="457200" cy="457200"/>
          </a:xfrm>
          <a:prstGeom prst="rect">
            <a:avLst/>
          </a:prstGeom>
        </p:spPr>
      </p:pic>
      <p:pic>
        <p:nvPicPr>
          <p:cNvPr id="63" name="Image 0" descr="Ribbon with solid fill">
            <a:extLst>
              <a:ext uri="{FF2B5EF4-FFF2-40B4-BE49-F238E27FC236}">
                <a16:creationId xmlns:a16="http://schemas.microsoft.com/office/drawing/2014/main" id="{9883C89D-3B29-F2F7-3CCF-9F42CFDCB786}"/>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4329699" y="1978903"/>
            <a:ext cx="457200" cy="457200"/>
          </a:xfrm>
          <a:prstGeom prst="rect">
            <a:avLst/>
          </a:prstGeom>
        </p:spPr>
      </p:pic>
      <p:pic>
        <p:nvPicPr>
          <p:cNvPr id="65" name="Image 0" descr="Group brainstorm with solid fill">
            <a:extLst>
              <a:ext uri="{FF2B5EF4-FFF2-40B4-BE49-F238E27FC236}">
                <a16:creationId xmlns:a16="http://schemas.microsoft.com/office/drawing/2014/main" id="{DC973C02-98B8-77B2-473B-D9FFFFB090F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5898740" y="1977367"/>
            <a:ext cx="457200" cy="457200"/>
          </a:xfrm>
          <a:prstGeom prst="rect">
            <a:avLst/>
          </a:prstGeom>
        </p:spPr>
      </p:pic>
      <p:sp>
        <p:nvSpPr>
          <p:cNvPr id="67" name="Oval 66">
            <a:extLst>
              <a:ext uri="{FF2B5EF4-FFF2-40B4-BE49-F238E27FC236}">
                <a16:creationId xmlns:a16="http://schemas.microsoft.com/office/drawing/2014/main" id="{4982CB9D-B835-E66D-FB5B-5723ED795FE0}"/>
              </a:ext>
            </a:extLst>
          </p:cNvPr>
          <p:cNvSpPr/>
          <p:nvPr/>
        </p:nvSpPr>
        <p:spPr>
          <a:xfrm>
            <a:off x="8386445" y="1863774"/>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Image 0" descr="Single gear outline">
            <a:extLst>
              <a:ext uri="{FF2B5EF4-FFF2-40B4-BE49-F238E27FC236}">
                <a16:creationId xmlns:a16="http://schemas.microsoft.com/office/drawing/2014/main" id="{1C55D9A9-C68A-CDF3-842F-34092065B9E3}"/>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8485555" y="1977367"/>
            <a:ext cx="457200" cy="457200"/>
          </a:xfrm>
          <a:prstGeom prst="rect">
            <a:avLst/>
          </a:prstGeom>
        </p:spPr>
      </p:pic>
      <p:sp>
        <p:nvSpPr>
          <p:cNvPr id="3" name="Oval 2">
            <a:extLst>
              <a:ext uri="{FF2B5EF4-FFF2-40B4-BE49-F238E27FC236}">
                <a16:creationId xmlns:a16="http://schemas.microsoft.com/office/drawing/2014/main" id="{89CE1AEB-B13A-96DA-73CB-E362F8BA6B7D}"/>
              </a:ext>
            </a:extLst>
          </p:cNvPr>
          <p:cNvSpPr/>
          <p:nvPr/>
        </p:nvSpPr>
        <p:spPr>
          <a:xfrm>
            <a:off x="10172735" y="1863774"/>
            <a:ext cx="655420" cy="680957"/>
          </a:xfrm>
          <a:prstGeom prst="ellipse">
            <a:avLst/>
          </a:prstGeom>
          <a:solidFill>
            <a:srgbClr val="00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0" descr="Pants with solid fill">
            <a:extLst>
              <a:ext uri="{FF2B5EF4-FFF2-40B4-BE49-F238E27FC236}">
                <a16:creationId xmlns:a16="http://schemas.microsoft.com/office/drawing/2014/main" id="{102E3AEF-301A-36C6-DC85-ECC0FC90D120}"/>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10271845" y="1977367"/>
            <a:ext cx="457200" cy="457200"/>
          </a:xfrm>
          <a:prstGeom prst="rect">
            <a:avLst/>
          </a:prstGeom>
        </p:spPr>
      </p:pic>
      <p:sp>
        <p:nvSpPr>
          <p:cNvPr id="2" name="TextBox 1">
            <a:extLst>
              <a:ext uri="{FF2B5EF4-FFF2-40B4-BE49-F238E27FC236}">
                <a16:creationId xmlns:a16="http://schemas.microsoft.com/office/drawing/2014/main" id="{5211ACAF-7293-F72D-3491-57553DF12999}"/>
              </a:ext>
            </a:extLst>
          </p:cNvPr>
          <p:cNvSpPr txBox="1"/>
          <p:nvPr/>
        </p:nvSpPr>
        <p:spPr>
          <a:xfrm>
            <a:off x="7554188" y="5710884"/>
            <a:ext cx="4048416" cy="338554"/>
          </a:xfrm>
          <a:prstGeom prst="rect">
            <a:avLst/>
          </a:prstGeom>
          <a:noFill/>
        </p:spPr>
        <p:txBody>
          <a:bodyPr wrap="none" rtlCol="0">
            <a:spAutoFit/>
          </a:bodyPr>
          <a:lstStyle/>
          <a:p>
            <a:r>
              <a:rPr lang="en-US" sz="1600" b="1" dirty="0">
                <a:solidFill>
                  <a:srgbClr val="FF0000"/>
                </a:solidFill>
                <a:latin typeface="Source Sans 3" pitchFamily="34" charset="0"/>
                <a:ea typeface="Source Sans 3" pitchFamily="34" charset="-122"/>
              </a:rPr>
              <a:t>*Cannot be standalone equipment purchases</a:t>
            </a:r>
            <a:endParaRPr lang="en-US" sz="1600" dirty="0"/>
          </a:p>
        </p:txBody>
      </p:sp>
    </p:spTree>
    <p:extLst>
      <p:ext uri="{BB962C8B-B14F-4D97-AF65-F5344CB8AC3E}">
        <p14:creationId xmlns:p14="http://schemas.microsoft.com/office/powerpoint/2010/main" val="1654695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4A9FB-277D-C138-78F0-BCFE786D5ED9}"/>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C890D2CB-8971-EEC8-5C6D-5DFC8B930681}"/>
              </a:ext>
            </a:extLst>
          </p:cNvPr>
          <p:cNvSpPr/>
          <p:nvPr/>
        </p:nvSpPr>
        <p:spPr>
          <a:xfrm>
            <a:off x="737997" y="310896"/>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rPr>
              <a:t>PROGRAM PRIORITIES</a:t>
            </a:r>
            <a:endParaRPr lang="en-US" sz="1500"/>
          </a:p>
        </p:txBody>
      </p:sp>
      <p:sp>
        <p:nvSpPr>
          <p:cNvPr id="11" name="Text 2">
            <a:extLst>
              <a:ext uri="{FF2B5EF4-FFF2-40B4-BE49-F238E27FC236}">
                <a16:creationId xmlns:a16="http://schemas.microsoft.com/office/drawing/2014/main" id="{656D52A0-3E23-3D3C-DE25-65C4470D376A}"/>
              </a:ext>
            </a:extLst>
          </p:cNvPr>
          <p:cNvSpPr/>
          <p:nvPr/>
        </p:nvSpPr>
        <p:spPr>
          <a:xfrm>
            <a:off x="737997" y="576072"/>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a:ea typeface="Source Serif 4"/>
              </a:rPr>
              <a:t>Application Considerations</a:t>
            </a:r>
            <a:endParaRPr lang="en-US" sz="3100">
              <a:latin typeface="Aptos" panose="02110004020202020204"/>
              <a:ea typeface="Source Serif 4"/>
            </a:endParaRPr>
          </a:p>
        </p:txBody>
      </p:sp>
      <p:pic>
        <p:nvPicPr>
          <p:cNvPr id="13" name="Image 1" descr="/home/claude/pswbp/logos/DFA_Horizontal_Color.png">
            <a:extLst>
              <a:ext uri="{FF2B5EF4-FFF2-40B4-BE49-F238E27FC236}">
                <a16:creationId xmlns:a16="http://schemas.microsoft.com/office/drawing/2014/main" id="{8D9F45B3-DD98-4FD4-1D85-A2F36A3D0118}"/>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2" name="TextBox 1">
            <a:extLst>
              <a:ext uri="{FF2B5EF4-FFF2-40B4-BE49-F238E27FC236}">
                <a16:creationId xmlns:a16="http://schemas.microsoft.com/office/drawing/2014/main" id="{FA7298C3-EB12-9264-E3A7-AA4D25BBD3E4}"/>
              </a:ext>
            </a:extLst>
          </p:cNvPr>
          <p:cNvSpPr txBox="1"/>
          <p:nvPr/>
        </p:nvSpPr>
        <p:spPr>
          <a:xfrm>
            <a:off x="777272" y="1817305"/>
            <a:ext cx="3141501" cy="338554"/>
          </a:xfrm>
          <a:prstGeom prst="rect">
            <a:avLst/>
          </a:prstGeom>
          <a:noFill/>
        </p:spPr>
        <p:txBody>
          <a:bodyPr wrap="none" lIns="91440" tIns="45720" rIns="91440" bIns="45720" rtlCol="0" anchor="t">
            <a:spAutoFit/>
          </a:bodyPr>
          <a:lstStyle/>
          <a:p>
            <a:r>
              <a:rPr lang="en-US" sz="1600">
                <a:solidFill>
                  <a:srgbClr val="004D4C"/>
                </a:solidFill>
              </a:rPr>
              <a:t>   </a:t>
            </a:r>
            <a:r>
              <a:rPr lang="en-US" sz="1600" i="1">
                <a:solidFill>
                  <a:schemeClr val="bg2">
                    <a:lumMod val="50000"/>
                  </a:schemeClr>
                </a:solidFill>
              </a:rPr>
              <a:t>DFA </a:t>
            </a:r>
            <a:r>
              <a:rPr lang="en-US" sz="1600" i="1" u="sng">
                <a:solidFill>
                  <a:schemeClr val="bg2">
                    <a:lumMod val="50000"/>
                  </a:schemeClr>
                </a:solidFill>
              </a:rPr>
              <a:t>will</a:t>
            </a:r>
            <a:r>
              <a:rPr lang="en-US" sz="1600" i="1">
                <a:solidFill>
                  <a:schemeClr val="bg2">
                    <a:lumMod val="50000"/>
                  </a:schemeClr>
                </a:solidFill>
              </a:rPr>
              <a:t> take into consideration:</a:t>
            </a:r>
          </a:p>
        </p:txBody>
      </p:sp>
      <p:sp>
        <p:nvSpPr>
          <p:cNvPr id="4" name="Rectangle: Rounded Corners 3">
            <a:extLst>
              <a:ext uri="{FF2B5EF4-FFF2-40B4-BE49-F238E27FC236}">
                <a16:creationId xmlns:a16="http://schemas.microsoft.com/office/drawing/2014/main" id="{F28CB819-B2C0-9420-491C-B9EC7D2FC23E}"/>
              </a:ext>
            </a:extLst>
          </p:cNvPr>
          <p:cNvSpPr/>
          <p:nvPr/>
        </p:nvSpPr>
        <p:spPr>
          <a:xfrm>
            <a:off x="619919" y="2314033"/>
            <a:ext cx="3646424" cy="1587697"/>
          </a:xfrm>
          <a:prstGeom prst="roundRect">
            <a:avLst/>
          </a:prstGeom>
          <a:solidFill>
            <a:srgbClr val="E9F1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1600" b="1" dirty="0">
                <a:solidFill>
                  <a:srgbClr val="004D4C"/>
                </a:solidFill>
              </a:rPr>
              <a:t>VACANCY RATE</a:t>
            </a:r>
            <a:br>
              <a:rPr lang="en-US" sz="1600" b="1" dirty="0">
                <a:solidFill>
                  <a:srgbClr val="004D4C"/>
                </a:solidFill>
              </a:rPr>
            </a:br>
            <a:endParaRPr lang="en-US" sz="1600" b="1" dirty="0">
              <a:solidFill>
                <a:srgbClr val="004D4C"/>
              </a:solidFill>
            </a:endParaRPr>
          </a:p>
          <a:p>
            <a:r>
              <a:rPr lang="en-US" sz="1400" dirty="0">
                <a:solidFill>
                  <a:schemeClr val="tx1"/>
                </a:solidFill>
              </a:rPr>
              <a:t>Current public safety professional vacancy rate, supported by data</a:t>
            </a:r>
          </a:p>
        </p:txBody>
      </p:sp>
      <p:sp>
        <p:nvSpPr>
          <p:cNvPr id="20" name="Rectangle: Rounded Corners 19">
            <a:extLst>
              <a:ext uri="{FF2B5EF4-FFF2-40B4-BE49-F238E27FC236}">
                <a16:creationId xmlns:a16="http://schemas.microsoft.com/office/drawing/2014/main" id="{2A7CD58C-1B01-8215-BA52-A918DF8CE405}"/>
              </a:ext>
            </a:extLst>
          </p:cNvPr>
          <p:cNvSpPr/>
          <p:nvPr/>
        </p:nvSpPr>
        <p:spPr>
          <a:xfrm>
            <a:off x="4347623" y="2314033"/>
            <a:ext cx="3646424" cy="1587697"/>
          </a:xfrm>
          <a:prstGeom prst="roundRect">
            <a:avLst/>
          </a:prstGeom>
          <a:solidFill>
            <a:srgbClr val="E9F1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br>
              <a:rPr lang="en-US" sz="1600" b="1" dirty="0">
                <a:solidFill>
                  <a:srgbClr val="004D4C"/>
                </a:solidFill>
              </a:rPr>
            </a:br>
            <a:r>
              <a:rPr lang="en-US" sz="1600" b="1" dirty="0">
                <a:solidFill>
                  <a:srgbClr val="004D4C"/>
                </a:solidFill>
              </a:rPr>
              <a:t>2. COST OF LIVING &amp; MARKET COMPENSATION</a:t>
            </a:r>
            <a:br>
              <a:rPr lang="en-US" sz="1600" b="1" dirty="0">
                <a:solidFill>
                  <a:srgbClr val="004D4C"/>
                </a:solidFill>
              </a:rPr>
            </a:br>
            <a:endParaRPr lang="en-US" sz="1600" b="1" dirty="0">
              <a:solidFill>
                <a:srgbClr val="004D4C"/>
              </a:solidFill>
            </a:endParaRPr>
          </a:p>
          <a:p>
            <a:r>
              <a:rPr lang="en-US" sz="1400" dirty="0">
                <a:solidFill>
                  <a:schemeClr val="tx1"/>
                </a:solidFill>
              </a:rPr>
              <a:t>Local cost of living and comparable compensation</a:t>
            </a:r>
            <a:endParaRPr lang="en-US" sz="1600" b="1" dirty="0">
              <a:solidFill>
                <a:srgbClr val="004D4C"/>
              </a:solidFill>
            </a:endParaRPr>
          </a:p>
          <a:p>
            <a:pPr algn="ctr"/>
            <a:endParaRPr lang="en-US" dirty="0"/>
          </a:p>
        </p:txBody>
      </p:sp>
      <p:sp>
        <p:nvSpPr>
          <p:cNvPr id="22" name="Rectangle: Rounded Corners 21">
            <a:extLst>
              <a:ext uri="{FF2B5EF4-FFF2-40B4-BE49-F238E27FC236}">
                <a16:creationId xmlns:a16="http://schemas.microsoft.com/office/drawing/2014/main" id="{34C6242B-9D2E-07C3-4991-23EBD8B92380}"/>
              </a:ext>
            </a:extLst>
          </p:cNvPr>
          <p:cNvSpPr/>
          <p:nvPr/>
        </p:nvSpPr>
        <p:spPr>
          <a:xfrm>
            <a:off x="8075327" y="2314033"/>
            <a:ext cx="3646424" cy="1587697"/>
          </a:xfrm>
          <a:prstGeom prst="roundRect">
            <a:avLst/>
          </a:prstGeom>
          <a:solidFill>
            <a:srgbClr val="E9F1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a:solidFill>
                  <a:srgbClr val="004D4C"/>
                </a:solidFill>
              </a:rPr>
              <a:t>3. LOCAL CRIME RATES</a:t>
            </a:r>
            <a:br>
              <a:rPr lang="en-US" sz="1600" b="1" dirty="0">
                <a:solidFill>
                  <a:srgbClr val="004D4C"/>
                </a:solidFill>
              </a:rPr>
            </a:br>
            <a:endParaRPr lang="en-US" sz="1600" b="1" dirty="0">
              <a:solidFill>
                <a:srgbClr val="004D4C"/>
              </a:solidFill>
            </a:endParaRPr>
          </a:p>
          <a:p>
            <a:r>
              <a:rPr lang="en-US" sz="1400" dirty="0">
                <a:solidFill>
                  <a:schemeClr val="tx1"/>
                </a:solidFill>
              </a:rPr>
              <a:t>Documented crime rates demonstrating public safety workforce needs</a:t>
            </a:r>
            <a:endParaRPr lang="en-US" sz="1600" dirty="0">
              <a:solidFill>
                <a:schemeClr val="tx1"/>
              </a:solidFill>
            </a:endParaRPr>
          </a:p>
        </p:txBody>
      </p:sp>
    </p:spTree>
    <p:extLst>
      <p:ext uri="{BB962C8B-B14F-4D97-AF65-F5344CB8AC3E}">
        <p14:creationId xmlns:p14="http://schemas.microsoft.com/office/powerpoint/2010/main" val="293652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08F08-3CAB-1945-942A-F2EEBF8F171E}"/>
            </a:ext>
          </a:extLst>
        </p:cNvPr>
        <p:cNvGrpSpPr/>
        <p:nvPr/>
      </p:nvGrpSpPr>
      <p:grpSpPr>
        <a:xfrm>
          <a:off x="0" y="0"/>
          <a:ext cx="0" cy="0"/>
          <a:chOff x="0" y="0"/>
          <a:chExt cx="0" cy="0"/>
        </a:xfrm>
      </p:grpSpPr>
      <p:sp>
        <p:nvSpPr>
          <p:cNvPr id="9" name="Text 1">
            <a:extLst>
              <a:ext uri="{FF2B5EF4-FFF2-40B4-BE49-F238E27FC236}">
                <a16:creationId xmlns:a16="http://schemas.microsoft.com/office/drawing/2014/main" id="{803333AB-D0F0-24FC-48A1-36F0BDDB170F}"/>
              </a:ext>
            </a:extLst>
          </p:cNvPr>
          <p:cNvSpPr/>
          <p:nvPr/>
        </p:nvSpPr>
        <p:spPr>
          <a:xfrm>
            <a:off x="618934" y="346615"/>
            <a:ext cx="10424160" cy="292608"/>
          </a:xfrm>
          <a:prstGeom prst="rect">
            <a:avLst/>
          </a:prstGeom>
          <a:noFill/>
          <a:ln/>
        </p:spPr>
        <p:txBody>
          <a:bodyPr wrap="square" lIns="0" tIns="0" rIns="0" bIns="0" rtlCol="0" anchor="ctr"/>
          <a:lstStyle/>
          <a:p>
            <a:pPr marL="0" indent="0">
              <a:buNone/>
            </a:pPr>
            <a:r>
              <a:rPr lang="en-US" sz="1500" b="1" kern="0" spc="140">
                <a:solidFill>
                  <a:srgbClr val="DD6128"/>
                </a:solidFill>
                <a:latin typeface="Source Sans 3" pitchFamily="34" charset="0"/>
                <a:ea typeface="Source Sans 3" pitchFamily="34" charset="-122"/>
              </a:rPr>
              <a:t>PROGRAM PRIORITIES</a:t>
            </a:r>
            <a:endParaRPr lang="en-US" sz="1500"/>
          </a:p>
        </p:txBody>
      </p:sp>
      <p:sp>
        <p:nvSpPr>
          <p:cNvPr id="11" name="Text 2">
            <a:extLst>
              <a:ext uri="{FF2B5EF4-FFF2-40B4-BE49-F238E27FC236}">
                <a16:creationId xmlns:a16="http://schemas.microsoft.com/office/drawing/2014/main" id="{F33A6BB2-BE6A-6406-0524-CA8A6F0A6DFC}"/>
              </a:ext>
            </a:extLst>
          </p:cNvPr>
          <p:cNvSpPr/>
          <p:nvPr/>
        </p:nvSpPr>
        <p:spPr>
          <a:xfrm>
            <a:off x="618934" y="611791"/>
            <a:ext cx="10515600" cy="640080"/>
          </a:xfrm>
          <a:prstGeom prst="rect">
            <a:avLst/>
          </a:prstGeom>
          <a:noFill/>
          <a:ln/>
        </p:spPr>
        <p:txBody>
          <a:bodyPr wrap="square" lIns="0" tIns="0" rIns="0" bIns="0" rtlCol="0" anchor="ctr"/>
          <a:lstStyle/>
          <a:p>
            <a:pPr marL="0" indent="0">
              <a:buNone/>
            </a:pPr>
            <a:r>
              <a:rPr lang="en-US" sz="3100" b="1">
                <a:solidFill>
                  <a:srgbClr val="004D4C"/>
                </a:solidFill>
                <a:latin typeface="Source Serif 4"/>
                <a:ea typeface="Source Serif 4"/>
              </a:rPr>
              <a:t>Statutory Priorities</a:t>
            </a:r>
            <a:endParaRPr lang="en-US" sz="3100">
              <a:latin typeface="Source Serif 4"/>
              <a:ea typeface="Source Serif 4"/>
            </a:endParaRPr>
          </a:p>
        </p:txBody>
      </p:sp>
      <p:pic>
        <p:nvPicPr>
          <p:cNvPr id="13" name="Image 1" descr="/home/claude/pswbp/logos/DFA_Horizontal_Color.png">
            <a:extLst>
              <a:ext uri="{FF2B5EF4-FFF2-40B4-BE49-F238E27FC236}">
                <a16:creationId xmlns:a16="http://schemas.microsoft.com/office/drawing/2014/main" id="{C931628D-0C61-F82D-A2F8-1755AED04620}"/>
              </a:ext>
            </a:extLst>
          </p:cNvPr>
          <p:cNvPicPr>
            <a:picLocks noChangeAspect="1"/>
          </p:cNvPicPr>
          <p:nvPr/>
        </p:nvPicPr>
        <p:blipFill>
          <a:blip r:embed="rId3"/>
          <a:stretch>
            <a:fillRect/>
          </a:stretch>
        </p:blipFill>
        <p:spPr>
          <a:xfrm>
            <a:off x="10195560" y="384048"/>
            <a:ext cx="1554480" cy="293924"/>
          </a:xfrm>
          <a:prstGeom prst="rect">
            <a:avLst/>
          </a:prstGeom>
        </p:spPr>
      </p:pic>
      <p:sp>
        <p:nvSpPr>
          <p:cNvPr id="29" name="TextBox 28">
            <a:extLst>
              <a:ext uri="{FF2B5EF4-FFF2-40B4-BE49-F238E27FC236}">
                <a16:creationId xmlns:a16="http://schemas.microsoft.com/office/drawing/2014/main" id="{6CFB82B8-CC90-7A2C-0B53-154418E8E205}"/>
              </a:ext>
            </a:extLst>
          </p:cNvPr>
          <p:cNvSpPr txBox="1"/>
          <p:nvPr/>
        </p:nvSpPr>
        <p:spPr>
          <a:xfrm>
            <a:off x="622491" y="1379202"/>
            <a:ext cx="3211328" cy="338554"/>
          </a:xfrm>
          <a:prstGeom prst="rect">
            <a:avLst/>
          </a:prstGeom>
          <a:noFill/>
        </p:spPr>
        <p:txBody>
          <a:bodyPr wrap="none" lIns="91440" tIns="45720" rIns="91440" bIns="45720" rtlCol="0" anchor="t">
            <a:spAutoFit/>
          </a:bodyPr>
          <a:lstStyle/>
          <a:p>
            <a:r>
              <a:rPr lang="en-US" sz="1600" dirty="0">
                <a:solidFill>
                  <a:srgbClr val="004D4C"/>
                </a:solidFill>
              </a:rPr>
              <a:t>   </a:t>
            </a:r>
            <a:r>
              <a:rPr lang="en-US" sz="1600" i="1">
                <a:solidFill>
                  <a:schemeClr val="bg2">
                    <a:lumMod val="50000"/>
                  </a:schemeClr>
                </a:solidFill>
              </a:rPr>
              <a:t>DFA </a:t>
            </a:r>
            <a:r>
              <a:rPr lang="en-US" sz="1600" i="1" u="sng">
                <a:solidFill>
                  <a:schemeClr val="bg2">
                    <a:lumMod val="50000"/>
                  </a:schemeClr>
                </a:solidFill>
              </a:rPr>
              <a:t>will</a:t>
            </a:r>
            <a:r>
              <a:rPr lang="en-US" sz="1600" i="1">
                <a:solidFill>
                  <a:schemeClr val="bg2">
                    <a:lumMod val="50000"/>
                  </a:schemeClr>
                </a:solidFill>
              </a:rPr>
              <a:t> prioritize proposals that:</a:t>
            </a:r>
          </a:p>
        </p:txBody>
      </p:sp>
      <p:sp>
        <p:nvSpPr>
          <p:cNvPr id="31" name="Rectangle: Rounded Corners 30">
            <a:extLst>
              <a:ext uri="{FF2B5EF4-FFF2-40B4-BE49-F238E27FC236}">
                <a16:creationId xmlns:a16="http://schemas.microsoft.com/office/drawing/2014/main" id="{7F9193B2-F9A7-55B6-0137-25B42B1CACDE}"/>
              </a:ext>
            </a:extLst>
          </p:cNvPr>
          <p:cNvSpPr/>
          <p:nvPr/>
        </p:nvSpPr>
        <p:spPr>
          <a:xfrm>
            <a:off x="545084" y="2191525"/>
            <a:ext cx="3646424" cy="3134855"/>
          </a:xfrm>
          <a:prstGeom prst="round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lvl="2"/>
            <a:r>
              <a:rPr lang="en-US" sz="1600" b="1" dirty="0">
                <a:solidFill>
                  <a:srgbClr val="E65E1A"/>
                </a:solidFill>
              </a:rPr>
              <a:t>PRIORITY A</a:t>
            </a:r>
            <a:br>
              <a:rPr lang="en-US" sz="1600" b="1" dirty="0">
                <a:solidFill>
                  <a:srgbClr val="E65E1A"/>
                </a:solidFill>
              </a:rPr>
            </a:br>
            <a:r>
              <a:rPr lang="en-US" sz="1400" b="1" dirty="0">
                <a:solidFill>
                  <a:srgbClr val="004D4C"/>
                </a:solidFill>
              </a:rPr>
              <a:t>EXTERNAL RECRUITMENT</a:t>
            </a:r>
          </a:p>
          <a:p>
            <a:pPr lvl="2"/>
            <a:endParaRPr lang="en-US" sz="1400" b="1" dirty="0">
              <a:solidFill>
                <a:srgbClr val="004D4C"/>
              </a:solidFill>
            </a:endParaRPr>
          </a:p>
          <a:p>
            <a:pPr lvl="2"/>
            <a:endParaRPr lang="en-US" sz="1400" b="1" dirty="0">
              <a:solidFill>
                <a:srgbClr val="004D4C"/>
              </a:solidFill>
            </a:endParaRPr>
          </a:p>
          <a:p>
            <a:pPr lvl="2"/>
            <a:endParaRPr lang="en-US" b="1" dirty="0">
              <a:solidFill>
                <a:srgbClr val="E65E1A"/>
              </a:solidFill>
            </a:endParaRPr>
          </a:p>
          <a:p>
            <a:pPr lvl="1"/>
            <a:r>
              <a:rPr lang="en-US" sz="1400" dirty="0">
                <a:solidFill>
                  <a:schemeClr val="tx1"/>
                </a:solidFill>
              </a:rPr>
              <a:t>Recruitment of experienced professionals not currently employed by a New Mexico governmental entity</a:t>
            </a:r>
          </a:p>
        </p:txBody>
      </p:sp>
      <p:sp>
        <p:nvSpPr>
          <p:cNvPr id="33" name="Rectangle: Rounded Corners 32">
            <a:extLst>
              <a:ext uri="{FF2B5EF4-FFF2-40B4-BE49-F238E27FC236}">
                <a16:creationId xmlns:a16="http://schemas.microsoft.com/office/drawing/2014/main" id="{CCF182B8-1B87-64F8-7E11-634EF8D45080}"/>
              </a:ext>
            </a:extLst>
          </p:cNvPr>
          <p:cNvSpPr/>
          <p:nvPr/>
        </p:nvSpPr>
        <p:spPr>
          <a:xfrm>
            <a:off x="8103616" y="2186878"/>
            <a:ext cx="3646424" cy="3134855"/>
          </a:xfrm>
          <a:prstGeom prst="round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lvl="2"/>
            <a:r>
              <a:rPr lang="en-US" sz="1600" b="1" dirty="0">
                <a:solidFill>
                  <a:srgbClr val="E65E1A"/>
                </a:solidFill>
              </a:rPr>
              <a:t>PRIORITY C</a:t>
            </a:r>
            <a:br>
              <a:rPr lang="en-US" sz="1600" b="1" dirty="0">
                <a:solidFill>
                  <a:srgbClr val="E65E1A"/>
                </a:solidFill>
              </a:rPr>
            </a:br>
            <a:r>
              <a:rPr lang="en-US" sz="1400" b="1" dirty="0">
                <a:solidFill>
                  <a:srgbClr val="004D4C"/>
                </a:solidFill>
              </a:rPr>
              <a:t>CROSS-JURISDICTIONAL COLLABORATION</a:t>
            </a:r>
          </a:p>
          <a:p>
            <a:pPr lvl="2"/>
            <a:endParaRPr lang="en-US" sz="1400" b="1" dirty="0">
              <a:solidFill>
                <a:srgbClr val="004D4C"/>
              </a:solidFill>
            </a:endParaRPr>
          </a:p>
          <a:p>
            <a:pPr lvl="2"/>
            <a:endParaRPr lang="en-US" b="1" dirty="0">
              <a:solidFill>
                <a:srgbClr val="E65E1A"/>
              </a:solidFill>
            </a:endParaRPr>
          </a:p>
          <a:p>
            <a:pPr lvl="1"/>
            <a:r>
              <a:rPr lang="en-US" sz="1400" dirty="0">
                <a:solidFill>
                  <a:schemeClr val="tx1"/>
                </a:solidFill>
              </a:rPr>
              <a:t>Collaboration among agencies with overlapping jurisdictions or service areas</a:t>
            </a:r>
          </a:p>
          <a:p>
            <a:endParaRPr lang="en-US" dirty="0">
              <a:solidFill>
                <a:srgbClr val="E65E1A"/>
              </a:solidFill>
            </a:endParaRPr>
          </a:p>
        </p:txBody>
      </p:sp>
      <p:sp>
        <p:nvSpPr>
          <p:cNvPr id="35" name="Rectangle: Rounded Corners 34">
            <a:extLst>
              <a:ext uri="{FF2B5EF4-FFF2-40B4-BE49-F238E27FC236}">
                <a16:creationId xmlns:a16="http://schemas.microsoft.com/office/drawing/2014/main" id="{F8D1C2FA-94D3-18F1-22A2-64E6E11F42EE}"/>
              </a:ext>
            </a:extLst>
          </p:cNvPr>
          <p:cNvSpPr/>
          <p:nvPr/>
        </p:nvSpPr>
        <p:spPr>
          <a:xfrm>
            <a:off x="4324350" y="2186878"/>
            <a:ext cx="3646424" cy="3134855"/>
          </a:xfrm>
          <a:prstGeom prst="round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lvl="2"/>
            <a:br>
              <a:rPr lang="en-US" sz="1600" b="1" dirty="0">
                <a:solidFill>
                  <a:srgbClr val="E65E1A"/>
                </a:solidFill>
              </a:rPr>
            </a:br>
            <a:r>
              <a:rPr lang="en-US" sz="1600" b="1" dirty="0">
                <a:solidFill>
                  <a:srgbClr val="E65E1A"/>
                </a:solidFill>
              </a:rPr>
              <a:t>PRIORITY B</a:t>
            </a:r>
            <a:br>
              <a:rPr lang="en-US" sz="1600" b="1" dirty="0">
                <a:solidFill>
                  <a:srgbClr val="E65E1A"/>
                </a:solidFill>
              </a:rPr>
            </a:br>
            <a:r>
              <a:rPr lang="en-US" sz="1400" b="1" dirty="0">
                <a:solidFill>
                  <a:srgbClr val="004D4C"/>
                </a:solidFill>
              </a:rPr>
              <a:t>INVESTIGATIVE &amp; CASE MANAGEMENT CAPACITY &amp; PROFESSIONAL DEVELOPMENT</a:t>
            </a:r>
          </a:p>
          <a:p>
            <a:pPr lvl="2"/>
            <a:endParaRPr lang="en-US" b="1" dirty="0">
              <a:solidFill>
                <a:srgbClr val="E65E1A"/>
              </a:solidFill>
            </a:endParaRPr>
          </a:p>
          <a:p>
            <a:pPr lvl="1"/>
            <a:r>
              <a:rPr lang="en-US" sz="1400" dirty="0">
                <a:solidFill>
                  <a:schemeClr val="tx1"/>
                </a:solidFill>
              </a:rPr>
              <a:t>Initiatives that increase investigative, responds, or case-management capacity</a:t>
            </a:r>
          </a:p>
          <a:p>
            <a:endParaRPr lang="en-US" dirty="0">
              <a:solidFill>
                <a:srgbClr val="E65E1A"/>
              </a:solidFill>
            </a:endParaRPr>
          </a:p>
        </p:txBody>
      </p:sp>
      <p:sp>
        <p:nvSpPr>
          <p:cNvPr id="53" name="Shape 0">
            <a:extLst>
              <a:ext uri="{FF2B5EF4-FFF2-40B4-BE49-F238E27FC236}">
                <a16:creationId xmlns:a16="http://schemas.microsoft.com/office/drawing/2014/main" id="{F52EF34F-86EA-F9D6-6A3E-8E12A2FA772A}"/>
              </a:ext>
            </a:extLst>
          </p:cNvPr>
          <p:cNvSpPr/>
          <p:nvPr/>
        </p:nvSpPr>
        <p:spPr>
          <a:xfrm>
            <a:off x="970280" y="2632120"/>
            <a:ext cx="621792" cy="621792"/>
          </a:xfrm>
          <a:prstGeom prst="ellipse">
            <a:avLst/>
          </a:prstGeom>
          <a:solidFill>
            <a:srgbClr val="E65E1A"/>
          </a:solidFill>
          <a:ln/>
        </p:spPr>
        <p:txBody>
          <a:bodyPr/>
          <a:lstStyle/>
          <a:p>
            <a:endParaRPr lang="en-US"/>
          </a:p>
        </p:txBody>
      </p:sp>
      <p:pic>
        <p:nvPicPr>
          <p:cNvPr id="55" name="Image 0" descr="Periodic Graph with solid fill">
            <a:extLst>
              <a:ext uri="{FF2B5EF4-FFF2-40B4-BE49-F238E27FC236}">
                <a16:creationId xmlns:a16="http://schemas.microsoft.com/office/drawing/2014/main" id="{812333C3-9F09-C88E-3B4A-4C9F16B1972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78992" y="2723560"/>
            <a:ext cx="457200" cy="457200"/>
          </a:xfrm>
          <a:prstGeom prst="rect">
            <a:avLst/>
          </a:prstGeom>
        </p:spPr>
      </p:pic>
      <p:sp>
        <p:nvSpPr>
          <p:cNvPr id="57" name="Shape 0">
            <a:extLst>
              <a:ext uri="{FF2B5EF4-FFF2-40B4-BE49-F238E27FC236}">
                <a16:creationId xmlns:a16="http://schemas.microsoft.com/office/drawing/2014/main" id="{0E9BF3EE-5AE6-E6D3-A4E7-D0A1566792DC}"/>
              </a:ext>
            </a:extLst>
          </p:cNvPr>
          <p:cNvSpPr/>
          <p:nvPr/>
        </p:nvSpPr>
        <p:spPr>
          <a:xfrm>
            <a:off x="8487366" y="2627473"/>
            <a:ext cx="621792" cy="621792"/>
          </a:xfrm>
          <a:prstGeom prst="ellipse">
            <a:avLst/>
          </a:prstGeom>
          <a:solidFill>
            <a:srgbClr val="E65E1A"/>
          </a:solidFill>
          <a:ln/>
        </p:spPr>
        <p:txBody>
          <a:bodyPr/>
          <a:lstStyle/>
          <a:p>
            <a:endParaRPr lang="en-US"/>
          </a:p>
        </p:txBody>
      </p:sp>
      <p:pic>
        <p:nvPicPr>
          <p:cNvPr id="59" name="Image 0" descr="Users with solid fill">
            <a:extLst>
              <a:ext uri="{FF2B5EF4-FFF2-40B4-BE49-F238E27FC236}">
                <a16:creationId xmlns:a16="http://schemas.microsoft.com/office/drawing/2014/main" id="{09D82853-14BF-5B74-42E4-6E8A9B7D630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577790" y="2718913"/>
            <a:ext cx="457200" cy="457200"/>
          </a:xfrm>
          <a:prstGeom prst="rect">
            <a:avLst/>
          </a:prstGeom>
        </p:spPr>
      </p:pic>
      <p:sp>
        <p:nvSpPr>
          <p:cNvPr id="61" name="Shape 0">
            <a:extLst>
              <a:ext uri="{FF2B5EF4-FFF2-40B4-BE49-F238E27FC236}">
                <a16:creationId xmlns:a16="http://schemas.microsoft.com/office/drawing/2014/main" id="{6781D1F7-70AB-CB6E-1CBA-6E13342E5E14}"/>
              </a:ext>
            </a:extLst>
          </p:cNvPr>
          <p:cNvSpPr/>
          <p:nvPr/>
        </p:nvSpPr>
        <p:spPr>
          <a:xfrm>
            <a:off x="4703478" y="2640997"/>
            <a:ext cx="621792" cy="621792"/>
          </a:xfrm>
          <a:prstGeom prst="ellipse">
            <a:avLst/>
          </a:prstGeom>
          <a:solidFill>
            <a:srgbClr val="E65E1A"/>
          </a:solidFill>
          <a:ln/>
        </p:spPr>
        <p:txBody>
          <a:bodyPr/>
          <a:lstStyle/>
          <a:p>
            <a:endParaRPr lang="en-US"/>
          </a:p>
        </p:txBody>
      </p:sp>
      <p:pic>
        <p:nvPicPr>
          <p:cNvPr id="63" name="Image 0" descr="Scales of justice with solid fill">
            <a:extLst>
              <a:ext uri="{FF2B5EF4-FFF2-40B4-BE49-F238E27FC236}">
                <a16:creationId xmlns:a16="http://schemas.microsoft.com/office/drawing/2014/main" id="{273D32DB-8DBD-4BF3-700F-EE28DBE6D95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793902" y="2732437"/>
            <a:ext cx="457200" cy="457200"/>
          </a:xfrm>
          <a:prstGeom prst="rect">
            <a:avLst/>
          </a:prstGeom>
        </p:spPr>
      </p:pic>
    </p:spTree>
    <p:extLst>
      <p:ext uri="{BB962C8B-B14F-4D97-AF65-F5344CB8AC3E}">
        <p14:creationId xmlns:p14="http://schemas.microsoft.com/office/powerpoint/2010/main" val="38579093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0214E0E81BD842B3E6E72394A016C0" ma:contentTypeVersion="7" ma:contentTypeDescription="Create a new document." ma:contentTypeScope="" ma:versionID="aa58f8ca55520eca2fa53a65779d9f4b">
  <xsd:schema xmlns:xsd="http://www.w3.org/2001/XMLSchema" xmlns:xs="http://www.w3.org/2001/XMLSchema" xmlns:p="http://schemas.microsoft.com/office/2006/metadata/properties" xmlns:ns2="545f6fb5-b35d-49b6-96b3-29b3714577b6" targetNamespace="http://schemas.microsoft.com/office/2006/metadata/properties" ma:root="true" ma:fieldsID="8a73f0963fd22e22087541cc2b24b0a5" ns2:_="">
    <xsd:import namespace="545f6fb5-b35d-49b6-96b3-29b3714577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5f6fb5-b35d-49b6-96b3-29b3714577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C351E85-C641-4338-800E-607D4BFDD3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5f6fb5-b35d-49b6-96b3-29b3714577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4E39CA-1F60-4896-8449-B59D7E1348E5}">
  <ds:schemaRefs>
    <ds:schemaRef ds:uri="http://schemas.microsoft.com/sharepoint/v3/contenttype/forms"/>
  </ds:schemaRefs>
</ds:datastoreItem>
</file>

<file path=customXml/itemProps3.xml><?xml version="1.0" encoding="utf-8"?>
<ds:datastoreItem xmlns:ds="http://schemas.openxmlformats.org/officeDocument/2006/customXml" ds:itemID="{0EBBBBC5-9B0C-4727-A925-515603CDF5A9}">
  <ds:schemaRefs>
    <ds:schemaRef ds:uri="http://purl.org/dc/terms/"/>
    <ds:schemaRef ds:uri="http://schemas.microsoft.com/office/infopath/2007/PartnerControls"/>
    <ds:schemaRef ds:uri="http://schemas.microsoft.com/office/2006/metadata/properties"/>
    <ds:schemaRef ds:uri="http://schemas.microsoft.com/office/2006/documentManagement/types"/>
    <ds:schemaRef ds:uri="http://purl.org/dc/dcmitype/"/>
    <ds:schemaRef ds:uri="545f6fb5-b35d-49b6-96b3-29b3714577b6"/>
    <ds:schemaRef ds:uri="http://schemas.openxmlformats.org/package/2006/metadata/core-properties"/>
    <ds:schemaRef ds:uri="http://www.w3.org/XML/1998/namespace"/>
    <ds:schemaRef ds:uri="http://purl.org/dc/elements/1.1/"/>
  </ds:schemaRefs>
</ds:datastoreItem>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otalTime>1236</TotalTime>
  <Words>2117</Words>
  <Application>Microsoft Office PowerPoint</Application>
  <PresentationFormat>Widescreen</PresentationFormat>
  <Paragraphs>497</Paragraphs>
  <Slides>19</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Aptos</vt:lpstr>
      <vt:lpstr>Aptos Display</vt:lpstr>
      <vt:lpstr>Arial</vt:lpstr>
      <vt:lpstr>Calibri</vt:lpstr>
      <vt:lpstr>Segoe UI</vt:lpstr>
      <vt:lpstr>Source Sans 3</vt:lpstr>
      <vt:lpstr>Source Serif 4</vt:lpstr>
      <vt:lpstr>Wingdings</vt:lpstr>
      <vt:lpstr>Wingdings,Sans-Serif</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Quintana, Bianca, DFA</dc:creator>
  <cp:lastModifiedBy>Stevenson, Karin, DFA</cp:lastModifiedBy>
  <cp:revision>1</cp:revision>
  <dcterms:created xsi:type="dcterms:W3CDTF">2026-08-27T15:49:46Z</dcterms:created>
  <dcterms:modified xsi:type="dcterms:W3CDTF">2026-09-08T16:42:24Z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0x010100B70214E0E81BD842B3E6E72394A016C0</vt:lpwstr>
  </property>
  <property fmtid="{D5CDD505-2E9C-101B-9397-08002B2CF9AE}" pid="3" name="MediaServiceImageTags">
    <vt:lpwstr/>
  </property>
</Properties>
</file>